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  <p:sldMasterId id="2147483756" r:id="rId2"/>
  </p:sldMasterIdLst>
  <p:sldIdLst>
    <p:sldId id="256" r:id="rId3"/>
    <p:sldId id="257" r:id="rId4"/>
    <p:sldId id="265" r:id="rId5"/>
    <p:sldId id="258" r:id="rId6"/>
    <p:sldId id="259" r:id="rId7"/>
    <p:sldId id="262" r:id="rId8"/>
    <p:sldId id="275" r:id="rId9"/>
    <p:sldId id="276" r:id="rId10"/>
    <p:sldId id="277" r:id="rId11"/>
    <p:sldId id="264" r:id="rId12"/>
    <p:sldId id="278" r:id="rId13"/>
    <p:sldId id="279" r:id="rId14"/>
    <p:sldId id="280" r:id="rId15"/>
    <p:sldId id="281" r:id="rId16"/>
    <p:sldId id="295" r:id="rId17"/>
    <p:sldId id="284" r:id="rId18"/>
    <p:sldId id="285" r:id="rId19"/>
    <p:sldId id="282" r:id="rId20"/>
    <p:sldId id="309" r:id="rId21"/>
    <p:sldId id="283" r:id="rId22"/>
    <p:sldId id="291" r:id="rId23"/>
    <p:sldId id="289" r:id="rId24"/>
    <p:sldId id="290" r:id="rId25"/>
    <p:sldId id="286" r:id="rId26"/>
    <p:sldId id="287" r:id="rId27"/>
    <p:sldId id="293" r:id="rId28"/>
    <p:sldId id="294" r:id="rId29"/>
    <p:sldId id="288" r:id="rId30"/>
    <p:sldId id="298" r:id="rId31"/>
    <p:sldId id="296" r:id="rId32"/>
    <p:sldId id="299" r:id="rId33"/>
    <p:sldId id="300" r:id="rId34"/>
    <p:sldId id="301" r:id="rId35"/>
    <p:sldId id="297" r:id="rId36"/>
    <p:sldId id="302" r:id="rId37"/>
    <p:sldId id="303" r:id="rId38"/>
    <p:sldId id="304" r:id="rId39"/>
    <p:sldId id="308" r:id="rId40"/>
    <p:sldId id="305" r:id="rId41"/>
    <p:sldId id="306" r:id="rId42"/>
    <p:sldId id="310" r:id="rId43"/>
    <p:sldId id="307" r:id="rId44"/>
    <p:sldId id="311" r:id="rId45"/>
    <p:sldId id="263" r:id="rId46"/>
    <p:sldId id="274" r:id="rId47"/>
    <p:sldId id="266" r:id="rId48"/>
    <p:sldId id="267" r:id="rId49"/>
    <p:sldId id="268" r:id="rId50"/>
    <p:sldId id="273" r:id="rId51"/>
    <p:sldId id="270" r:id="rId52"/>
    <p:sldId id="271" r:id="rId53"/>
    <p:sldId id="27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01" autoAdjust="0"/>
  </p:normalViewPr>
  <p:slideViewPr>
    <p:cSldViewPr snapToGrid="0">
      <p:cViewPr>
        <p:scale>
          <a:sx n="74" d="100"/>
          <a:sy n="74" d="100"/>
        </p:scale>
        <p:origin x="104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12.0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70 5561 0 0,'-2'-2'313'0'0,"0"-1"0"0"0,1 1-1 0 0,-1-1 1 0 0,1 1 0 0 0,0-1 0 0 0,0 0 0 0 0,0 0-1 0 0,0 0 1 0 0,0 1 0 0 0,1-1 0 0 0,-1-3-1 0 0,1 3 53 0 0,-1 0 0 0 0,1 0 0 0 0,-1 0-1 0 0,0 1 1 0 0,0-1 0 0 0,0 0 0 0 0,0 1 0 0 0,0-1-1 0 0,-1 1 1 0 0,-2-5 0 0 0,7 15-87 0 0,0 0 1 0 0,0 0-1 0 0,-1 0 0 0 0,0 0 1 0 0,2 17-1 0 0,-1-6-138 0 0,4 40 62 0 0,-7-55-281 0 0,0 0 0 0 0,0 0 0 0 0,-1 0 0 0 0,1 0-1 0 0,-1 0 1 0 0,0 0 0 0 0,0 0 0 0 0,-1 0 0 0 0,1 0 0 0 0,-1-1 0 0 0,0 1 0 0 0,-3 6 0 0 0,4-10-25 0 0,1 0-1 0 0,0 1 0 0 0,-1-1 1 0 0,1 0-1 0 0,-1 1 1 0 0,1-1-1 0 0,0 0 1 0 0,-1 1-1 0 0,1-1 1 0 0,-1 0-1 0 0,1 0 0 0 0,0 0 1 0 0,-1 1-1 0 0,1-1 1 0 0,-1 0-1 0 0,1 0 1 0 0,-1 0-1 0 0,1 0 1 0 0,-1 0-1 0 0,1 0 0 0 0,-1 0 1 0 0,1 0-1 0 0,-1 0 1 0 0,1 0-1 0 0,-1 0 1 0 0,1 0-1 0 0,-1 0 1 0 0,1 0-1 0 0,-1-1 0 0 0,1 1 1 0 0,-1 0-1 0 0,1 0 1 0 0,0 0-1 0 0,-1-1 1 0 0,1 1-1 0 0,-1 0 1 0 0,1-1-1 0 0,0 1 0 0 0,-1 0 1 0 0,1-1-1 0 0,0 1 1 0 0,-1 0-1 0 0,1-1 1 0 0,0 1-1 0 0,0-1 1 0 0,-1 1-1 0 0,1 0 0 0 0,0-1 1 0 0,0 1-1 0 0,0-1 1 0 0,-1 1-1 0 0,1-1 1 0 0,0 1-1 0 0,0-1 1 0 0,0 1-1 0 0,0-1 0 0 0,-1-2-319 0 0,0 0-1 0 0,0 1 0 0 0,0-1 1 0 0,0 0-1 0 0,0 0 0 0 0,1 0 0 0 0,-1 0 1 0 0,1-5-1 0 0,3-1-2304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2.1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36 157 6337 0 0,'-2'-1'257'0'0,"0"1"-1"0"0,1-1 1 0 0,-1 0-1 0 0,0 1 1 0 0,0-1-1 0 0,0 0 1 0 0,0 0-1 0 0,1 0 1 0 0,-1-1-1 0 0,1 1 1 0 0,-1 0-1 0 0,0 0 1 0 0,1-1-1 0 0,0 1 1 0 0,-1-1-1 0 0,1 1 1 0 0,0-1-1 0 0,0 0 1 0 0,0 0-1 0 0,0 1 1 0 0,0-1 0 0 0,0 0-1 0 0,1 0 1 0 0,-1-2-1 0 0,0 1-163 0 0,2 0 0 0 0,-1 1 0 0 0,0-1-1 0 0,0 0 1 0 0,1 1 0 0 0,0-1 0 0 0,-1 1 0 0 0,1-1-1 0 0,0 1 1 0 0,0-1 0 0 0,1 1 0 0 0,-1 0 0 0 0,0 0 0 0 0,1-1-1 0 0,-1 1 1 0 0,1 0 0 0 0,0 0 0 0 0,3-3 0 0 0,5-3-72 0 0,0-1-1 0 0,0 2 1 0 0,0 0 0 0 0,1 0 0 0 0,0 1 0 0 0,0 0-1 0 0,1 1 1 0 0,14-5 0 0 0,-21 8-25 0 0,1 1 1 0 0,-1 0-1 0 0,1 0 1 0 0,0 0-1 0 0,0 0 0 0 0,-1 1 1 0 0,1 0-1 0 0,0 0 1 0 0,6 2-1 0 0,-9-2 4 0 0,0 1 0 0 0,0 0 0 0 0,0 0 0 0 0,0 0 0 0 0,0 0 0 0 0,-1 1 0 0 0,1-1 0 0 0,0 1 0 0 0,-1 0 0 0 0,1-1 0 0 0,-1 1 1 0 0,0 0-1 0 0,1 1 0 0 0,-1-1 0 0 0,0 0 0 0 0,0 1 0 0 0,3 4 0 0 0,-3-3 5 0 0,-1 1 0 0 0,1-1 0 0 0,-1 1 1 0 0,0 0-1 0 0,0-1 0 0 0,0 1 0 0 0,0 0 1 0 0,-1 0-1 0 0,0-1 0 0 0,0 1 0 0 0,0 0 0 0 0,-1 0 1 0 0,1-1-1 0 0,-1 1 0 0 0,0 0 0 0 0,-1-1 1 0 0,1 1-1 0 0,-1-1 0 0 0,0 1 0 0 0,-4 6 1 0 0,0 2 11 0 0,-2 0 1 0 0,0-1 0 0 0,0 0 0 0 0,-2 0 0 0 0,-13 15 0 0 0,20-25-94 0 0,1 1 0 0 0,-1-1 0 0 0,0 0 0 0 0,0 0 0 0 0,1 0 0 0 0,-1-1 0 0 0,0 1 0 0 0,-1-1 0 0 0,1 1 0 0 0,0-1 0 0 0,0 0 0 0 0,-1 0 0 0 0,1-1 0 0 0,0 1 0 0 0,-1-1 0 0 0,-4 1 0 0 0,6-1 30 0 0,1-1-1 0 0,-1 1 1 0 0,1 0-1 0 0,-1-1 1 0 0,1 1-1 0 0,0-1 1 0 0,-1 1-1 0 0,1-1 1 0 0,-1 0-1 0 0,1 0 1 0 0,0 0-1 0 0,0 0 1 0 0,-1 0-1 0 0,1 0 1 0 0,0 0-1 0 0,0 0 0 0 0,0 0 1 0 0,0 0-1 0 0,0-1 1 0 0,0 1-1 0 0,0 0 1 0 0,1-1-1 0 0,-1 1 1 0 0,0 0-1 0 0,1-1 1 0 0,-1 1-1 0 0,1-1 1 0 0,0 1-1 0 0,-1-1 1 0 0,1 1-1 0 0,0-1 1 0 0,0 0-1 0 0,0 1 1 0 0,0-1-1 0 0,0 1 1 0 0,0-1-1 0 0,1 1 1 0 0,-1-3-1 0 0,2-7-814 0 0,1 0 0 0 0,0 0 0 0 0,1 0-1 0 0,0 0 1 0 0,0 0 0 0 0,1 1 0 0 0,0-1 0 0 0,14-18-1 0 0,-16 24 565 0 0,9-13-2192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307 101 9826 0 0,'-14'-8'1220'0'0,"9"5"-610"0"0,0 0 1 0 0,0 0-1 0 0,0 0 1 0 0,0-1-1 0 0,0 0 1 0 0,1 0-1 0 0,0 0 1 0 0,0 0-1 0 0,0-1 1 0 0,-5-6-1 0 0,7 8-499 0 0,0-1 1 0 0,0 1-1 0 0,0 0 0 0 0,-1 0 0 0 0,1 1 1 0 0,-1-1-1 0 0,0 0 0 0 0,0 1 1 0 0,0-1-1 0 0,0 1 0 0 0,0 0 0 0 0,-1 0 1 0 0,1 1-1 0 0,-1-1 0 0 0,1 0 0 0 0,-1 1 1 0 0,1 0-1 0 0,-1 0 0 0 0,-5-1 0 0 0,4 2-104 0 0,1 1 0 0 0,0-1-1 0 0,0 1 1 0 0,0 0 0 0 0,0 0-1 0 0,0 0 1 0 0,0 0-1 0 0,0 1 1 0 0,0 0 0 0 0,0-1-1 0 0,0 1 1 0 0,1 1 0 0 0,-1-1-1 0 0,1 1 1 0 0,0-1-1 0 0,-1 1 1 0 0,-3 5 0 0 0,-5 4 15 0 0,1 1 0 0 0,1 0 0 0 0,0 0 0 0 0,-14 28 0 0 0,20-35-29 0 0,1 1-1 0 0,0-1 0 0 0,0 1 0 0 0,1 0 0 0 0,0 0 0 0 0,0 0 1 0 0,0 0-1 0 0,1 1 0 0 0,0-1 0 0 0,1 0 0 0 0,0 1 1 0 0,0-1-1 0 0,1 10 0 0 0,0-14-2 0 0,0 0-1 0 0,0 0 1 0 0,1 0-1 0 0,-1-1 1 0 0,1 1-1 0 0,-1 0 1 0 0,1-1 0 0 0,0 1-1 0 0,0 0 1 0 0,0-1-1 0 0,0 0 1 0 0,1 0-1 0 0,-1 0 1 0 0,1 0 0 0 0,-1 0-1 0 0,1 0 1 0 0,0 0-1 0 0,-1-1 1 0 0,1 1 0 0 0,0-1-1 0 0,0 0 1 0 0,0 0-1 0 0,0 0 1 0 0,6 1-1 0 0,7 0-10 0 0,0 1 0 0 0,0-2-1 0 0,25 0 1 0 0,-32-1 18 0 0,14 0-6 0 0,13-1-34 0 0,52 7 0 0 0,-77-4 31 0 0,-1-1 0 0 0,1 2 1 0 0,-1 0-1 0 0,0 0 1 0 0,0 0-1 0 0,0 1 1 0 0,0 1-1 0 0,-1 0 0 0 0,14 9 1 0 0,-22-13 8 0 0,0 0-1 0 0,1 0 1 0 0,-1 0 0 0 0,0 1 0 0 0,0-1-1 0 0,0 0 1 0 0,0 0 0 0 0,0 1 0 0 0,0-1 0 0 0,0 1-1 0 0,0-1 1 0 0,-1 1 0 0 0,1-1 0 0 0,-1 1-1 0 0,1-1 1 0 0,-1 1 0 0 0,1 0 0 0 0,-1-1-1 0 0,0 1 1 0 0,0 0 0 0 0,0-1 0 0 0,0 3 0 0 0,0 0 2 0 0,-1-1 1 0 0,0 1 0 0 0,0 0-1 0 0,0 0 1 0 0,-1-1 0 0 0,1 1-1 0 0,-1 0 1 0 0,0-1 0 0 0,-2 5-1 0 0,-6 4 21 0 0,0 1-1 0 0,0-1 0 0 0,-21 18 1 0 0,18-19-3 0 0,-1-2 1 0 0,0 1-1 0 0,0-1 0 0 0,-1-1 1 0 0,0-1-1 0 0,0 0 0 0 0,-1-1 1 0 0,0-1-1 0 0,0 0 0 0 0,0-1 1 0 0,0-1-1 0 0,-1 0 0 0 0,0-1 1 0 0,0-1-1 0 0,1-1 0 0 0,-1 0 1 0 0,-26-4-1 0 0,39 3-75 0 0,1 1 1 0 0,0-1 0 0 0,-1 0-1 0 0,1 0 1 0 0,0 0-1 0 0,0-1 1 0 0,-1 1 0 0 0,1-1-1 0 0,0 0 1 0 0,0 1-1 0 0,1-1 1 0 0,-1 0-1 0 0,0-1 1 0 0,1 1 0 0 0,-1-1-1 0 0,1 1 1 0 0,0-1-1 0 0,0 1 1 0 0,-3-5-1 0 0,4 4-265 0 0,1 0-1 0 0,-1 0 0 0 0,0 0 0 0 0,1 1 0 0 0,0-1 0 0 0,-1 0 0 0 0,1 0 0 0 0,1 0 0 0 0,-1 0 0 0 0,0 0 1 0 0,1 0-1 0 0,-1 0 0 0 0,1 1 0 0 0,0-1 0 0 0,0 0 0 0 0,0 0 0 0 0,0 1 0 0 0,0-1 0 0 0,1 1 1 0 0,-1-1-1 0 0,1 1 0 0 0,0-1 0 0 0,2-2 0 0 0,35-36-4622 0 0,-14 19 1091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7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92 153 11042 0 0,'-6'0'432'0'0,"1"0"-1"0"0,-1 1 0 0 0,1 0 1 0 0,-1 0-1 0 0,1 1 0 0 0,0 0 1 0 0,-1-1-1 0 0,1 2 0 0 0,0-1 0 0 0,0 0 1 0 0,1 1-1 0 0,-1 0 0 0 0,0 0 1 0 0,1 1-1 0 0,0-1 0 0 0,-6 7 1 0 0,10-10-391 0 0,0 0 1 0 0,0 0 0 0 0,0 1-1 0 0,0-1 1 0 0,0 0 0 0 0,-1 1 0 0 0,1-1-1 0 0,0 0 1 0 0,0 0 0 0 0,0 1-1 0 0,0-1 1 0 0,0 0 0 0 0,0 1-1 0 0,0-1 1 0 0,0 0 0 0 0,0 1 0 0 0,0-1-1 0 0,0 0 1 0 0,0 0 0 0 0,0 1-1 0 0,1-1 1 0 0,-1 0 0 0 0,0 1 0 0 0,0-1-1 0 0,0 0 1 0 0,0 0 0 0 0,0 1-1 0 0,1-1 1 0 0,-1 0 0 0 0,0 0-1 0 0,0 1 1 0 0,1-1 0 0 0,-1 0 0 0 0,0 0-1 0 0,0 0 1 0 0,1 1 0 0 0,15 7 478 0 0,19-1-287 0 0,7-3-187 0 0,0-2-1 0 0,0-2 1 0 0,1-2-1 0 0,-1-2 1 0 0,0-1-1 0 0,-1-3 1 0 0,62-18-1 0 0,-99 25-123 0 0,0 0-1 0 0,1-1 1 0 0,-1 0-1 0 0,0 1 1 0 0,0-1 0 0 0,-1-1-1 0 0,1 1 1 0 0,0-1-1 0 0,-1 1 1 0 0,1-1-1 0 0,-1 0 1 0 0,0 0-1 0 0,0 0 1 0 0,0-1 0 0 0,3-3-1 0 0,-5 4-10 0 0,-1 1 1 0 0,1 0-1 0 0,0-1 0 0 0,0 0 1 0 0,-1 1-1 0 0,1-1 0 0 0,-1 1 0 0 0,0-1 1 0 0,0 1-1 0 0,0-1 0 0 0,0 0 1 0 0,-1 1-1 0 0,1-1 0 0 0,-1 1 1 0 0,1-1-1 0 0,-1 1 0 0 0,0-1 0 0 0,0 1 1 0 0,0-1-1 0 0,0 1 0 0 0,0 0 1 0 0,-1 0-1 0 0,1-1 0 0 0,-1 1 0 0 0,1 0 1 0 0,-4-2-1 0 0,0-3 6 0 0,-1 1 0 0 0,0 0 0 0 0,0 1 0 0 0,-1 0-1 0 0,0 0 1 0 0,1 0 0 0 0,-2 1 0 0 0,1 0 0 0 0,0 0 0 0 0,-1 1 0 0 0,0-1 0 0 0,0 2 0 0 0,0-1-1 0 0,0 1 1 0 0,0 1 0 0 0,-1-1 0 0 0,1 2 0 0 0,0-1 0 0 0,-1 1 0 0 0,1 0 0 0 0,0 0 0 0 0,-1 1-1 0 0,1 1 1 0 0,0-1 0 0 0,0 1 0 0 0,0 1 0 0 0,0-1 0 0 0,0 1 0 0 0,0 1 0 0 0,-7 4-1 0 0,4 0 316 0 0,0 0 0 0 0,1 1 0 0 0,0 0-1 0 0,1 0 1 0 0,0 1 0 0 0,0 1-1 0 0,1 0 1 0 0,1 0 0 0 0,0 0 0 0 0,0 1-1 0 0,1 0 1 0 0,0 0 0 0 0,1 1-1 0 0,1-1 1 0 0,-3 15 0 0 0,4-18-168 0 0,1 0 1 0 0,1 1-1 0 0,0-1 1 0 0,0 0 0 0 0,1 1-1 0 0,0-1 1 0 0,0 0-1 0 0,1 1 1 0 0,1-1-1 0 0,-1 0 1 0 0,2 0-1 0 0,-1 0 1 0 0,1 0-1 0 0,0 0 1 0 0,1 0-1 0 0,0-1 1 0 0,1 0 0 0 0,-1 1-1 0 0,1-2 1 0 0,1 1-1 0 0,0-1 1 0 0,9 10-1 0 0,-8-11-78 0 0,0-1-1 0 0,1 1 0 0 0,-1-1 0 0 0,1-1 0 0 0,0 0 1 0 0,1 0-1 0 0,-1 0 0 0 0,1-1 0 0 0,-1 0 1 0 0,1-1-1 0 0,0 0 0 0 0,0 0 0 0 0,0-1 1 0 0,13 0-1 0 0,-11-1-641 0 0,0 0 1 0 0,1-1-1 0 0,-1 0 1 0 0,20-6-1 0 0,-22 5-780 0 0,-1-1-1 0 0,1 0 1 0 0,-1-1 0 0 0,1 0-1 0 0,14-10 1 0 0,-1-2-3662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1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255 0 9434 0 0,'-10'0'382'0'0,"-1"1"1"0"0,0 0-1 0 0,1 0 1 0 0,0 1-1 0 0,-1 0 1 0 0,1 1-1 0 0,0 0 1 0 0,0 1-1 0 0,0 0 1 0 0,0 0-1 0 0,1 1 1 0 0,0 1-1 0 0,0-1 1 0 0,0 2-1 0 0,1-1 1 0 0,0 1-1 0 0,0 0 1 0 0,0 1-1 0 0,1-1 1 0 0,1 2-1 0 0,-1-1 1 0 0,1 1-1 0 0,0 0 1 0 0,-6 14-1 0 0,6-10-194 0 0,1 0 1 0 0,1 0-1 0 0,0 0 0 0 0,1 1 1 0 0,0-1-1 0 0,1 1 0 0 0,1 0 1 0 0,0 0-1 0 0,0-1 0 0 0,2 1 1 0 0,0 0-1 0 0,0 0 0 0 0,4 14 1 0 0,-3-19-188 0 0,1-1 0 0 0,0 1 0 0 0,0-1 0 0 0,0 0 0 0 0,1 0 0 0 0,0 0 0 0 0,1-1 0 0 0,0 0 0 0 0,0 1 0 0 0,0-2 0 0 0,1 1 0 0 0,0-1 0 0 0,1 1 0 0 0,-1-2 0 0 0,1 1 0 0 0,0-1 0 0 0,0 0 0 0 0,1 0 0 0 0,0-1 0 0 0,0 0 0 0 0,12 4 0 0 0,-12-6-330 0 0,0 0 1 0 0,0 0-1 0 0,0-1 0 0 0,0 0 0 0 0,0 0 0 0 0,0-1 0 0 0,0 0 0 0 0,1 0 0 0 0,-1-1 0 0 0,11-3 1 0 0,-9 2-948 0 0,-1 0 0 0 0,1-1 0 0 0,-1-1 0 0 0,0 0 0 0 0,0 0 0 0 0,-1-1 0 0 0,1 0 1 0 0,11-9-1 0 0,-2-1-2943 0 0</inkml:trace>
  <inkml:trace contextRef="#ctx0" brushRef="#br0" timeOffset="1">584 105 12147 0 0,'-12'3'521'0'0,"0"0"0"0"0,1 1 1 0 0,-1 1-1 0 0,1 0 1 0 0,1 0-1 0 0,-1 1 1 0 0,1 0-1 0 0,-1 1 0 0 0,2 1 1 0 0,-1-1-1 0 0,1 1 1 0 0,-11 14-1 0 0,16-18-417 0 0,0 1 1 0 0,1-1-1 0 0,0 1 0 0 0,0 0 0 0 0,0 0 0 0 0,0 0 1 0 0,1 1-1 0 0,0-1 0 0 0,0 0 0 0 0,1 1 1 0 0,0 0-1 0 0,-1-1 0 0 0,2 1 0 0 0,-1 0 0 0 0,1-1 1 0 0,0 1-1 0 0,0 0 0 0 0,0 0 0 0 0,1-1 0 0 0,0 1 1 0 0,0 0-1 0 0,0-1 0 0 0,1 1 0 0 0,0-1 0 0 0,0 1 1 0 0,1-1-1 0 0,-1 0 0 0 0,5 7 0 0 0,-2-6-81 0 0,-1 0 0 0 0,1 0-1 0 0,1 0 1 0 0,-1 0 0 0 0,1-1-1 0 0,0 0 1 0 0,1 0 0 0 0,-1-1-1 0 0,1 0 1 0 0,0 0 0 0 0,0 0-1 0 0,0-1 1 0 0,0 0 0 0 0,1 0 0 0 0,-1-1-1 0 0,1 0 1 0 0,-1 0 0 0 0,1-1-1 0 0,0 0 1 0 0,0 0 0 0 0,0-1-1 0 0,0 0 1 0 0,0 0 0 0 0,-1-1-1 0 0,1 0 1 0 0,12-3 0 0 0,-12 2-100 0 0,0 0 0 0 0,1 0 1 0 0,-1-1-1 0 0,0 0 1 0 0,0 0-1 0 0,-1-1 0 0 0,1 0 1 0 0,-1 0-1 0 0,0-1 1 0 0,0 0-1 0 0,0 0 0 0 0,0-1 1 0 0,-1 0-1 0 0,0 0 0 0 0,0 0 1 0 0,-1-1-1 0 0,0 0 1 0 0,0 0-1 0 0,0 0 0 0 0,-1-1 1 0 0,0 1-1 0 0,-1-1 1 0 0,0 0-1 0 0,4-13 0 0 0,-6 16-34 0 0,0-1-1 0 0,0 1 1 0 0,-1-1-1 0 0,0 1 0 0 0,0-1 1 0 0,0 1-1 0 0,-1-1 0 0 0,1 1 1 0 0,-1-1-1 0 0,-1 1 1 0 0,1-1-1 0 0,-1 1 0 0 0,0 0 1 0 0,0 0-1 0 0,0 0 1 0 0,-1 0-1 0 0,-4-7 0 0 0,2 6-35 0 0,-1 0 0 0 0,1 0 0 0 0,-1 1 0 0 0,0 0 0 0 0,0 0 0 0 0,0 0 0 0 0,-1 1-1 0 0,1 0 1 0 0,-1 0 0 0 0,0 1 0 0 0,-11-4 0 0 0,7 3-11 0 0,0 0 0 0 0,0 1 0 0 0,-1 1 0 0 0,1 0 0 0 0,-1 0 0 0 0,1 2 0 0 0,-1-1 0 0 0,1 1 0 0 0,-1 1 0 0 0,1 0 0 0 0,-1 0 0 0 0,1 1 0 0 0,0 1 0 0 0,0 0 0 0 0,0 0 0 0 0,-21 11 0 0 0,29-13-172 0 0,1 1 0 0 0,-1 0 0 0 0,1 0-1 0 0,0 0 1 0 0,-1 1 0 0 0,1-1 0 0 0,0 0-1 0 0,1 1 1 0 0,-1-1 0 0 0,0 1 0 0 0,-1 3-1 0 0,3-6 208 0 0,-1 1-1 0 0,1 0 1 0 0,0 0-1 0 0,0-1 1 0 0,-1 1-1 0 0,1 0 1 0 0,0-1-1 0 0,0 1 1 0 0,0 0 0 0 0,0 0-1 0 0,0-1 1 0 0,0 1-1 0 0,0 0 1 0 0,0 0-1 0 0,0-1 1 0 0,0 1-1 0 0,0 0 1 0 0,1 0-1 0 0,-1-1 1 0 0,0 1-1 0 0,1 0 1 0 0,-1-1-1 0 0,0 1 1 0 0,1 0-1 0 0,-1-1 1 0 0,1 1-1 0 0,-1 0 1 0 0,1-1-1 0 0,-1 1 1 0 0,1-1-1 0 0,-1 1 1 0 0,1-1-1 0 0,-1 1 1 0 0,1-1 0 0 0,0 0-1 0 0,-1 1 1 0 0,1-1-1 0 0,0 0 1 0 0,0 1-1 0 0,-1-1 1 0 0,1 0-1 0 0,0 0 1 0 0,-1 0-1 0 0,1 0 1 0 0,0 0-1 0 0,0 0 1 0 0,1 0-1 0 0,9 1-2442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 10650 0 0,'-3'0'348'0'0,"1"1"0"0"0,0 0 0 0 0,-1-1 0 0 0,1 1-1 0 0,0 0 1 0 0,0 0 0 0 0,-1 1 0 0 0,1-1 0 0 0,0 0 0 0 0,0 1-1 0 0,0-1 1 0 0,1 1 0 0 0,-1 0 0 0 0,0-1 0 0 0,1 1 0 0 0,-1 0-1 0 0,1 0 1 0 0,-3 4 0 0 0,2-1 7 0 0,0 0-1 0 0,0 0 1 0 0,0 0 0 0 0,1 0 0 0 0,0 0-1 0 0,0 0 1 0 0,0 1 0 0 0,0 6-1 0 0,2 8 134 0 0,0 1 0 0 0,1-1-1 0 0,7 29 1 0 0,49 264 392 0 0,-58-312-874 0 0,0 0 0 0 0,0 0 0 0 0,1 0 1 0 0,-1 0-1 0 0,0 1 0 0 0,0-1 0 0 0,0 0 0 0 0,-1 0 0 0 0,1 0 0 0 0,0 0 0 0 0,0 0 0 0 0,-1 0 0 0 0,1 0 0 0 0,0 1 0 0 0,-2 0 0 0 0,-1-3-59 0 0,0-12-87 0 0,2-13-196 0 0,1 0-1 0 0,1 0 0 0 0,1 0 0 0 0,9-41 1 0 0,36-100-1253 0 0,-43 155 1522 0 0,1 0 0 0 0,1 0 1 0 0,0 0-1 0 0,9-14 1 0 0,-13 23 47 0 0,0 0 0 0 0,0 0 1 0 0,0 0-1 0 0,1 0 0 0 0,-1 0 1 0 0,1 1-1 0 0,0-1 1 0 0,0 1-1 0 0,0-1 0 0 0,0 1 1 0 0,0 0-1 0 0,0 0 0 0 0,0 1 1 0 0,1-1-1 0 0,-1 1 1 0 0,1 0-1 0 0,-1-1 0 0 0,1 1 1 0 0,6 0-1 0 0,-8 1 14 0 0,0 1 1 0 0,1-1-1 0 0,-1 1 1 0 0,0 0-1 0 0,1 0 0 0 0,-1 0 1 0 0,0 0-1 0 0,0 0 1 0 0,0 0-1 0 0,0 1 0 0 0,0-1 1 0 0,0 1-1 0 0,0-1 1 0 0,-1 1-1 0 0,1 0 0 0 0,0 0 1 0 0,-1 0-1 0 0,1 0 0 0 0,-1 0 1 0 0,2 4-1 0 0,22 48 580 0 0,-24-52-529 0 0,96 278 2073 0 0,-95-275-2343 0 0,-1-1-1 0 0,1 1 1 0 0,0-1 0 0 0,0 1-1 0 0,0-1 1 0 0,1 0-1 0 0,-1 0 1 0 0,1 0-1 0 0,4 4 1 0 0,3-47-13735 0 0,-10 23 10231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9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319 1 6873 0 0,'-1'1'264'0'0,"-1"0"1"0"0,1 0-1 0 0,-1 0 0 0 0,1 0 0 0 0,0 1 0 0 0,0-1 0 0 0,0 0 0 0 0,-1 1 0 0 0,2-1 0 0 0,-1 1 0 0 0,0 0 0 0 0,0-1 0 0 0,0 1 0 0 0,1 0 0 0 0,-1-1 0 0 0,1 1 0 0 0,-1 0 0 0 0,1 0 0 0 0,0-1 0 0 0,-1 3 0 0 0,-3 41 2328 0 0,4-40-2171 0 0,1 27 657 0 0,2 1 0 0 0,1-1 0 0 0,1 0 0 0 0,2 0 0 0 0,12 34 0 0 0,6 31 41 0 0,1 16-280 0 0,20 110-79 0 0,-42-172-438 0 0,-13-115-1117 0 0,9 44 153 0 0,-1 0 0 0 0,-1 0 0 0 0,0 0-1 0 0,-2 1 1 0 0,0-1 0 0 0,-2 1 0 0 0,0 0 0 0 0,-14-30 0 0 0,17 43 599 0 0,0 1 1 0 0,0-1-1 0 0,0 1 0 0 0,-1 0 0 0 0,0 0 1 0 0,0 0-1 0 0,0 0 0 0 0,0 0 1 0 0,-1 1-1 0 0,0 0 0 0 0,0 0 0 0 0,0 1 1 0 0,0-1-1 0 0,-1 1 0 0 0,1 0 1 0 0,-1 0-1 0 0,0 1 0 0 0,0 0 1 0 0,0 0-1 0 0,0 0 0 0 0,0 1 0 0 0,0-1 1 0 0,0 2-1 0 0,-1-1 0 0 0,1 1 1 0 0,0 0-1 0 0,-1 0 0 0 0,1 0 0 0 0,0 1 1 0 0,-1 0-1 0 0,-5 2 0 0 0,-1 1 364 0 0,1 0 0 0 0,-1 1 0 0 0,1 0 0 0 0,0 1 0 0 0,1 1 0 0 0,-1 0 0 0 0,1 0 0 0 0,1 1 0 0 0,-19 16 0 0 0,22-17-84 0 0,0 0 1 0 0,1 1-1 0 0,0-1 1 0 0,0 1-1 0 0,0 0 0 0 0,1 0 1 0 0,0 1-1 0 0,1 0 1 0 0,0 0-1 0 0,0 0 0 0 0,1 0 1 0 0,0 1-1 0 0,-3 17 1 0 0,6-23-175 0 0,-1 0 0 0 0,1 0 0 0 0,0 0 0 0 0,0 0 0 0 0,0 0 0 0 0,1 0 1 0 0,0 0-1 0 0,0 0 0 0 0,0 0 0 0 0,0 0 0 0 0,0 0 0 0 0,1-1 0 0 0,-1 1 0 0 0,1 0 0 0 0,0-1 1 0 0,0 0-1 0 0,1 1 0 0 0,2 3 0 0 0,-1-3-10 0 0,0-1 1 0 0,1 0 0 0 0,-1 1-1 0 0,1-2 1 0 0,0 1-1 0 0,-1 0 1 0 0,1-1-1 0 0,0 0 1 0 0,1 0-1 0 0,-1 0 1 0 0,11 1-1 0 0,0 0 0 0 0,1-2-1 0 0,0 0 1 0 0,0-1-1 0 0,0-1 1 0 0,-1 0-1 0 0,1-1 1 0 0,26-7 0 0 0,-19 2-234 0 0,0-1 1 0 0,0-2-1 0 0,-1 0 1 0 0,22-14-1 0 0,39-32-7814 0 0,-80 53 6530 0 0,1-1 1 0 0,-1 0-1 0 0,0 0 0 0 0,0 0 1 0 0,5-9-1 0 0,1-2-4114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4.4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 31 6441 0 0,'-3'-4'619'0'0,"-18"-15"132"0"0,20 18-652 0 0,0 0 1 0 0,1 1 0 0 0,-1-1-1 0 0,0 0 1 0 0,0 1 0 0 0,0-1-1 0 0,0 1 1 0 0,0-1 0 0 0,0 1-1 0 0,0-1 1 0 0,0 1 0 0 0,0 0-1 0 0,0 0 1 0 0,0-1 0 0 0,0 1-1 0 0,0 0 1 0 0,0 0 0 0 0,0 0-1 0 0,0 0 1 0 0,0 0 0 0 0,-1 1-1 0 0,0 1 56 0 0,0 1-1 0 0,0 0 0 0 0,0 0 0 0 0,1 0 1 0 0,0-1-1 0 0,-1 2 0 0 0,1-1 0 0 0,0 0 0 0 0,0 0 1 0 0,0 5-1 0 0,-2 3 229 0 0,-10 35 740 0 0,1 0 0 0 0,-8 80 1 0 0,3 99-213 0 0,13-154-553 0 0,-2 530 925 0 0,9-334-653 0 0,-14 461 1009 0 0,5-434-1206 0 0,38 316-74 0 0,-7-139-221 0 0,2 39-79 0 0,6 58 76 0 0,-24-238-71 0 0,23 90-27 0 0,-10-178-133 0 0,7 47 239 0 0,-9-175-25 0 0,6 48 104 0 0,-25-154-30 0 0,0-1 1 0 0,1 1-1 0 0,1-1 1 0 0,-1 1-1 0 0,6 10 1 0 0,2-41-226 0 0,-8 9 146 0 0,6-49-4186 0 0,-5 34-2645 0 0,-1-39 0 0 0,-3 38 2410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5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143 587 3961 0 0,'-11'1'130'0'0,"0"0"0"0"0,0 0 1 0 0,1 1-1 0 0,-1 1 0 0 0,0 0 0 0 0,1 0 1 0 0,-12 6-1 0 0,11-5 56 0 0,9-3-130 0 0,1-1 0 0 0,0 1 1 0 0,0-1-1 0 0,0 1 0 0 0,-1-1 0 0 0,1 0 0 0 0,0 0 0 0 0,0 0 0 0 0,-1 1 1 0 0,1-1-1 0 0,0 0 0 0 0,-1-1 0 0 0,1 1 0 0 0,0 0 0 0 0,0 0 0 0 0,-1 0 1 0 0,1-1-1 0 0,-2 0 0 0 0,2 1 49 0 0,1-1-1 0 0,-1 0 1 0 0,0 1 0 0 0,1-1-1 0 0,-1 1 1 0 0,1-1 0 0 0,-1 0-1 0 0,1 0 1 0 0,-1 1 0 0 0,1-1-1 0 0,0 0 1 0 0,-1 0 0 0 0,1 1 0 0 0,0-1-1 0 0,-1 0 1 0 0,1 0 0 0 0,0 0-1 0 0,0 0 1 0 0,0 0 0 0 0,0-1-1 0 0,0-1 177 0 0,0 0-1 0 0,0 0 0 0 0,1 0 1 0 0,-1-1-1 0 0,1 1 0 0 0,0 0 1 0 0,0 0-1 0 0,0 0 0 0 0,1 0 0 0 0,-1 1 1 0 0,0-1-1 0 0,1 0 0 0 0,3-3 1 0 0,-1 1-35 0 0,1 0 0 0 0,1 1 0 0 0,-1-1 0 0 0,1 1 0 0 0,0 1 0 0 0,0-1 0 0 0,0 1 0 0 0,0 0 0 0 0,0 0 0 0 0,1 1 0 0 0,-1-1 0 0 0,1 2 0 0 0,0-1 0 0 0,0 1 0 0 0,-1 0 0 0 0,13 0 0 0 0,11 0 241 0 0,0 3 0 0 0,50 7 0 0 0,-17-1 19 0 0,90 3 139 0 0,211-12 0 0 0,959-141 759 0 0,-664 85-1326 0 0,3 43 30 0 0,-387 11-93 0 0,-22 3 20 0 0,92-3 63 0 0,-229-3-78 0 0,114-21 1 0 0,26-24 134 0 0,-119 21 9 0 0,218-19-1 0 0,222 49 244 0 0,25-2 44 0 0,-175-35-201 0 0,-97 8-217 0 0,-38 30-73 0 0,-19 2 129 0 0,64-43 20 0 0,-207 20-103 0 0,184-4 0 0 0,-235 26 236 0 0,0 0-4299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1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569 24 4417 0 0,'-11'-12'223'0'0,"-3"0"2465"0"0,13 13-2556 0 0,1 0 0 0 0,-1 0-1 0 0,1-1 1 0 0,-1 1 0 0 0,1 0 0 0 0,0 0-1 0 0,-1 0 1 0 0,1 0 0 0 0,0-1 0 0 0,-1 1-1 0 0,1 0 1 0 0,0 0 0 0 0,0 0-1 0 0,0 0 1 0 0,0 0 0 0 0,0 0 0 0 0,0 0-1 0 0,0 0 1 0 0,0-1 0 0 0,0 1-1 0 0,1 1 1 0 0,1 200 3918 0 0,5 103-2548 0 0,0-18-1054 0 0,52 752 900 0 0,-40-231-273 0 0,-21-549-831 0 0,14 145 133 0 0,-1 0 87 0 0,2 152-60 0 0,-22-110-401 0 0,9-444-5 0 0,-6 424 454 0 0,7-325-269 0 0,-3-78-117 0 0,0 0 0 0 0,-9 38 0 0 0,6-39-26 0 0,1 0 0 0 0,-1 39 1 0 0,6-41-35 0 0,1-1 1 0 0,9 38 0 0 0,-3-25 79 0 0,-7-20-53 0 0,0-1-1 0 0,0 1 0 0 0,-1 0 1 0 0,-1-1-1 0 0,0 1 0 0 0,-4 21 1 0 0,3-24 7 0 0,0 8 23 0 0,1-11-22 0 0,1 0 0 0 0,-1 0 0 0 0,0 0 1 0 0,-1-1-1 0 0,0 1 0 0 0,-4 10 1 0 0,5-15-28 0 0,0 1 1 0 0,0-1-1 0 0,0 0 1 0 0,0 1-1 0 0,-1-1 1 0 0,1 0-1 0 0,0 0 1 0 0,0 0-1 0 0,-1 0 1 0 0,1 0-1 0 0,-1-1 1 0 0,1 1-1 0 0,-1 0 1 0 0,1-1-1 0 0,-1 1 1 0 0,0-1-1 0 0,1 1 1 0 0,-1-1-1 0 0,0 0 1 0 0,1 1-1 0 0,-1-1 1 0 0,0 0-1 0 0,1 0 1 0 0,-1 0-1 0 0,0-1 1 0 0,1 1-1 0 0,-1 0 1 0 0,0-1-1 0 0,-2 0 1 0 0,-60-14 69 0 0,28 5-306 0 0,0 2 0 0 0,0 2 1 0 0,-63-4-1 0 0,20 13-2703 0 0,-107 14-11974 0 0,143-13 12073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0 7474 0 0,'-2'1'80'0'0,"-1"0"0"0"0,1 0 0 0 0,-1 0 0 0 0,1 0-1 0 0,0 1 1 0 0,0-1 0 0 0,-1 1 0 0 0,1 0 0 0 0,0-1 0 0 0,0 1 0 0 0,1 0 0 0 0,-1 0 0 0 0,0 0 0 0 0,1 0 0 0 0,-1 1 0 0 0,-1 2 0 0 0,1 0-4 0 0,0 0 0 0 0,0 0-1 0 0,1 0 1 0 0,0 0-1 0 0,0 0 1 0 0,0 1 0 0 0,0 9-1 0 0,2 6 96 0 0,0 0-1 0 0,2-1 0 0 0,7 28 1 0 0,-8-36 27 0 0,104 443 2096 0 0,-96-407-2254 0 0,44 266-484 0 0,-52-287-1646 0 0,-11-53-4475 0 0,4 4 4220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1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38 110 13331 0 0,'-5'-1'228'0'0,"-28"-7"185"0"0,35 5-365 0 0,-1 1-1 0 0,0-1 0 0 0,1 1 0 0 0,-1-1 0 0 0,1 1 1 0 0,0 0-1 0 0,0 0 0 0 0,0 0 0 0 0,3-3 0 0 0,7-4-62 0 0,0 0-1 0 0,0 1 1 0 0,1 1-1 0 0,0 0 0 0 0,0 1 1 0 0,0 1-1 0 0,1 0 1 0 0,0 0-1 0 0,0 1 0 0 0,1 1 1 0 0,-1 1-1 0 0,0 0 1 0 0,1 0-1 0 0,0 2 0 0 0,-1 0 1 0 0,1 0-1 0 0,-1 1 1 0 0,1 1-1 0 0,-1 1 0 0 0,1 0 1 0 0,-1 1-1 0 0,14 5 1 0 0,-24-7 5 0 0,0 0 1 0 0,1 0 0 0 0,-1 1 0 0 0,0-1-1 0 0,0 1 1 0 0,0 0 0 0 0,0 0 0 0 0,-1 0 0 0 0,1 0-1 0 0,-1 1 1 0 0,0-1 0 0 0,0 1 0 0 0,0 0-1 0 0,0 0 1 0 0,-1 0 0 0 0,0 0 0 0 0,0 1-1 0 0,0-1 1 0 0,0 1 0 0 0,-1-1 0 0 0,3 10-1 0 0,-4-7 22 0 0,1-1-1 0 0,-1 1 1 0 0,0 0-1 0 0,-1 0 1 0 0,0 0-1 0 0,0 0 1 0 0,0 0-1 0 0,-1-1 1 0 0,0 1-1 0 0,0-1 1 0 0,0 1-1 0 0,-1-1 1 0 0,0 0-1 0 0,-8 11 1 0 0,2-4 23 0 0,0 0 0 0 0,-1-1-1 0 0,-1 0 1 0 0,0 0 0 0 0,-1-1 0 0 0,0-1 0 0 0,0 0 0 0 0,-1-1-1 0 0,0 0 1 0 0,-26 12 0 0 0,18-12-12 0 0,0-1 0 0 0,0-1-1 0 0,-1-1 1 0 0,0-1 0 0 0,0-1 0 0 0,-1 0 0 0 0,-22-1-1 0 0,43-3-46 0 0,-1 1 0 0 0,1-1-1 0 0,0 0 1 0 0,0 0 0 0 0,0-1-1 0 0,0 1 1 0 0,-1 0 0 0 0,1-1-1 0 0,0 1 1 0 0,0-1 0 0 0,0 0-1 0 0,0 1 1 0 0,0-1 0 0 0,-3-2-1 0 0,5 3-3 0 0,0 0 1 0 0,0-1-1 0 0,0 1 0 0 0,-1 0 0 0 0,1 0 0 0 0,0-1 0 0 0,0 1 1 0 0,0 0-1 0 0,0-1 0 0 0,0 1 0 0 0,0 0 0 0 0,0 0 0 0 0,0-1 1 0 0,-1 1-1 0 0,1 0 0 0 0,0-1 0 0 0,0 1 0 0 0,0 0 1 0 0,0-1-1 0 0,0 1 0 0 0,1 0 0 0 0,-1-1 0 0 0,0 1 0 0 0,0 0 1 0 0,0-1-1 0 0,0 1 0 0 0,0 0 0 0 0,0 0 0 0 0,0-1 0 0 0,1 1 1 0 0,-1-1-1 0 0,17-12-1502 0 0,59-20-4972 0 0,-43 21 2825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2.5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88 40 4153 0 0,'-9'-4'1012'0'0,"7"3"-763"0"0,0 0-1 0 0,-1 0 1 0 0,1-1-1 0 0,0 1 1 0 0,0 0-1 0 0,0-1 1 0 0,0 1 0 0 0,1-1-1 0 0,-1 0 1 0 0,0 0-1 0 0,1 1 1 0 0,-3-5-1 0 0,3 5-198 0 0,1 0 0 0 0,0 1 0 0 0,-1-1-1 0 0,1 0 1 0 0,-1 0 0 0 0,1 1 0 0 0,-1-1-1 0 0,0 1 1 0 0,1-1 0 0 0,-1 0 0 0 0,0 1-1 0 0,1-1 1 0 0,-1 1 0 0 0,0-1 0 0 0,1 1-1 0 0,-1 0 1 0 0,0-1 0 0 0,0 1-1 0 0,0 0 1 0 0,0-1 0 0 0,1 1 0 0 0,-1 0-1 0 0,0 0 1 0 0,0 0 0 0 0,0 0 0 0 0,0 0-1 0 0,0 0 1 0 0,1 0 0 0 0,-1 0 0 0 0,-1 0-1 0 0,0 1 9 0 0,1 0-1 0 0,0 0 1 0 0,0 0-1 0 0,-1 1 1 0 0,1-1-1 0 0,0 0 0 0 0,0 0 1 0 0,0 1-1 0 0,0-1 1 0 0,0 1-1 0 0,0-1 1 0 0,1 0-1 0 0,-1 1 1 0 0,0 2-1 0 0,-2 4 99 0 0,0 1 0 0 0,1 0 1 0 0,0 0-1 0 0,1 0 0 0 0,-1 9 0 0 0,2-9-52 0 0,0 11 179 0 0,1 0-1 0 0,3 25 1 0 0,-3-40-244 0 0,0 0-1 0 0,0-1 1 0 0,1 1 0 0 0,-1 0-1 0 0,1-1 1 0 0,0 1 0 0 0,0-1 0 0 0,0 1-1 0 0,1-1 1 0 0,0 0 0 0 0,0 0-1 0 0,0 0 1 0 0,0 0 0 0 0,6 5 0 0 0,-7-7-35 0 0,0-1 0 0 0,0 0 0 0 0,0 0 0 0 0,0 1 0 0 0,1-1 0 0 0,-1 0 0 0 0,0-1 1 0 0,0 1-1 0 0,1 0 0 0 0,-1-1 0 0 0,0 1 0 0 0,1-1 0 0 0,-1 0 0 0 0,0 0 0 0 0,1 0 1 0 0,-1 0-1 0 0,1 0 0 0 0,-1 0 0 0 0,0 0 0 0 0,1-1 0 0 0,-1 0 0 0 0,0 1 1 0 0,1-1-1 0 0,-1 0 0 0 0,0 0 0 0 0,0 0 0 0 0,0 0 0 0 0,0-1 0 0 0,0 1 0 0 0,0 0 1 0 0,0-1-1 0 0,0 1 0 0 0,-1-1 0 0 0,1 0 0 0 0,0 0 0 0 0,-1 0 0 0 0,0 1 0 0 0,2-4 1 0 0,2-1-35 0 0,-1 0-1 0 0,-1 0 1 0 0,1-1 0 0 0,-1 1 0 0 0,0-1 0 0 0,0 1 0 0 0,-1-1 0 0 0,0 0 0 0 0,0 0 0 0 0,0 0 0 0 0,0-12-1 0 0,-2 14-21 0 0,0 0-1 0 0,-1 0 1 0 0,1 0-1 0 0,-1 0 1 0 0,0 0-1 0 0,-1 0 1 0 0,1 0-1 0 0,-1 1 1 0 0,0-1-1 0 0,0 0 0 0 0,-3-5 1 0 0,-3 0 219 0 0,1 0 1 0 0,-2 0-1 0 0,-11-10 0 0 0,40 36 158 0 0,0 0-1 0 0,1-2 1 0 0,0 0 0 0 0,38 17-1 0 0,-58-31-401 0 0,-1 1 0 0 0,0-1 0 0 0,1 0 0 0 0,-1 1 0 0 0,0-1 0 0 0,1 0 0 0 0,-1 0 1 0 0,1 1-1 0 0,-1-1 0 0 0,1 0 0 0 0,-1 0 0 0 0,0 1 0 0 0,1-1 0 0 0,-1 0 0 0 0,1 0 0 0 0,-1 0 0 0 0,1 0 0 0 0,-1 0 0 0 0,1 0 0 0 0,-1 0 0 0 0,1 0 0 0 0,-1 0 0 0 0,1 0 0 0 0,-1 0 0 0 0,1 0 0 0 0,-1 0 0 0 0,1 0 0 0 0,-1 0 1 0 0,1-1-1 0 0,-1 1 0 0 0,1 0 0 0 0,-1 0 0 0 0,1-1 0 0 0,-1 1 0 0 0,0 0 0 0 0,1 0 0 0 0,-1-1 0 0 0,1 1 0 0 0,-1-1 0 0 0,1 0 0 0 0,-2-21-6578 0 0,-1 9 5451 0 0,1 4-1337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4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208 202 5529 0 0,'-18'2'675'0'0,"16"-1"-658"0"0,-1 0 1 0 0,1-1-1 0 0,-1 0 1 0 0,0 1-1 0 0,0-1 1 0 0,1 0-1 0 0,-1 0 1 0 0,-4-1-1 0 0,6 0-4 0 0,1 0 1 0 0,0 1-1 0 0,-1-1 0 0 0,1 1 0 0 0,0-1 0 0 0,0 0 0 0 0,0 1 0 0 0,-1-1 0 0 0,1 1 0 0 0,0-1 0 0 0,0 0 0 0 0,0 1 1 0 0,0-1-1 0 0,0 0 0 0 0,0 1 0 0 0,0-1 0 0 0,0 0 0 0 0,1 1 0 0 0,-1-1 0 0 0,0 1 0 0 0,0-1 0 0 0,0 0 0 0 0,1 1 1 0 0,-1-1-1 0 0,0 1 0 0 0,1-2 0 0 0,8-16 290 0 0,3-4 201 0 0,20-39 442 0 0,-30 56-827 0 0,0-1 0 0 0,0 1 0 0 0,0 0 0 0 0,-1-1 0 0 0,0 1 0 0 0,0-1 0 0 0,-1 1 0 0 0,0-1 0 0 0,0-10 0 0 0,0 15-72 0 0,0 0 0 0 0,0 0 0 0 0,-1 0 1 0 0,1 0-1 0 0,0 0 0 0 0,0 0 0 0 0,-1 0 0 0 0,1 1 0 0 0,-1-1 0 0 0,1 0 1 0 0,-1 0-1 0 0,1 0 0 0 0,-1 0 0 0 0,1 1 0 0 0,-1-1 0 0 0,0 0 0 0 0,1 0 1 0 0,-1 1-1 0 0,0-1 0 0 0,0 1 0 0 0,0-1 0 0 0,1 1 0 0 0,-1-1 0 0 0,0 1 1 0 0,-1-1-1 0 0,0 0 40 0 0,-1 1 0 0 0,1 0 0 0 0,0-1 1 0 0,0 1-1 0 0,-1 0 0 0 0,1 0 0 0 0,0 1 1 0 0,0-1-1 0 0,0 0 0 0 0,-4 2 0 0 0,-2 0 121 0 0,1 1 0 0 0,0 0-1 0 0,0 0 1 0 0,0 0 0 0 0,-9 8-1 0 0,4-2 2 0 0,1 1-1 0 0,1 1 0 0 0,0-1 0 0 0,0 2 0 0 0,1-1 0 0 0,1 1 1 0 0,-1 1-1 0 0,2 0 0 0 0,0 0 0 0 0,-8 23 0 0 0,10-24-125 0 0,1 0-1 0 0,1 0 1 0 0,0 0-1 0 0,0 1 1 0 0,1 0-1 0 0,1-1 1 0 0,0 1-1 0 0,1 0 1 0 0,0 0-1 0 0,1 0 1 0 0,1-1-1 0 0,4 21 1 0 0,-5-30-79 0 0,0 1 1 0 0,0-1 0 0 0,0 1-1 0 0,0-1 1 0 0,1 0 0 0 0,0 1-1 0 0,-1-1 1 0 0,1 0 0 0 0,0 0 0 0 0,1 0-1 0 0,-1 0 1 0 0,1-1 0 0 0,-1 1-1 0 0,1 0 1 0 0,0-1 0 0 0,-1 0 0 0 0,1 0-1 0 0,1 0 1 0 0,-1 0 0 0 0,0 0-1 0 0,0-1 1 0 0,1 1 0 0 0,-1-1-1 0 0,1 0 1 0 0,-1 0 0 0 0,1 0 0 0 0,-1 0-1 0 0,1-1 1 0 0,0 0 0 0 0,-1 0-1 0 0,1 1 1 0 0,0-2 0 0 0,-1 1 0 0 0,1 0-1 0 0,-1-1 1 0 0,1 0 0 0 0,0 0-1 0 0,-1 0 1 0 0,1 0 0 0 0,-1 0-1 0 0,0-1 1 0 0,1 0 0 0 0,-1 0 0 0 0,0 1-1 0 0,0-2 1 0 0,0 1 0 0 0,0 0-1 0 0,-1-1 1 0 0,1 1 0 0 0,4-6 0 0 0,5-7-182 0 0,-1 0 0 0 0,-1-1 1 0 0,0 0-1 0 0,-1-1 1 0 0,-1 0-1 0 0,0 0 0 0 0,-1-1 1 0 0,-1 0-1 0 0,-1 0 1 0 0,-1 0-1 0 0,0-1 1 0 0,-1 0-1 0 0,-1 1 0 0 0,-1-1 1 0 0,-1 0-1 0 0,-2-21 1 0 0,-2 25 175 0 0,-3 21 75 0 0,-3 27 70 0 0,10-23-131 0 0,1 0 0 0 0,0 0 0 0 0,0 0 0 0 0,1 0 0 0 0,0 0 1 0 0,4 12-1 0 0,25 60-29 0 0,-26-70 7 0 0,-5-11-25 0 0,7 15 34 0 0,0 0 0 0 0,12 18 0 0 0,6-5-1978 0 0,-24-28 1515 0 0,1 0 0 0 0,0 1-1 0 0,-1-1 1 0 0,1 0 0 0 0,0 0-1 0 0,0 0 1 0 0,0 0 0 0 0,0-1-1 0 0,0 1 1 0 0,0-1 0 0 0,0 1-1 0 0,0-1 1 0 0,4 1 0 0 0,1-3-1077 0 0,1-3-1156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8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0 11146 0 0,'-3'3'105'0'0,"0"0"-1"0"0,1 0 1 0 0,-1 0 0 0 0,1 1-1 0 0,0-1 1 0 0,0 1-1 0 0,0-1 1 0 0,0 1-1 0 0,1 0 1 0 0,-1-1-1 0 0,1 1 1 0 0,0 0-1 0 0,0 0 1 0 0,0 0 0 0 0,1 0-1 0 0,-1 0 1 0 0,1 0-1 0 0,0 0 1 0 0,0 0-1 0 0,0 1 1 0 0,2 4-1 0 0,2 13 250 0 0,0 0 1 0 0,14 38-1 0 0,-8-29-231 0 0,0 3 1 0 0,0 5-78 0 0,2-1 1 0 0,21 47-1 0 0,-20-68-175 0 0,-12-30-11 0 0,-9-37 13 0 0,8 46 146 0 0,-4-17-14 0 0,-17-103 149 0 0,20 107-83 0 0,0 0 1 0 0,1 1 0 0 0,0-1 0 0 0,1 1-1 0 0,5-24 1 0 0,-5 36-43 0 0,0 0-1 0 0,0 0 1 0 0,0 1 0 0 0,0-1-1 0 0,1 0 1 0 0,0 1 0 0 0,-1-1-1 0 0,1 1 1 0 0,0 0-1 0 0,1 0 1 0 0,-1 0 0 0 0,1 0-1 0 0,-1 0 1 0 0,1 0 0 0 0,0 0-1 0 0,0 1 1 0 0,0 0 0 0 0,0-1-1 0 0,0 1 1 0 0,1 0-1 0 0,-1 1 1 0 0,1-1 0 0 0,-1 0-1 0 0,1 1 1 0 0,0 0 0 0 0,7-2-1 0 0,5 2-415 0 0,1 0-1 0 0,-1 1 1 0 0,0 1 0 0 0,0 0-1 0 0,22 5 1 0 0,33 1-9231 0 0,-57-7 6864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0 10914 0 0,'-4'2'186'0'0,"1"0"0"0"0,0 0 0 0 0,-1 0-1 0 0,1 0 1 0 0,0 1 0 0 0,0-1-1 0 0,1 1 1 0 0,-1 0 0 0 0,0 0 0 0 0,1 0-1 0 0,0 0 1 0 0,0 0 0 0 0,0 0 0 0 0,0 0-1 0 0,0 1 1 0 0,0-1 0 0 0,1 1-1 0 0,0 0 1 0 0,0-1 0 0 0,0 1 0 0 0,0 0-1 0 0,0 0 1 0 0,1 0 0 0 0,0-1 0 0 0,0 1-1 0 0,0 5 1 0 0,1 13 322 0 0,1-1 0 0 0,1 0 0 0 0,8 33 0 0 0,-6-31-336 0 0,69 237 712 0 0,4 15-3880 0 0</inkml:trace>
  <inkml:trace contextRef="#ctx0" brushRef="#br0" timeOffset="1">53 618 11594 0 0,'-4'-1'426'0'0,"-1"0"0"0"0,1 1 0 0 0,-1 0 0 0 0,1 0 0 0 0,-1 0 0 0 0,1 0 0 0 0,-1 1 0 0 0,1 0 0 0 0,-8 2 755 0 0,32-8 603 0 0,420-81-1180 0 0,-423 82-916 0 0,49-13-4017 0 0,-51 13 1281 0 0,-1-1-1 0 0,20-11 0 0 0,-19 9-785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5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83 11146 0 0,'-6'-2'859'0'0,"-15"-8"1453"0"0,20 3-1368 0 0,13-3 320 0 0,-2 5-833 0 0,-1 1 0 0 0,1 0 0 0 0,0 0 0 0 0,0 1 0 0 0,0 0 0 0 0,20-2 0 0 0,70-2 78 0 0,-46 4-397 0 0,19-1-200 0 0,5-1-3180 0 0,-27 0-6281 0 0,-38 3 4972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9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460 179 5089 0 0,'-6'-18'502'0'0,"-1"1"0"0"0,0 1 0 0 0,-1-1 0 0 0,-1 1 0 0 0,-16-22 0 0 0,22 34-319 0 0,0-1-1 0 0,0 1 1 0 0,-1 0 0 0 0,0 0-1 0 0,0 0 1 0 0,0 1 0 0 0,0-1-1 0 0,0 1 1 0 0,-1 0 0 0 0,0 0 0 0 0,1 1-1 0 0,-1 0 1 0 0,0-1 0 0 0,0 1-1 0 0,0 1 1 0 0,-1-1 0 0 0,1 1-1 0 0,0 0 1 0 0,0 0 0 0 0,-1 0-1 0 0,1 1 1 0 0,-11 0 0 0 0,13 1-71 0 0,-1 0 0 0 0,1-1 1 0 0,0 1-1 0 0,0 0 0 0 0,0 1 1 0 0,0-1-1 0 0,0 0 0 0 0,1 1 1 0 0,-1-1-1 0 0,0 1 0 0 0,1 0 1 0 0,-1 0-1 0 0,1 0 0 0 0,-1 1 1 0 0,-3 3-1 0 0,3 0 10 0 0,-1-1 1 0 0,1 0-1 0 0,0 1 1 0 0,1-1-1 0 0,-1 1 1 0 0,1 0-1 0 0,-2 10 0 0 0,0 4 64 0 0,1-1 0 0 0,1 1 0 0 0,1 0 0 0 0,1 21 0 0 0,5 31 133 0 0,3 0-1 0 0,4 0 1 0 0,40 138 0 0 0,-19-109-395 0 0,21 30-1510 0 0,-69-170-10681 0 0,7 20 9824 0 0</inkml:trace>
  <inkml:trace contextRef="#ctx0" brushRef="#br0" timeOffset="1">18 476 11666 0 0,'-2'1'158'0'0,"1"-1"0"0"0,0 0 0 0 0,0 1 0 0 0,0-1 0 0 0,0 1 0 0 0,1 0 0 0 0,-1-1 0 0 0,0 1 0 0 0,0 0 0 0 0,0-1 0 0 0,0 1 0 0 0,1 0 0 0 0,-1 0 0 0 0,0 0 0 0 0,1 0-1 0 0,-1 0 1 0 0,0 0 0 0 0,1 0 0 0 0,-1 0 0 0 0,1 0 0 0 0,0 0 0 0 0,-1 1 0 0 0,1-1-78 0 0,0 0-1 0 0,0 0 1 0 0,1 0 0 0 0,-1 0 0 0 0,0 0-1 0 0,1 0 1 0 0,-1 0 0 0 0,1-1-1 0 0,-1 1 1 0 0,0 0 0 0 0,1 0 0 0 0,0 0-1 0 0,-1 0 1 0 0,1-1 0 0 0,0 1-1 0 0,-1 0 1 0 0,1-1 0 0 0,0 1 0 0 0,1 0-1 0 0,2 2 36 0 0,0 0 0 0 0,0-1-1 0 0,0 0 1 0 0,1 0 0 0 0,-1 0-1 0 0,1 0 1 0 0,-1-1 0 0 0,1 0-1 0 0,5 1 1 0 0,25 0-52 0 0,-1-1 0 0 0,1-1 0 0 0,0-3 0 0 0,0 0 0 0 0,39-11 0 0 0,6-7-4123 0 0,0-5-6026 0 0,-63 20 6926 0 0</inkml:trace>
  <inkml:trace contextRef="#ctx0" brushRef="#br0" timeOffset="2">559 451 5849 0 0,'-2'2'312'0'0,"0"0"0"0"0,0 1 0 0 0,1-1 0 0 0,-1 0 0 0 0,1 1 0 0 0,-1-1 1 0 0,1 1-1 0 0,0 0 0 0 0,0-1 0 0 0,0 1 0 0 0,0 0 0 0 0,1 0 0 0 0,-1 0 0 0 0,1 0 0 0 0,-1-1 0 0 0,1 1 0 0 0,0 0 0 0 0,0 0 0 0 0,1 0 0 0 0,-1 0 0 0 0,1 0 0 0 0,-1 0 0 0 0,1-1 0 0 0,1 4 0 0 0,3 8 300 0 0,1-1 0 0 0,0 0 0 0 0,14 22-1 0 0,-6-11-106 0 0,24 56 323 0 0,-26-52-1313 0 0,1-2 0 0 0,17 28-1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56 10914 0 0,'-10'-2'2118'0'0,"6"1"-1794"0"0,0 1 0 0 0,1-1 0 0 0,-1 0 0 0 0,0 0 0 0 0,1 0 1 0 0,-1 0-1 0 0,-5-4 0 0 0,10 5-280 0 0,-1-1 0 0 0,0 0 0 0 0,0 1 0 0 0,1-1 1 0 0,-1 0-1 0 0,0 1 0 0 0,1-1 0 0 0,-1 0 0 0 0,0 1 1 0 0,1-1-1 0 0,-1 1 0 0 0,1-1 0 0 0,-1 1 0 0 0,1-1 1 0 0,0 1-1 0 0,-1-1 0 0 0,1 1 0 0 0,-1 0 0 0 0,1-1 0 0 0,0 1 1 0 0,-1 0-1 0 0,1-1 0 0 0,0 1 0 0 0,-1 0 0 0 0,1 0 1 0 0,0 0-1 0 0,1-1 0 0 0,20-6-109 0 0,6 1 20 0 0,31-8-2822 0 0,-19 11-5662 0 0</inkml:trace>
  <inkml:trace contextRef="#ctx0" brushRef="#br0" timeOffset="1">285 126 7770 0 0,'-2'4'313'0'0,"0"-1"1"0"0,-1 0 0 0 0,1 1 0 0 0,1-1 0 0 0,-1 1-1 0 0,0 0 1 0 0,1 0 0 0 0,0-1 0 0 0,0 1-1 0 0,0 0 1 0 0,0 0 0 0 0,1 0 0 0 0,-1 0-1 0 0,1 0 1 0 0,0 0 0 0 0,0 0 0 0 0,1 0-1 0 0,1 7 1 0 0,2 4 186 0 0,0 0-1 0 0,1-1 0 0 0,13 24 0 0 0,-1 0-209 0 0,-6-11-217 0 0,-2 0 0 0 0,0 1 0 0 0,-2 0-1 0 0,4 34 1 0 0,-28-157-454 0 0,8 53 355 0 0,2 0 0 0 0,1 0 0 0 0,0-84 0 0 0,7 118 24 0 0,0 1 0 0 0,0 0 0 0 0,0 0 0 0 0,1-1 1 0 0,0 1-1 0 0,0 0 0 0 0,1 0 0 0 0,0 1 0 0 0,0-1 0 0 0,7-9 1 0 0,-8 13-2 0 0,1-1 0 0 0,0 1 0 0 0,0 1 0 0 0,0-1 0 0 0,0 0 0 0 0,0 1 0 0 0,0 0 0 0 0,1-1 0 0 0,-1 1 0 0 0,1 1 0 0 0,0-1 0 0 0,0 0 0 0 0,-1 1 0 0 0,1 0 0 0 0,0 0 0 0 0,0 0 0 0 0,0 0 0 0 0,0 1 0 0 0,0-1 0 0 0,6 1 0 0 0,2 1-201 0 0,-1 0-1 0 0,0 0 1 0 0,1 1 0 0 0,13 4 0 0 0,43 17-6456 0 0,-34-10 1617 0 0,-23-9 2761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7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318 6 7906 0 0,'-6'-1'949'0'0,"1"0"0"0"0,-1 0 0 0 0,1 0 1 0 0,-1 0-1 0 0,1 1 0 0 0,-1 0 0 0 0,0 0 1 0 0,-6 1-1 0 0,1 1-431 0 0,1 0 0 0 0,-1 1 1 0 0,-18 7-1 0 0,14-4-433 0 0,-1 2-1 0 0,1 0 1 0 0,0 1-1 0 0,0 0 1 0 0,-13 12-1 0 0,26-19-55 0 0,-13 11 194 0 0,0 1-1 0 0,-23 26 1 0 0,35-38-207 0 0,1 1-1 0 0,-1 1 0 0 0,1-1 1 0 0,0 0-1 0 0,0 0 0 0 0,0 1 1 0 0,0-1-1 0 0,1 1 1 0 0,-1 0-1 0 0,1 0 0 0 0,0-1 1 0 0,0 1-1 0 0,0 0 0 0 0,1 0 1 0 0,-1 0-1 0 0,1 0 0 0 0,0 0 1 0 0,0 0-1 0 0,0 0 1 0 0,1 0-1 0 0,1 4 0 0 0,-1-5-12 0 0,1 0-1 0 0,-1 0 0 0 0,1 0 1 0 0,0 0-1 0 0,0-1 0 0 0,0 1 1 0 0,1-1-1 0 0,-1 1 0 0 0,1-1 1 0 0,-1 0-1 0 0,1 0 0 0 0,0 0 0 0 0,0 0 1 0 0,-1-1-1 0 0,1 1 0 0 0,1-1 1 0 0,-1 0-1 0 0,0 0 0 0 0,6 2 1 0 0,8 1-13 0 0,0-1-1 0 0,29 1 1 0 0,-25-2 12 0 0,13 1 3 0 0,86 13-115 0 0,-107-14 106 0 0,0 1-1 0 0,0 1 1 0 0,0 0-1 0 0,-1 1 1 0 0,0 0-1 0 0,21 12 1 0 0,-32-16 10 0 0,0 0-1 0 0,1 0 1 0 0,-1 0 0 0 0,0 0 0 0 0,0 0 0 0 0,0 0 0 0 0,0 0 0 0 0,0 0 0 0 0,0 0 0 0 0,0 0 0 0 0,0 1-1 0 0,0-1 1 0 0,-1 0 0 0 0,1 1 0 0 0,0-1 0 0 0,-1 1 0 0 0,1-1 0 0 0,-1 0 0 0 0,0 1 0 0 0,1-1 0 0 0,-1 1 0 0 0,0-1-1 0 0,0 1 1 0 0,0 0 0 0 0,0-1 0 0 0,0 1 0 0 0,0-1 0 0 0,-1 1 0 0 0,1-1 0 0 0,0 1 0 0 0,-1-1 0 0 0,1 0 0 0 0,-1 1-1 0 0,0-1 1 0 0,1 1 0 0 0,-1-1 0 0 0,0 0 0 0 0,0 0 0 0 0,0 1 0 0 0,0-1 0 0 0,0 0 0 0 0,-1 1 0 0 0,-6 7 28 0 0,-1 0 0 0 0,0-1 0 0 0,0 0 1 0 0,-13 8-1 0 0,14-9-18 0 0,-19 13-35 0 0,-1-2 0 0 0,0-1 0 0 0,-1-1 0 0 0,-1-1 1 0 0,-41 14-1 0 0,70-28-36 0 0,0-1 0 0 0,0 1-1 0 0,0-1 1 0 0,0 0 0 0 0,0 1 0 0 0,0-1 0 0 0,0 0 0 0 0,0 1 0 0 0,0-1 0 0 0,-1 0 0 0 0,1 0 0 0 0,0 0 0 0 0,0 0 0 0 0,0 0 0 0 0,0 0 0 0 0,0-1 0 0 0,0 1 0 0 0,0 0 0 0 0,-1 0-1 0 0,1-1 1 0 0,0 1 0 0 0,0-1 0 0 0,0 1 0 0 0,0-1 0 0 0,0 1 0 0 0,-1-2 0 0 0,2 1-242 0 0,-1 0-1 0 0,1-1 1 0 0,-1 1-1 0 0,1 0 1 0 0,-1-1-1 0 0,1 1 1 0 0,0-1-1 0 0,0 1 1 0 0,0 0-1 0 0,0-1 1 0 0,0 1 0 0 0,0-1-1 0 0,0 1 1 0 0,0 0-1 0 0,0-1 1 0 0,1 1-1 0 0,0-2 1 0 0,2-9-2011 0 0,2 1 1 0 0,-1 0-1 0 0,10-16 0 0 0,0 1-886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1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 0 15195 0 0,'-4'1'164'0'0,"0"1"0"0"0,1-1 0 0 0,-1 0 0 0 0,0 1 0 0 0,1 0 0 0 0,-1 0-1 0 0,1 0 1 0 0,0 0 0 0 0,-1 1 0 0 0,1-1 0 0 0,0 1 0 0 0,1 0 0 0 0,-1 0 0 0 0,0 0 0 0 0,1 0-1 0 0,-1 0 1 0 0,1 0 0 0 0,0 1 0 0 0,0-1 0 0 0,1 1 0 0 0,-1 0 0 0 0,1-1 0 0 0,-1 1 0 0 0,0 6-1 0 0,1 1-5 0 0,0 0 0 0 0,1 0 0 0 0,0 0 0 0 0,0 0 0 0 0,1 0 0 0 0,1-1 0 0 0,5 22 0 0 0,24 79-13 0 0,4 0 1 0 0,6-3-1 0 0,4-1 0 0 0,64 110 0 0 0,-99-201-586 0 0,-7-12-157 0 0,0 0 0 0 0,-1 0 0 0 0,1 1-1 0 0,-1-1 1 0 0,0 0 0 0 0,2 7 0 0 0,-45-48-15336 0 0</inkml:trace>
  <inkml:trace contextRef="#ctx0" brushRef="#br0" timeOffset="1">8 377 10738 0 0,'-5'6'2755'0'0,"5"-6"-2505"0"0,-1 1 1 0 0,1-1-1 0 0,0 1 1 0 0,0 0-1 0 0,0-1 1 0 0,-1 1-1 0 0,1-1 0 0 0,0 1 1 0 0,0 0-1 0 0,0-1 1 0 0,0 1-1 0 0,0 0 0 0 0,0-1 1 0 0,0 1-1 0 0,0 0 1 0 0,0-1-1 0 0,0 1 1 0 0,1 0-1 0 0,-1-1 0 0 0,0 1 1 0 0,0-1-1 0 0,1 1 1 0 0,-1 0-1 0 0,2 1-40 0 0,-1-1 0 0 0,1 0 0 0 0,0 1 0 0 0,-1-1 0 0 0,1 0 0 0 0,0 0 0 0 0,0 0 0 0 0,-1 0 0 0 0,1 0 0 0 0,0 0 0 0 0,2 0 0 0 0,6 2-49 0 0,-1-1 0 0 0,0 0 0 0 0,1-1 1 0 0,10 1-1 0 0,8-3-2 0 0,1-2-1 0 0,-1 0 1 0 0,0-2 0 0 0,33-10-1 0 0,106-44-1846 0 0,-131 44-1533 0 0,17-10-7032 0 0,-30 11 3873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0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398 85 4369 0 0,'-3'-6'263'0'0,"-1"1"1"0"0,1 0-1 0 0,-1 0 1 0 0,0 0-1 0 0,0 1 0 0 0,-1-1 1 0 0,1 1-1 0 0,-10-6 1 0 0,8 5 68 0 0,0 1 0 0 0,-1 0 0 0 0,0 0 1 0 0,0 1-1 0 0,0 0 0 0 0,0 0 0 0 0,0 1 0 0 0,0 0 1 0 0,-1 0-1 0 0,1 0 0 0 0,-11 0 0 0 0,11 3-239 0 0,1-1 0 0 0,0 1 0 0 0,-1 0 0 0 0,1 0 0 0 0,0 1 0 0 0,0 0 0 0 0,-1 0 0 0 0,1 0 0 0 0,1 1 0 0 0,-1 0 1 0 0,0 0-1 0 0,1 0 0 0 0,-1 1 0 0 0,1 0 0 0 0,0 0 0 0 0,0 0 0 0 0,1 1 0 0 0,-1-1 0 0 0,1 1 0 0 0,0 0 0 0 0,-5 10 0 0 0,2-5-9 0 0,2 1-1 0 0,0 0 1 0 0,0 0 0 0 0,1 0 0 0 0,0 1 0 0 0,1-1 0 0 0,0 1-1 0 0,1 0 1 0 0,0 0 0 0 0,0 21 0 0 0,-5 152 542 0 0,1-72-389 0 0,-19 234 151 0 0,4-87-160 0 0,6-71-30 0 0,3-47 280 0 0,8 190-1 0 0,14 60-94 0 0,9 113 224 0 0,-8-145-298 0 0,-11-306-255 0 0,17 185 125 0 0,-3-98 85 0 0,-12-112-204 0 0,8 39 0 0 0,-8-58 31 0 0,1 0 1 0 0,0 0-1 0 0,0 0 0 0 0,1-1 1 0 0,0 1-1 0 0,1-1 0 0 0,8 13 0 0 0,-8-15 71 0 0,-1 1 0 0 0,0-1-1 0 0,-1 1 1 0 0,0 0 0 0 0,3 9-1 0 0,7 18 954 0 0,-12-28-1042 0 0,0 0 1 0 0,0-1 0 0 0,-1 1-1 0 0,0 0 1 0 0,-1-1-1 0 0,1 1 1 0 0,-3 8-1 0 0,3-12-60 0 0,-4 55 386 0 0,4-58-377 0 0,0 0-1 0 0,0 0 1 0 0,0 1-1 0 0,0-1 1 0 0,0 0 0 0 0,0 0-1 0 0,0 0 1 0 0,0 0-1 0 0,0 0 1 0 0,0 0-1 0 0,-1 0 1 0 0,1-1 0 0 0,0 1-1 0 0,0 0 1 0 0,0 0-1 0 0,0 0 1 0 0,0 0 0 0 0,0 0-1 0 0,0 0 1 0 0,0 0-1 0 0,0 0 1 0 0,0 0 86 0 0,0 0-87 0 0,0 0 1 0 0,-1 0 0 0 0,1 0-1 0 0,0 0 1 0 0,0 0-1 0 0,0 0 1 0 0,0 0-1 0 0,0-1 1 0 0,0 1 0 0 0,0 0-1 0 0,0 0 1 0 0,0 0-1 0 0,0 0 1 0 0,0 0 0 0 0,0 0-1 0 0,0 0 1 0 0,0 0-1 0 0,0 0 1 0 0,-4 10 573 0 0,-1 0-280 0 0,5-10-312 0 0,0-1 0 0 0,0 1 0 0 0,0 0 0 0 0,0 0 0 0 0,0 0 0 0 0,0 0 0 0 0,0 0 0 0 0,0 0 0 0 0,0 0 0 0 0,0 0 0 0 0,0 0 0 0 0,0 0 0 0 0,0 0 0 0 0,0 0 0 0 0,0 0 1 0 0,0-1-1 0 0,0 1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0,0-1 3 0 0,0 0 0 0 0,0 1 1 0 0,0-1-1 0 0,0 0 0 0 0,0 0 0 0 0,0 1 1 0 0,0-1-1 0 0,0 0 0 0 0,0 1 0 0 0,1-1 1 0 0,-1 0-1 0 0,0 1 0 0 0,1-1 0 0 0,-1 0 1 0 0,0 1-1 0 0,1-1 0 0 0,-1 1 1 0 0,0-1-1 0 0,1 0 0 0 0,-1 1 0 0 0,1-1 1 0 0,-1 1-1 0 0,1-1 0 0 0,-1 1 0 0 0,1 0 1 0 0,0-1-1 0 0,-1 1 0 0 0,2-1 0 0 0,-2 1-4 0 0,1 0 0 0 0,0 0 0 0 0,-1 1 0 0 0,1-1 0 0 0,-1 0-1 0 0,1 0 1 0 0,0 0 0 0 0,-1 1 0 0 0,1-1 0 0 0,-1 0 0 0 0,1 1-1 0 0,0-1 1 0 0,-1 0 0 0 0,1 1 0 0 0,-1-1 0 0 0,1 1 0 0 0,-1-1-1 0 0,0 1 1 0 0,1-1 0 0 0,-1 1 0 0 0,1-1 0 0 0,-1 1 0 0 0,0-1-1 0 0,0 1 1 0 0,1 0 0 0 0,-1-1 0 0 0,0 1 0 0 0,0-1 0 0 0,0 1 0 0 0,1 0-1 0 0,-1-1 1 0 0,0 1 0 0 0,0 1 0 0 0,1 0-2 0 0,1 1 0 0 0,-1 0 0 0 0,1-1 0 0 0,0 1 0 0 0,0-1 0 0 0,0 0 0 0 0,0 1 0 0 0,0-1 0 0 0,0 0 0 0 0,1 0 0 0 0,-1 0 0 0 0,1-1 0 0 0,-1 1 0 0 0,1-1 0 0 0,0 1 0 0 0,0-1 0 0 0,-1 0 1 0 0,1 0-1 0 0,4 1 0 0 0,60 14-4 0 0,-66-15 4 0 0,40 3-9 0 0,0-1-1 0 0,0-1 1 0 0,63-7-1 0 0,48 1-10 0 0,300 52-15 0 0,-307-28 14 0 0,-65-12 10 0 0,0-4 0 0 0,130-9 1 0 0,156-39-20 0 0,79-4 14 0 0,25 36 64 0 0,-52 3 10 0 0,-296 4-100 0 0,547-15 157 0 0,-402 21-189 0 0,161-6 169 0 0,817-51-200 0 0,-806 36 58 0 0,-147 6 47 0 0,480 39 43 0 0,-666-19-48 0 0,119-8 0 0 0,104-23 114 0 0,58-3-115 0 0,-254 27 109 0 0,126-8-96 0 0,51-26-175 0 0,-292 33 52 0 0,136-26 358 0 0,-132 23-812 0 0,0-2 0 0 0,0-1 0 0 0,-1-1 0 0 0,38-21 0 0 0,-57 29 454 0 0,4-2-1024 0 0,-1 0 0 0 0,1 0 0 0 0,-1 0-1 0 0,0-1 1 0 0,0 0 0 0 0,0 0 0 0 0,-1 0 0 0 0,1 0 0 0 0,-1-1 0 0 0,0 0 0 0 0,0 0 0 0 0,-1 0 0 0 0,0 0 0 0 0,3-6 0 0 0,-3-8-2122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330 4 3473 0 0,'0'0'69'0'0,"-1"-1"1"0"0,0 1 0 0 0,1-1-1 0 0,-1 1 1 0 0,0 0-1 0 0,1-1 1 0 0,-1 1 0 0 0,0 0-1 0 0,0 0 1 0 0,1 0 0 0 0,-1-1-1 0 0,0 1 1 0 0,0 0 0 0 0,1 0-1 0 0,-1 0 1 0 0,0 0-1 0 0,0 0 1 0 0,1 0 0 0 0,-1 1-1 0 0,-1-1 1 0 0,-8 5 1691 0 0,39 13 784 0 0,-23-16-2441 0 0,0 0 0 0 0,0 0-1 0 0,0 0 1 0 0,1-1 0 0 0,-1 0 0 0 0,1 0 0 0 0,-1-1 0 0 0,1 0 0 0 0,9-1 0 0 0,59-13 237 0 0,-56 9-273 0 0,39-5 0 0 0,-51 9-27 0 0,-1 1 0 0 0,0 0 0 0 0,0 0 0 0 0,0 1 0 0 0,0 0 0 0 0,0 0 1 0 0,0 0-1 0 0,0 1 0 0 0,0 0 0 0 0,9 4 0 0 0,-13-5 29 0 0,-1 0 0 0 0,1 0-1 0 0,0 0 1 0 0,-1 1 0 0 0,1-1 0 0 0,-1 1 0 0 0,0-1-1 0 0,1 1 1 0 0,-1-1 0 0 0,0 1 0 0 0,0-1-1 0 0,0 1 1 0 0,0 0 0 0 0,0 0 0 0 0,0 0-1 0 0,-1 0 1 0 0,1-1 0 0 0,0 1 0 0 0,-1 0 0 0 0,0 0-1 0 0,1 0 1 0 0,-1 3 0 0 0,0 6 221 0 0,0-1 0 0 0,-1 0 0 0 0,-2 15 0 0 0,-1 7 126 0 0,4-10-214 0 0,0 28 167 0 0,6 48 0 0 0,27 131-1 0 0,20 123 410 0 0,-11-105-288 0 0,-21-102-89 0 0,-2-24-225 0 0,-6 1 0 0 0,-1 156 0 0 0,-19-150 16 0 0,1 181 523 0 0,-2 19-123 0 0,2-271-510 0 0,-16 72 1 0 0,-3-38 52 0 0,15-57-58 0 0,-12 64 1 0 0,-27 238 964 0 0,46-316-896 0 0,-1-1-1 0 0,-8 25 1 0 0,-7 31 163 0 0,17-63-239 0 0,0 1 0 0 0,0-1 0 0 0,-2 1 0 0 0,1-1 0 0 0,-1 0 0 0 0,-7 11 0 0 0,-30 80 60 0 0,27-64-63 0 0,12-36-49 0 0,1 0 0 0 0,-1 0 0 0 0,1 0 0 0 0,-1 0 0 0 0,0 0 0 0 0,0 0 0 0 0,0 0 0 0 0,-1-1 0 0 0,1 1 0 0 0,-1-1 0 0 0,1 0 0 0 0,-1 0 0 0 0,0 0 0 0 0,0 0 0 0 0,0 0 0 0 0,0 0 1 0 0,0-1-1 0 0,0 0 0 0 0,-1 1 0 0 0,1-1 0 0 0,0-1 0 0 0,-1 1 0 0 0,1 0 0 0 0,-1-1 0 0 0,1 1 0 0 0,0-1 0 0 0,-1 0 0 0 0,-4-1 0 0 0,-11 0-115 0 0,0-2 0 0 0,0 0 0 0 0,0-1 0 0 0,-18-7 0 0 0,7 3-460 0 0,-60-11-1997 0 0,40 12-2566 0 0,0 2 0 0 0,-65 2 1 0 0,74 5 2142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2.9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129 132 6025 0 0,'-5'-18'2429'0'0,"0"3"-956"0"0,0 1 1 0 0,-11-24-1 0 0,14 34-1390 0 0,0 1 0 0 0,0 0 0 0 0,0 0 1 0 0,0 0-1 0 0,-1 0 0 0 0,1 0 0 0 0,-1 0 1 0 0,0 1-1 0 0,0-1 0 0 0,0 1 0 0 0,0 0 0 0 0,0 0 1 0 0,0 0-1 0 0,0 0 0 0 0,-1 0 0 0 0,-4-1 0 0 0,7 3-58 0 0,0-1-1 0 0,0 1 0 0 0,-1 0 1 0 0,1 0-1 0 0,0-1 1 0 0,0 1-1 0 0,0 0 0 0 0,-1 0 1 0 0,1 0-1 0 0,0 0 0 0 0,0 1 1 0 0,0-1-1 0 0,-1 0 0 0 0,1 0 1 0 0,0 1-1 0 0,0-1 1 0 0,0 1-1 0 0,0-1 0 0 0,0 1 1 0 0,0-1-1 0 0,0 1 0 0 0,0 0 1 0 0,0-1-1 0 0,0 1 0 0 0,0 0 1 0 0,-1 1-1 0 0,0 1 4 0 0,0 0 0 0 0,0 0 0 0 0,1 0 0 0 0,0 0 0 0 0,-1 0 0 0 0,1 0 0 0 0,0 0 1 0 0,1 0-1 0 0,-2 7 0 0 0,1 5 14 0 0,0 0 0 0 0,1 0 0 0 0,3 21 0 0 0,-1-19-13 0 0,1 0-1 0 0,7 26 0 0 0,-9-39-27 0 0,0 0-1 0 0,1 0 0 0 0,-1 0 0 0 0,1-1 0 0 0,-1 1 0 0 0,1 0 1 0 0,1-1-1 0 0,-1 1 0 0 0,0-1 0 0 0,1 0 0 0 0,-1 0 0 0 0,1 0 1 0 0,0 0-1 0 0,0 0 0 0 0,1-1 0 0 0,4 4 0 0 0,-7-5 1 0 0,0-1 0 0 0,0 1 0 0 0,0-1 0 0 0,0 0 0 0 0,1 1 0 0 0,-1-1 0 0 0,0 0 0 0 0,0 0 0 0 0,0 0 0 0 0,0 0-1 0 0,0 0 1 0 0,0 0 0 0 0,0 0 0 0 0,1 0 0 0 0,-1 0 0 0 0,0-1 0 0 0,0 1 0 0 0,0 0 0 0 0,0-1 0 0 0,0 1 0 0 0,0-1 0 0 0,0 1 0 0 0,0-1-1 0 0,0 1 1 0 0,1-2 0 0 0,0 0 1 0 0,0 0 0 0 0,-1 0 1 0 0,1 0-1 0 0,0-1 0 0 0,-1 1 0 0 0,1 0 0 0 0,-1-1 0 0 0,0 0 0 0 0,2-4 0 0 0,1-7-4 0 0,-1 0-1 0 0,0 0 0 0 0,0-16 1 0 0,-3 25-7 0 0,0-86 34 0 0,1 107 243 0 0,1 0 0 0 0,0 0 0 0 0,1 0 0 0 0,0 0 0 0 0,8 20 0 0 0,37 82 880 0 0,-28-74-866 0 0,17 58-1 0 0,-35-96-274 0 0,-1 1 0 0 0,0-1 0 0 0,0 0-1 0 0,0 1 1 0 0,-1-1 0 0 0,0 1 0 0 0,0 0-1 0 0,0-1 1 0 0,-1 1 0 0 0,0-1 0 0 0,0 0-1 0 0,-1 1 1 0 0,0-1 0 0 0,0 0 0 0 0,-1 0-1 0 0,1 0 1 0 0,-1 0 0 0 0,0 0 0 0 0,-1-1-1 0 0,0 0 1 0 0,1 1 0 0 0,-2-1-1 0 0,1 0 1 0 0,0-1 0 0 0,-1 1 0 0 0,0-1-1 0 0,0 0 1 0 0,-1 0 0 0 0,1-1 0 0 0,-1 1-1 0 0,1-1 1 0 0,-1 0 0 0 0,0-1 0 0 0,-9 3-1 0 0,13-4-26 0 0,0 0 0 0 0,0 0 0 0 0,0 0 0 0 0,-1 0 0 0 0,1 0-1 0 0,0-1 1 0 0,-1 1 0 0 0,1-1 0 0 0,-1 0 0 0 0,1 1-1 0 0,-1-1 1 0 0,1-1 0 0 0,-1 1 0 0 0,1 0 0 0 0,0 0 0 0 0,-1-1-1 0 0,1 1 1 0 0,-1-1 0 0 0,1 0 0 0 0,0 0 0 0 0,0 0 0 0 0,-1 0-1 0 0,1 0 1 0 0,0 0 0 0 0,0-1 0 0 0,0 1 0 0 0,0-1 0 0 0,0 1-1 0 0,1-1 1 0 0,-1 0 0 0 0,0 0 0 0 0,1 0 0 0 0,-1 0-1 0 0,1 0 1 0 0,0 0 0 0 0,0 0 0 0 0,-1 0 0 0 0,0-5 0 0 0,-1-2-434 0 0,1 0 1 0 0,0 0 0 0 0,1 0 0 0 0,0 0 0 0 0,0 0 0 0 0,1 0-1 0 0,1 0 1 0 0,-1 0 0 0 0,3-11 0 0 0,3-10-2120 0 0,1 0 0 0 0,1 1 0 0 0,17-40 0 0 0,-16 48 222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8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2729 0 0,'21'59'3670'0'0,"2"30"-2221"0"0,59 301 1779 0 0,-73-320-2889 0 0,29 380 787 0 0,-37-428-1445 0 0,0-31-2625 0 0,2-37-1400 0 0,-5-16 2356 0 0,0 24-54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2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79 209 6729 0 0,'-25'-11'4318'0'0,"-11"-3"-4269"0"0,23 8 223 0 0,12 6-271 0 0,1 0 1 0 0,0 0-1 0 0,0 0 0 0 0,-1 0 1 0 0,1-1-1 0 0,0 1 1 0 0,0 0-1 0 0,-1 0 0 0 0,1 0 1 0 0,0-1-1 0 0,0 1 1 0 0,-1 0-1 0 0,1-1 0 0 0,0 1 1 0 0,0 0-1 0 0,0 0 1 0 0,0-1-1 0 0,0 1 0 0 0,-1 0 1 0 0,1-1-1 0 0,0 1 1 0 0,0 0-1 0 0,0-1 0 0 0,0 1 1 0 0,0 0-1 0 0,0-1 0 0 0,0 1 1 0 0,0 0-1 0 0,0-1 1 0 0,0 1-1 0 0,0 0 0 0 0,0-1 1 0 0,0 1-1 0 0,1-1 1 0 0,7-15 90 0 0,14-11 56 0 0,-8 14-140 0 0,1 1 1 0 0,0 0-1 0 0,1 0 0 0 0,0 2 0 0 0,1 0 0 0 0,0 1 1 0 0,1 0-1 0 0,-1 2 0 0 0,30-9 0 0 0,-34 12-8 0 0,0 1-1 0 0,0 0 0 0 0,1 1 0 0 0,0 1 0 0 0,-1 0 0 0 0,1 1 0 0 0,0 0 1 0 0,-1 1-1 0 0,1 1 0 0 0,0 0 0 0 0,-1 1 0 0 0,0 0 0 0 0,1 1 0 0 0,15 7 1 0 0,-24-9 27 0 0,0 1 0 0 0,0-1 1 0 0,0 1-1 0 0,-1 0 0 0 0,0 0 1 0 0,1 0-1 0 0,-1 1 0 0 0,0 0 1 0 0,-1 0-1 0 0,1 0 0 0 0,-1 0 1 0 0,1 0-1 0 0,-1 1 0 0 0,0-1 1 0 0,-1 1-1 0 0,1 0 0 0 0,-1 0 1 0 0,0 0-1 0 0,0 0 1 0 0,-1 0-1 0 0,2 7 0 0 0,-3-4 74 0 0,1 0 0 0 0,-1 0-1 0 0,-1 0 1 0 0,1 0 0 0 0,-1 0-1 0 0,-1 0 1 0 0,1-1 0 0 0,-1 1-1 0 0,-1 0 1 0 0,1-1 0 0 0,-1 1-1 0 0,-1-1 1 0 0,-7 12 0 0 0,2-4 44 0 0,-2 0 1 0 0,1-1 0 0 0,-2-1-1 0 0,0 0 1 0 0,-1 0 0 0 0,0-1-1 0 0,0-1 1 0 0,-24 15 0 0 0,27-19-127 0 0,0-1 0 0 0,-1-1 0 0 0,1 0 0 0 0,-1-1 0 0 0,0 0 0 0 0,0 0 0 0 0,0-1 0 0 0,0-1 0 0 0,-1 1 0 0 0,1-2 0 0 0,-1 0 0 0 0,1 0 0 0 0,-24-3 0 0 0,33 2-69 0 0,0 0 1 0 0,-1-1-1 0 0,1 1 0 0 0,0-1 0 0 0,-1 1 0 0 0,1-1 0 0 0,0 0 1 0 0,0 0-1 0 0,0 0 0 0 0,0-1 0 0 0,0 1 0 0 0,-3-3 0 0 0,4 4-173 0 0,0-1-1 0 0,1 0 0 0 0,-1 0 1 0 0,0 0-1 0 0,1 0 1 0 0,-1 0-1 0 0,1 0 0 0 0,-1 0 1 0 0,1 0-1 0 0,0 0 0 0 0,-1 0 1 0 0,1 0-1 0 0,0 0 1 0 0,0 0-1 0 0,0 0 0 0 0,-1 0 1 0 0,1 0-1 0 0,0 0 0 0 0,1-3 1 0 0,0 1-194 0 0,0 0 0 0 0,0 0 0 0 0,0 0 0 0 0,1 0 0 0 0,-1 1 0 0 0,1-1 0 0 0,-1 0 1 0 0,1 1-1 0 0,0-1 0 0 0,0 1 0 0 0,1-1 0 0 0,-1 1 0 0 0,0 0 0 0 0,1 0 0 0 0,-1 0 0 0 0,6-3 0 0 0,6-3-1626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217 111 3289 0 0,'-48'-74'1272'0'0,"47"71"-1167"0"0,0 1-1 0 0,-1-1 1 0 0,1 1 0 0 0,-1 0-1 0 0,0 0 1 0 0,0 0-1 0 0,0 0 1 0 0,0 0 0 0 0,0 0-1 0 0,0 0 1 0 0,0 1 0 0 0,-1-1-1 0 0,1 1 1 0 0,0-1-1 0 0,-1 1 1 0 0,0 0 0 0 0,1 0-1 0 0,-1 0 1 0 0,1 0 0 0 0,-1 1-1 0 0,0-1 1 0 0,0 1 0 0 0,1 0-1 0 0,-1-1 1 0 0,0 1-1 0 0,0 0 1 0 0,0 1 0 0 0,-4 0-1 0 0,3 0 3 0 0,0 0 0 0 0,0 1-1 0 0,0-1 1 0 0,0 1-1 0 0,1 0 1 0 0,-1 0 0 0 0,1 0-1 0 0,-1 0 1 0 0,1 0-1 0 0,0 1 1 0 0,0 0 0 0 0,0 0-1 0 0,0 0 1 0 0,0 0-1 0 0,1 0 1 0 0,0 0 0 0 0,-1 1-1 0 0,-2 6 1 0 0,-2 9 54 0 0,0 1 0 0 0,2-1-1 0 0,0 1 1 0 0,2 0 0 0 0,0 0 0 0 0,1 0 0 0 0,1 1 0 0 0,1-1 0 0 0,1 0 0 0 0,0 1 0 0 0,2-1-1 0 0,0 0 1 0 0,2 0 0 0 0,0-1 0 0 0,1 1 0 0 0,9 19 0 0 0,-14-36-154 0 0,0 0 0 0 0,0 0-1 0 0,1 0 1 0 0,0 0 0 0 0,-1-1 0 0 0,1 1-1 0 0,0 0 1 0 0,1-1 0 0 0,-1 1 0 0 0,0-1-1 0 0,1 0 1 0 0,-1 0 0 0 0,1 0 0 0 0,-1 0-1 0 0,1 0 1 0 0,0 0 0 0 0,0-1 0 0 0,0 0-1 0 0,0 1 1 0 0,0-1 0 0 0,0 0 0 0 0,0 0 0 0 0,1-1-1 0 0,3 1 1 0 0,-3-1-8 0 0,0 0 1 0 0,0 0-1 0 0,0 0 1 0 0,0-1-1 0 0,0 0 1 0 0,0 0-1 0 0,-1 0 0 0 0,1 0 1 0 0,0-1-1 0 0,-1 1 1 0 0,1-1-1 0 0,0 0 0 0 0,-1 0 1 0 0,0 0-1 0 0,0 0 1 0 0,1-1-1 0 0,-1 0 1 0 0,-1 1-1 0 0,5-6 0 0 0,3-4-286 0 0,-1-1 0 0 0,-1 0 0 0 0,0-1 0 0 0,-1 0 0 0 0,0 0 0 0 0,6-21 0 0 0,-3 3-1151 0 0,11-65 0 0 0,-19 84 1219 0 0,-1-1-1 0 0,0-1 0 0 0,-1 1 1 0 0,0 0-1 0 0,-1 0 1 0 0,-1 0-1 0 0,0 0 0 0 0,-9-25 1 0 0,-1 85 2590 0 0,11-23-2084 0 0,1 0 0 0 0,1 0-1 0 0,1-1 1 0 0,1 1 0 0 0,1 0-1 0 0,1-1 1 0 0,1 0 0 0 0,1 0 0 0 0,19 39-1 0 0,-22-54-308 0 0,0 0-1 0 0,1-1 0 0 0,0 0 0 0 0,0 0 0 0 0,0-1 0 0 0,1 1 1 0 0,0-1-1 0 0,0 0 0 0 0,0 0 0 0 0,11 4 0 0 0,-15-7-143 0 0,1-1-1 0 0,0 1 0 0 0,-1-1 1 0 0,1 0-1 0 0,0 0 0 0 0,0 0 1 0 0,0-1-1 0 0,0 1 0 0 0,0-1 1 0 0,0 0-1 0 0,0 0 0 0 0,6 0 1 0 0,-7 0-75 0 0,0-1 0 0 0,0 0 0 0 0,0 1 0 0 0,-1-1 0 0 0,1 0 0 0 0,0 0 0 0 0,0 0 0 0 0,-1 0 1 0 0,1 0-1 0 0,-1 0 0 0 0,1-1 0 0 0,-1 1 0 0 0,1-1 0 0 0,-1 1 0 0 0,0-1 0 0 0,0 1 0 0 0,0-1 0 0 0,0 1 0 0 0,0-1 1 0 0,0 0-1 0 0,1-3 0 0 0,4-11-1908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0 5937 0 0,'-3'6'191'0'0,"0"-1"-1"0"0,0 1 0 0 0,0 0 0 0 0,0 0 1 0 0,1 0-1 0 0,0 0 0 0 0,0 0 1 0 0,1 0-1 0 0,0 1 0 0 0,0-1 1 0 0,0 0-1 0 0,1 1 0 0 0,0-1 0 0 0,1 8 1 0 0,2 13-245 0 0,1-2-1 0 0,9 32 1 0 0,-4-18 450 0 0,-8-33-368 0 0,9 44 69 0 0,2-1-1 0 0,19 50 1 0 0,-31-98-103 0 0,1-1 0 0 0,-1 1-1 0 0,0 0 1 0 0,0 0 0 0 0,0-1 0 0 0,0 1-1 0 0,1 0 1 0 0,-1 0 0 0 0,0-1-1 0 0,1 1 1 0 0,-1 0 0 0 0,0-1 0 0 0,1 1-1 0 0,-1-1 1 0 0,1 1 0 0 0,-1 0-1 0 0,1-1 1 0 0,-1 1 0 0 0,1-1-1 0 0,0 1 1 0 0,-1-1 0 0 0,1 0 0 0 0,-1 1-1 0 0,1-1 1 0 0,0 0 0 0 0,0 1-1 0 0,-1-1 1 0 0,1 0 0 0 0,0 0 0 0 0,-1 0-1 0 0,1 1 1 0 0,0-1 0 0 0,0 0-1 0 0,-1 0 1 0 0,1 0 0 0 0,0 0-1 0 0,0 0 1 0 0,0-1 0 0 0,1 0-39 0 0,-1 0 1 0 0,0 0-1 0 0,-1 0 1 0 0,1 0-1 0 0,0 0 0 0 0,0 0 1 0 0,0-1-1 0 0,-1 1 1 0 0,1 0-1 0 0,-1 0 1 0 0,1-1-1 0 0,-1 1 0 0 0,1-1 1 0 0,-1 1-1 0 0,0 0 1 0 0,1-1-1 0 0,-1 1 0 0 0,0-1 1 0 0,0 1-1 0 0,-1-2 1 0 0,0-22-110 0 0,-2 0-1 0 0,-1 0 1 0 0,-1 0 0 0 0,-1 1 0 0 0,-16-39-1 0 0,9 25 605 0 0,-7-40-1 0 0,19 77-386 0 0,1-1 1 0 0,-1 0-1 0 0,1 1 0 0 0,0-1 1 0 0,0 0-1 0 0,0 0 0 0 0,0 1 1 0 0,0-1-1 0 0,0 0 0 0 0,0 0 1 0 0,0 1-1 0 0,1-1 0 0 0,-1 0 1 0 0,1 1-1 0 0,0-1 0 0 0,-1 0 0 0 0,2-2 1 0 0,-1 3-29 0 0,0 1 0 0 0,0-1 0 0 0,0 0 0 0 0,0 0 1 0 0,0 0-1 0 0,0 1 0 0 0,0-1 0 0 0,1 1 0 0 0,-1-1 0 0 0,0 1 1 0 0,0-1-1 0 0,0 1 0 0 0,1 0 0 0 0,-1-1 0 0 0,0 1 0 0 0,0 0 1 0 0,1 0-1 0 0,1 0 0 0 0,7 1 25 0 0,0 0 1 0 0,0 1-1 0 0,0 1 0 0 0,-1-1 1 0 0,11 5-1 0 0,3 1-127 0 0,-10-5 256 0 0,-2 0-1104 0 0,1 0 1 0 0,-1 0-1 0 0,1-1 0 0 0,0 0 1 0 0,0-1-1 0 0,0-1 1 0 0,23-2-1 0 0,-19-1-1187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 8114 0 0,'-3'2'165'0'0,"0"0"0"0"0,0 0 0 0 0,0 1 0 0 0,0-1 0 0 0,0 1 0 0 0,0 0 0 0 0,1 0 0 0 0,-1 0 0 0 0,1 0 0 0 0,0 0 0 0 0,0 0 0 0 0,0 1 0 0 0,0-1 0 0 0,0 1 0 0 0,1-1 0 0 0,0 1 0 0 0,0 0 0 0 0,-1 4 0 0 0,-3 10 335 0 0,2 0 0 0 0,-2 26-1 0 0,2 1 323 0 0,2 1-1 0 0,2-1 1 0 0,2 0-1 0 0,2 1 1 0 0,15 62-1 0 0,-18-99-771 0 0,1 0 0 0 0,0 0 0 0 0,0 0 0 0 0,1-1-1 0 0,1 1 1 0 0,-1-1 0 0 0,1 0 0 0 0,0 0 0 0 0,1-1 0 0 0,0 1-1 0 0,10 8 1 0 0,-13-13-43 0 0,1 0-1 0 0,0 0 0 0 0,1 0 0 0 0,-1 0 0 0 0,0-1 0 0 0,1 0 1 0 0,-1 0-1 0 0,1 0 0 0 0,0-1 0 0 0,0 1 0 0 0,-1-1 1 0 0,1 0-1 0 0,0 0 0 0 0,0-1 0 0 0,0 0 0 0 0,0 0 1 0 0,0 0-1 0 0,0 0 0 0 0,0-1 0 0 0,0 1 0 0 0,0-1 1 0 0,0-1-1 0 0,5-1 0 0 0,-2 0-296 0 0,39-14-84 0 0,-23 2-5857 0 0,-50 6-4354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63 150 9234 0 0,'-4'0'343'0'0,"0"-1"-1"0"0,1 1 1 0 0,-1-1 0 0 0,0 1-1 0 0,1 0 1 0 0,-1 1 0 0 0,0-1-1 0 0,1 0 1 0 0,-1 1 0 0 0,1 0-1 0 0,-1 0 1 0 0,1 0 0 0 0,-1 0-1 0 0,1 1 1 0 0,-6 3-1 0 0,23-13 837 0 0,0 2-1 0 0,28-9 1 0 0,10-5-1228 0 0,33-13-49 0 0,2 5-4070 0 0,33-13-7156 0 0,-97 32 9119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53 375 9162 0 0,'-11'0'1639'0'0,"8"-1"-1481"0"0,-1 1 1 0 0,1 0-1 0 0,-1 0 1 0 0,1 0-1 0 0,-1 0 1 0 0,1 0-1 0 0,-1 1 1 0 0,1 0-1 0 0,0 0 1 0 0,-4 1-1 0 0,14-4 688 0 0,0 0 0 0 0,0 0 0 0 0,0 1 1 0 0,0 0-1 0 0,13 1 0 0 0,22-4-166 0 0,34-9-658 0 0,-36 8 181 0 0,48-15 1 0 0,-75 17-1501 0 0,0-2 1 0 0,0 0-1 0 0,-1-1 0 0 0,15-8 1 0 0,-25 13 766 0 0,-1 0 0 0 0,1 0 1 0 0,-1 0-1 0 0,1 0 0 0 0,-1-1 1 0 0,1 1-1 0 0,-1 0 0 0 0,0-1 0 0 0,0 1 1 0 0,0 0-1 0 0,0-1 0 0 0,0 0 1 0 0,0 1-1 0 0,0-1 0 0 0,0 0 1 0 0,0-1-1 0 0,1-6-1880 0 0</inkml:trace>
  <inkml:trace contextRef="#ctx0" brushRef="#br0" timeOffset="1">713 0 9002 0 0,'-4'3'177'0'0,"0"0"-1"0"0,1-1 1 0 0,-1 1 0 0 0,1 0-1 0 0,-1 1 1 0 0,1-1 0 0 0,0 1 0 0 0,1-1-1 0 0,-1 1 1 0 0,0 0 0 0 0,1 0-1 0 0,0 0 1 0 0,-2 5 0 0 0,1 0 117 0 0,1-1 0 0 0,-1 1-1 0 0,2 0 1 0 0,-1-1 0 0 0,1 1 0 0 0,0 12 0 0 0,3 7 366 0 0,0-1 0 0 0,1 0 1 0 0,10 37-1 0 0,8 35 542 0 0,-10-43-903 0 0,2 0 0 0 0,25 69 0 0 0,-30-103-329 0 0,-7-16-147 0 0,1 0 1 0 0,0 0-1 0 0,0-1 0 0 0,0 1 0 0 0,0-1 0 0 0,1 1 0 0 0,0-1 1 0 0,0 0-1 0 0,1 0 0 0 0,5 6 0 0 0,-5-55-12109 0 0,-8 27 11201 0 0,-2-2-962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3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84 134 8042 0 0,'-7'-1'649'0'0,"0"1"0"0"0,0-1 0 0 0,0 1 1 0 0,0 1-1 0 0,0 0 0 0 0,0 0 0 0 0,0 0 0 0 0,0 0 1 0 0,-13 6-1 0 0,44-16-77 0 0,0 2 1 0 0,0 0-1 0 0,1 2 1 0 0,27-3-1 0 0,-2 0-410 0 0,29-5-66 0 0,47-10-3201 0 0,-96 16 149 0 0,-1-1 0 0 0,34-15 0 0 0,-39 11 1180 0 0,-1-2-377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 7970 0 0,'-2'1'124'0'0,"0"-1"1"0"0,1 1-1 0 0,-1 0 1 0 0,0 0-1 0 0,0 0 1 0 0,0 0 0 0 0,1 0-1 0 0,-1 0 1 0 0,1 1-1 0 0,-1-1 1 0 0,1 0-1 0 0,-1 1 1 0 0,1 0-1 0 0,0-1 1 0 0,0 1-1 0 0,0 0 1 0 0,0-1 0 0 0,0 1-1 0 0,0 0 1 0 0,0 0-1 0 0,0 0 1 0 0,1 0-1 0 0,-1 0 1 0 0,1 0-1 0 0,-1 0 1 0 0,1 0-1 0 0,0 0 1 0 0,0 0 0 0 0,0 0-1 0 0,0 3 1 0 0,1 9 400 0 0,1-1 1 0 0,0 1-1 0 0,6 20 1 0 0,-4-14 161 0 0,31 128 1597 0 0,17 104-948 0 0,-51-247-1321 0 0,2 10 46 0 0,-2 0 0 0 0,1-1 0 0 0,-2 1 0 0 0,-1 16 0 0 0,4-65-795 0 0,-3-44 0 0 0,1-15-763 0 0,1 62 1016 0 0,-2 16 385 0 0,1-1-1 0 0,0 1 1 0 0,1 0-1 0 0,0 0 1 0 0,2-1-1 0 0,0 2 1 0 0,0-1 0 0 0,1 0-1 0 0,8-14 1 0 0,-12 28 100 0 0,-1 0-1 0 0,1 0 1 0 0,-1 0 0 0 0,1 0 0 0 0,-1 0 0 0 0,1 1-1 0 0,0-1 1 0 0,-1 0 0 0 0,1 0 0 0 0,0 1 0 0 0,0-1-1 0 0,-1 0 1 0 0,1 1 0 0 0,0-1 0 0 0,0 1 0 0 0,0-1-1 0 0,0 1 1 0 0,0 0 0 0 0,0-1 0 0 0,0 1 0 0 0,0 0 0 0 0,-1 0-1 0 0,1 0 1 0 0,0-1 0 0 0,0 1 0 0 0,0 0 0 0 0,0 0-1 0 0,0 0 1 0 0,1 1 0 0 0,1-1 40 0 0,-1 1-1 0 0,0 0 1 0 0,0 1-1 0 0,0-1 1 0 0,0 0-1 0 0,0 0 1 0 0,0 1-1 0 0,-1 0 1 0 0,1-1-1 0 0,0 1 1 0 0,2 3-1 0 0,4 6 217 0 0,-1 0 0 0 0,0 0 0 0 0,6 15 0 0 0,68 151 610 0 0,-78-170-957 0 0,0 2-92 0 0,1 1 0 0 0,0-1 0 0 0,0 0-1 0 0,1 0 1 0 0,1 0 0 0 0,-1-1 0 0 0,1 0 0 0 0,9 9 0 0 0,-15-16-6 0 0,1-1 1 0 0,-1 0 0 0 0,1 1 0 0 0,-1-1 0 0 0,1 0 0 0 0,-1 1-1 0 0,1-1 1 0 0,0 0 0 0 0,-1 0 0 0 0,1 0 0 0 0,0 1 0 0 0,-1-1-1 0 0,1 0 1 0 0,-1 0 0 0 0,1 0 0 0 0,0 0 0 0 0,-1 0 0 0 0,1 0-1 0 0,0 0 1 0 0,-1 0 0 0 0,1-1 0 0 0,0 1 0 0 0,-1 0 0 0 0,1 0-1 0 0,-1 0 1 0 0,1-1 0 0 0,-1 1 0 0 0,1 0 0 0 0,0-1 0 0 0,-1 1 0 0 0,1 0-1 0 0,-1-1 1 0 0,1 1 0 0 0,-1-1 0 0 0,0 1 0 0 0,1-1 0 0 0,-1 1-1 0 0,1-1 1 0 0,0 0 0 0 0,12-24-4032 0 0,-13 24 4200 0 0,6-15-2366 0 0</inkml:trace>
  <inkml:trace contextRef="#ctx0" brushRef="#br0" timeOffset="1">595 244 9930 0 0,'-4'3'266'0'0,"0"1"-1"0"0,1 0 0 0 0,-1 0 1 0 0,1 0-1 0 0,0 1 1 0 0,0-1-1 0 0,0 1 1 0 0,1 0-1 0 0,0-1 1 0 0,0 1-1 0 0,0 0 1 0 0,0 0-1 0 0,1 1 0 0 0,0-1 1 0 0,0 0-1 0 0,0 0 1 0 0,1 1-1 0 0,-1-1 1 0 0,1 0-1 0 0,1 1 1 0 0,1 9-1 0 0,1 10-5 0 0,2 0-1 0 0,1-1 0 0 0,11 29 1 0 0,-17-52-260 0 0,5 12-193 0 0,0 0 1 0 0,0 0-1 0 0,2-1 1 0 0,-1 0-1 0 0,2 0 1 0 0,10 13 0 0 0,-18-24 69 0 0,1-1 1 0 0,-1 0 0 0 0,0 1 0 0 0,0-1 0 0 0,0 0 0 0 0,1 1-1 0 0,-1-1 1 0 0,1 0-122 0 0,-1 1 122 0 0,0-1 0 0 0,0 0-1 0 0,1 0 1 0 0,-1 1 0 0 0,0-1 0 0 0,1 0 0 0 0,-1 0 0 0 0,1 0-1 0 0,-1 0 1 0 0,0 0 0 0 0,1 0 0 0 0,-1 0 0 0 0,0 1 0 0 0,1-1-1 0 0,-1 0 1 0 0,1 0 0 0 0,-1 0 0 0 0,0 0 0 0 0,1-1 0 0 0,-1 1-1 0 0,1 0 1 0 0,-1 0 0 0 0,1 0 0 0 0,6-12-3908 0 0,-1-19 143 0 0,-6 13 2739 0 0,0-4-558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2 10530 0 0,'-1'-1'145'0'0,"-1"1"0"0"0,1 0 0 0 0,-1 0 0 0 0,1 0 0 0 0,-1 0 0 0 0,1 0 0 0 0,0 0 0 0 0,-1 0 0 0 0,1 1 0 0 0,-1-1 0 0 0,1 1 0 0 0,0-1 0 0 0,-3 2 0 0 0,4-2-150 0 0,-1 0 0 0 0,1 0 0 0 0,0 0 0 0 0,0 0 0 0 0,-1 0 0 0 0,1 0 0 0 0,0 1 0 0 0,0-1 0 0 0,-1 0 0 0 0,1 0 0 0 0,0 0 0 0 0,0 1 0 0 0,0-1 0 0 0,-1 0 0 0 0,1 0 0 0 0,0 0 0 0 0,0 1 0 0 0,0-1 0 0 0,0 0 0 0 0,-1 1 0 0 0,1-1 0 0 0,0 0 0 0 0,0 0 0 0 0,0 1 0 0 0,0-1 0 0 0,0 0 0 0 0,0 1 0 0 0,0-1-1 0 0,0 0 1 0 0,0 0 0 0 0,0 1 0 0 0,0-1 0 0 0,0 0 0 0 0,0 1 0 0 0,0-1 0 0 0,0 0 0 0 0,0 0 0 0 0,0 1 0 0 0,0-1 0 0 0,0 0 0 0 0,1 1 0 0 0,-1-1 0 0 0,0 0 0 0 0,0 0 0 0 0,0 1 0 0 0,0-1 0 0 0,1 0 0 0 0,-1 0 0 0 0,0 0 0 0 0,0 1 0 0 0,1-1 0 0 0,-1 0 0 0 0,0 0 0 0 0,0 0 0 0 0,1 0 0 0 0,-1 1 0 0 0,0-1 0 0 0,0 0 0 0 0,1 0 0 0 0,-1 0 0 0 0,0 0 0 0 0,1 0 0 0 0,-1 0 0 0 0,0 0 0 0 0,1 0 0 0 0,60 27-1066 0 0,33 5-6801 0 0,-79-26 5618 0 0</inkml:trace>
  <inkml:trace contextRef="#ctx0" brushRef="#br0" timeOffset="1">330 232 7186 0 0,'-5'7'420'0'0,"1"-1"1"0"0,0 1-1 0 0,1 0 1 0 0,0-1-1 0 0,0 2 1 0 0,0-1-1 0 0,1 0 1 0 0,0 0-1 0 0,1 1 1 0 0,-1-1-1 0 0,1 1 1 0 0,1 0-1 0 0,-1-1 1 0 0,1 1-1 0 0,1-1 1 0 0,0 1-1 0 0,0 0 1 0 0,3 12-1 0 0,4 11 261 0 0,2-1 0 0 0,1 1 0 0 0,16 30 0 0 0,-22-51-627 0 0,17 44 282 0 0,-14-33-209 0 0,1 0 0 0 0,20 36-1 0 0,-29-57-124 0 0,0 0-1 0 0,0 0 1 0 0,0 0-1 0 0,0 0 1 0 0,0 0-1 0 0,0 0 1 0 0,0 1-1 0 0,0-1 1 0 0,0 0-1 0 0,0 0 1 0 0,0 0-1 0 0,0 0 1 0 0,0 0-1 0 0,0 0 1 0 0,0 0-1 0 0,0 1 1 0 0,0-1-1 0 0,0 0 1 0 0,1 0-1 0 0,-1 0 1 0 0,0 0-1 0 0,0 0 1 0 0,0 0-1 0 0,0 0 1 0 0,0 0-1 0 0,0 0 1 0 0,0 0-1 0 0,0 1 1 0 0,0-1-1 0 0,0 0 1 0 0,1 0-1 0 0,-1 0 1 0 0,0 0-1 0 0,0 0 1 0 0,0 0-1 0 0,0 0 1 0 0,0 0-1 0 0,0 0 1 0 0,0 0-1 0 0,0 0 1 0 0,1 0-1 0 0,-1 0 1 0 0,0 0-1 0 0,0 0 1 0 0,0 0-1 0 0,0 0 1 0 0,0 0-1 0 0,0 0 1 0 0,0 0-1 0 0,1 0 1 0 0,-1 0-1 0 0,0 0 1 0 0,0 0-1 0 0,0 0 1 0 0,0 0-1 0 0,0-1 1 0 0,0 1-1 0 0,0 0 1 0 0,0 0-1 0 0,1 0 1 0 0,-1 0-1 0 0,0 0 1 0 0,0 0-1 0 0,0 0 1 0 0,0 0-1 0 0,0-12-2 0 0,-4-14-142 0 0,-32-104-1047 0 0,22 90 904 0 0,3 0 0 0 0,2-1-1 0 0,-8-65 1 0 0,17 103 288 0 0,-1 0 1 0 0,1-1-1 0 0,0 1 0 0 0,0 0 1 0 0,0 0-1 0 0,1 0 0 0 0,-1 0 1 0 0,1 0-1 0 0,0 0 0 0 0,-1 0 1 0 0,1 0-1 0 0,1 1 0 0 0,-1-1 1 0 0,0 0-1 0 0,1 0 0 0 0,-1 1 1 0 0,1-1-1 0 0,0 1 0 0 0,0-1 1 0 0,0 1-1 0 0,0 0 0 0 0,0 0 1 0 0,0 0-1 0 0,1 0 0 0 0,-1 0 1 0 0,1 0-1 0 0,3-1 0 0 0,1 0 26 0 0,0 1-1 0 0,0 0 0 0 0,0 1 0 0 0,0-1 1 0 0,0 1-1 0 0,0 1 0 0 0,0-1 0 0 0,0 1 1 0 0,0 1-1 0 0,13 1 0 0 0,5 1-480 0 0,0-2-1 0 0,1-1 0 0 0,39-4 0 0 0,-18-3-3669 0 0,-3-4-3370 0 0,-30 7 5030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3.2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60 251 5249 0 0,'-2'0'8553'0'0,"6"0"-8119"0"0,0-1 0 0 0,0 1 0 0 0,1-1 0 0 0,-2 0 0 0 0,1 0 0 0 0,0 0 0 0 0,0-1 0 0 0,0 1 0 0 0,5-4 0 0 0,-1 0-236 0 0,-1 1 0 0 0,-1-1 0 0 0,1 0 0 0 0,7-9-1 0 0,-4 4-203 0 0,-1 0-1 0 0,-1-1 1 0 0,0 0-1 0 0,0-1 1 0 0,9-19-1 0 0,-15 26-12 0 0,0 0 0 0 0,0 0-1 0 0,0 0 1 0 0,0-1 0 0 0,-1 1-1 0 0,0-1 1 0 0,0 1 0 0 0,0-1 0 0 0,-1 1-1 0 0,0-11 1 0 0,-1 14 2 0 0,1-1 0 0 0,-1 1 0 0 0,0 0 0 0 0,1-1 0 0 0,-1 1 0 0 0,0 0 0 0 0,0 0 0 0 0,-1 0 0 0 0,1 0 0 0 0,0 0 0 0 0,-1 0 0 0 0,1 0 0 0 0,-1 0 0 0 0,0 1 0 0 0,1-1 0 0 0,-1 1 0 0 0,0-1 0 0 0,0 1 0 0 0,0 0 0 0 0,0-1 0 0 0,0 1 0 0 0,0 0 0 0 0,-1 0 0 0 0,1 0 0 0 0,0 1 0 0 0,0-1 0 0 0,-1 1 0 0 0,-2-1 0 0 0,-1-1-11 0 0,1 1 0 0 0,-1 0 1 0 0,0 1-1 0 0,0-1 0 0 0,0 1 0 0 0,0 0 1 0 0,0 1-1 0 0,0-1 0 0 0,1 1 1 0 0,-1 1-1 0 0,0-1 0 0 0,0 1 1 0 0,1-1-1 0 0,-1 2 0 0 0,1-1 1 0 0,0 1-1 0 0,-1 0 0 0 0,-7 6 1 0 0,8-5 45 0 0,0 1 1 0 0,0 0-1 0 0,1 0 1 0 0,0 0 0 0 0,0 1-1 0 0,1-1 1 0 0,-1 1 0 0 0,1 0-1 0 0,0 0 1 0 0,1 0-1 0 0,-1 0 1 0 0,1 1 0 0 0,1-1-1 0 0,-1 1 1 0 0,1-1 0 0 0,-1 12-1 0 0,2-6 50 0 0,-1 1 0 0 0,2-1-1 0 0,0 1 1 0 0,0-1 0 0 0,1 0-1 0 0,1 0 1 0 0,5 18 0 0 0,-7-26-50 0 0,1-1 1 0 0,-1 1-1 0 0,0 0 1 0 0,1-1-1 0 0,0 1 1 0 0,0-1-1 0 0,0 1 1 0 0,0-1-1 0 0,1 0 1 0 0,-1 0-1 0 0,1 0 0 0 0,0 0 1 0 0,0 0-1 0 0,0-1 1 0 0,0 1-1 0 0,0-1 1 0 0,0 0-1 0 0,1 0 1 0 0,-1 0-1 0 0,1 0 1 0 0,0-1-1 0 0,-1 0 1 0 0,1 1-1 0 0,0-1 1 0 0,0 0-1 0 0,0-1 1 0 0,4 1-1 0 0,-3-1-19 0 0,-1-1 0 0 0,0 0-1 0 0,0 0 1 0 0,1 0 0 0 0,-1 0 0 0 0,0-1 0 0 0,0 1-1 0 0,0-1 1 0 0,-1 0 0 0 0,1-1 0 0 0,0 1-1 0 0,-1 0 1 0 0,1-1 0 0 0,-1 0 0 0 0,0 0 0 0 0,4-4-1 0 0,7-10-1862 0 0,0 0 0 0 0,12-20 0 0 0,-6 7-5660 0 0,-6 11 3065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4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243 1 8330 0 0,'-3'0'172'0'0,"1"0"0"0"0,0 1 0 0 0,-1-1 0 0 0,1 1 0 0 0,0 0 1 0 0,-1 0-1 0 0,1 0 0 0 0,0 0 0 0 0,0 0 0 0 0,0 0 0 0 0,0 0 0 0 0,0 1 0 0 0,0-1 1 0 0,0 1-1 0 0,0-1 0 0 0,1 1 0 0 0,-1 0 0 0 0,1 0 0 0 0,-1-1 0 0 0,1 1 1 0 0,0 0-1 0 0,-1 1 0 0 0,1-1 0 0 0,0 0 0 0 0,0 0 0 0 0,1 0 0 0 0,-1 1 0 0 0,0-1 1 0 0,1 0-1 0 0,-1 1 0 0 0,1-1 0 0 0,0 0 0 0 0,0 1 0 0 0,0-1 0 0 0,0 1 0 0 0,0-1 1 0 0,0 0-1 0 0,1 1 0 0 0,0 2 0 0 0,3 10 347 0 0,1 1 0 0 0,1-2 1 0 0,0 1-1 0 0,14 25 0 0 0,-10-21-360 0 0,71 127 1440 0 0,-41-75-1198 0 0,39 90 0 0 0,-96-185-1703 0 0,-1 1 0 0 0,-35-35 0 0 0,42 48 984 0 0,-1-1 1 0 0,-1 2-1 0 0,0-1 1 0 0,0 2-1 0 0,-1 0 1 0 0,0 0-1 0 0,-28-10 0 0 0,36 17 366 0 0,0-1-1 0 0,0 1 0 0 0,0 0 1 0 0,0 0-1 0 0,0 1 0 0 0,0-1 0 0 0,0 1 1 0 0,0 1-1 0 0,0-1 0 0 0,0 1 1 0 0,0 0-1 0 0,0 0 0 0 0,0 1 0 0 0,0 0 1 0 0,0 0-1 0 0,0 0 0 0 0,1 1 1 0 0,-1 0-1 0 0,1 0 0 0 0,0 0 0 0 0,0 1 1 0 0,0 0-1 0 0,-6 6 0 0 0,3-3 180 0 0,0 1 0 0 0,1 1 0 0 0,0-1 0 0 0,1 1 0 0 0,0 1 0 0 0,0-1 0 0 0,1 1 0 0 0,0 0 0 0 0,1 0 0 0 0,0 1 0 0 0,0-1 0 0 0,1 1 0 0 0,1 0 0 0 0,0-1 0 0 0,0 1 0 0 0,1 0 0 0 0,0 0 0 0 0,1 1 0 0 0,1-1 0 0 0,-1 0 0 0 0,2 0 0 0 0,-1 0 0 0 0,2-1 0 0 0,-1 1 0 0 0,7 16-1 0 0,-4-16-91 0 0,0 0 0 0 0,1 0 0 0 0,0 0 0 0 0,1 0 0 0 0,0-1-1 0 0,0 0 1 0 0,1-1 0 0 0,0 1 0 0 0,1-2 0 0 0,17 14-1 0 0,-19-17-94 0 0,1 0 0 0 0,-1-1 0 0 0,1 0 0 0 0,0-1 0 0 0,1 1 0 0 0,-1-2 0 0 0,0 1 0 0 0,1-1 0 0 0,0 0 1 0 0,0-1-1 0 0,-1 0 0 0 0,1-1 0 0 0,0 0 0 0 0,0 0 0 0 0,15-2 0 0 0,-10-1-85 0 0,-1-1-1 0 0,0 0 1 0 0,0 0 0 0 0,-1-2 0 0 0,1 1 0 0 0,-1-1 0 0 0,0-1 0 0 0,-1-1 0 0 0,1 1 0 0 0,-2-2 0 0 0,1 1 0 0 0,-1-1 0 0 0,12-14 0 0 0,-5 4-1046 0 0,-1-1 0 0 0,18-27 0 0 0,-20 23-2879 0 0,20-42 0 0 0,-28 52 1775 0 0,-1 0 1 0 0,4-21 0 0 0,-2 3-1431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4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11 6497 0 0,'-1'-1'58'0'0,"0"1"-1"0"0,1-1 0 0 0,-1 0 0 0 0,0 0 1 0 0,0 0-1 0 0,0 1 0 0 0,0-1 0 0 0,0 0 1 0 0,0 1-1 0 0,0-1 0 0 0,0 1 1 0 0,0-1-1 0 0,0 1 0 0 0,0-1 0 0 0,0 1 1 0 0,0 0-1 0 0,0-1 0 0 0,-2 1 0 0 0,2 0 1 0 0,1 1 1 0 0,-1-1-1 0 0,1 0 0 0 0,-1 1 0 0 0,1-1 0 0 0,-1 0 0 0 0,1 1 0 0 0,-1-1 0 0 0,1 1 0 0 0,-1-1 0 0 0,1 1 0 0 0,0-1 1 0 0,-1 1-1 0 0,1-1 0 0 0,0 1 0 0 0,0 0 0 0 0,-1-1 0 0 0,1 1 0 0 0,0-1 0 0 0,0 1 0 0 0,0-1 0 0 0,0 1 0 0 0,-1 0 0 0 0,1 0 1 0 0,0 11 591 0 0,0-1 0 0 0,0 0 0 0 0,2 13 0 0 0,0 0-201 0 0,-1 98 1025 0 0,-7 235 39 0 0,-4-186-842 0 0,8 1 0 0 0,23 200-1 0 0,1-127-232 0 0,-17 423 1 0 0,5 129 1081 0 0,28-423-1023 0 0,-36-118-113 0 0,-4-128 291 0 0,3-102-611 0 0,1 1-1 0 0,1 0 0 0 0,2-1 1 0 0,0 0-1 0 0,2 0 1 0 0,13 35-1 0 0,-15-45-34 0 0,0 1-1 0 0,-1 0 1 0 0,-1 0 0 0 0,-1 0-1 0 0,0 0 1 0 0,-1 1-1 0 0,-1-1 1 0 0,-1 0-1 0 0,0 0 1 0 0,-2 1-1 0 0,-4 18 1 0 0,7-35-29 0 0,0 0 0 0 0,-1 0 1 0 0,1 0-1 0 0,0 1 0 0 0,0-1 0 0 0,0 0 1 0 0,0 0-1 0 0,0 0 0 0 0,0 0 0 0 0,0 0 1 0 0,0 0-1 0 0,0 0 0 0 0,0 0 0 0 0,1 0 1 0 0,-1 0-1 0 0,0 0 0 0 0,1 0 0 0 0,-1 0 1 0 0,1 0-1 0 0,-1 0 0 0 0,2 1 0 0 0,0-2-351 0 0,0-1 0 0 0,0 0 0 0 0,0 0 1 0 0,0 0-1 0 0,0 0 0 0 0,0 0 0 0 0,-1 0 0 0 0,1 0 0 0 0,0-1 0 0 0,-1 1 0 0 0,1 0 0 0 0,0-1 0 0 0,-1 0 0 0 0,3-2 0 0 0,18-27-9200 0 0,-12 15 4799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6.0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0 140 5385 0 0,'2'-12'2360'0'0,"-2"11"-2292"0"0,0 0 0 0 0,0 0 0 0 0,0 0-1 0 0,0 0 1 0 0,0 0 0 0 0,0-1 0 0 0,0 1 0 0 0,1 0 0 0 0,-1 0 0 0 0,0 0-1 0 0,1 0 1 0 0,-1 0 0 0 0,0 0 0 0 0,1 0 0 0 0,-1 0 0 0 0,1 1 0 0 0,0-1 0 0 0,-1 0-1 0 0,1 0 1 0 0,0 0 0 0 0,0 1 0 0 0,-1-1 0 0 0,1 0 0 0 0,0 1 0 0 0,0-1-1 0 0,0 0 1 0 0,0 1 0 0 0,0-1 0 0 0,0 1 0 0 0,0 0 0 0 0,0-1 0 0 0,0 1-1 0 0,0 0 1 0 0,0-1 0 0 0,0 1 0 0 0,0 0 0 0 0,0 0 0 0 0,1 0 0 0 0,169-29 1296 0 0,266-10 1 0 0,177 33-289 0 0,-384 7-729 0 0,724 55 463 0 0,-194-3-18 0 0,175-42 108 0 0,149-46-505 0 0,-747 12-268 0 0,301-12 201 0 0,312 41-16 0 0,-874-5-297 0 0,789-22 466 0 0,-155-18 115 0 0,-669 38-593 0 0,528 10 230 0 0,-544-6-201 0 0,86 11 53 0 0,-98-11-56 0 0,-1-1-1 0 0,0 2 1 0 0,-1 0 0 0 0,1 0-1 0 0,-1 1 1 0 0,19 11 0 0 0,-21-9 57 0 0,0 1 0 0 0,-1 0 1 0 0,0 0-1 0 0,0 1 1 0 0,10 15-1 0 0,3 3 77 0 0,62 70 625 0 0,-81-96-751 0 0,-1 1 1 0 0,1-1-1 0 0,0 0 0 0 0,0 0 0 0 0,0 0 0 0 0,0 0 0 0 0,0 0 1 0 0,0-1-1 0 0,5 2 0 0 0,-5-2-23 0 0,0 1 0 0 0,0-1-1 0 0,1 1 1 0 0,-1 0 0 0 0,0 0 0 0 0,0 0 0 0 0,0 0-1 0 0,0 0 1 0 0,0 0 0 0 0,0 0 0 0 0,-1 1 0 0 0,1-1-1 0 0,0 1 1 0 0,1 1 0 0 0,-1 1-8 0 0,0-1 0 0 0,0 1 0 0 0,-1-1 0 0 0,1 1 0 0 0,-1 0 0 0 0,0 0 0 0 0,0-1 0 0 0,0 1 0 0 0,-1 0 0 0 0,1 0 0 0 0,-1 8 0 0 0,-5 52 65 0 0,2-19-62 0 0,5 133 58 0 0,-2 122-42 0 0,20 297 403 0 0,0-298-166 0 0,33 289-9 0 0,1-297 82 0 0,-43-236-275 0 0,-3-5 49 0 0,-2 1 0 0 0,0 85 0 0 0,-19 102 109 0 0,8-156-187 0 0,-10 113 17 0 0,6-41 0 0 0,8-52-1270 0 0,1-92 1303 0 0,-4 6-6065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7.4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0 881 6953 0 0,'1'-1'36'0'0,"0"0"-1"0"0,-1 0 0 0 0,1 1 1 0 0,0-1-1 0 0,0 0 0 0 0,0 0 1 0 0,0 1-1 0 0,-1-1 0 0 0,1 1 1 0 0,0-1-1 0 0,0 1 0 0 0,0-1 1 0 0,0 1-1 0 0,1 0 0 0 0,-1-1 1 0 0,0 1-1 0 0,0 0 0 0 0,0 0 1 0 0,0 0-1 0 0,0 0 0 0 0,0 0 1 0 0,0 0-1 0 0,0 0 0 0 0,0 0 1 0 0,1 0-1 0 0,-1 0 0 0 0,0 1 1 0 0,0-1-1 0 0,1 1 0 0 0,38 19 64 0 0,-15-7 31 0 0,36 10 58 0 0,-21-8-38 0 0,40 21 1 0 0,-64-29 191 0 0,0 0 0 0 0,0-1 0 0 0,0-1 0 0 0,1 0 0 0 0,0-2 0 0 0,29 4 0 0 0,108-2 2478 0 0,-121-5-2263 0 0,278 8 1025 0 0,135-2-982 0 0,234-73-36 0 0,-79 32 248 0 0,1 50-318 0 0,-433-9-451 0 0,755-33 942 0 0,210 4-44 0 0,-1067 24-905 0 0,471-7 451 0 0,-244-16-303 0 0,422-20 143 0 0,-67 9-145 0 0,408-31-146 0 0,-837 54-50 0 0,190 1-24 0 0,-288 21 60 0 0,-32-2-16 0 0,-86-9 4 0 0,-1-1 0 0 0,1 0 0 0 0,0 1 0 0 0,-1-1 0 0 0,1-1 0 0 0,-1 1 0 0 0,1 0 0 0 0,-1-1 0 0 0,1 0 0 0 0,-1 1 0 0 0,1-2 0 0 0,-1 1 0 0 0,1 0 0 0 0,-1-1 0 0 0,0 1 0 0 0,0-1 0 0 0,0 0 0 0 0,0 0 0 0 0,0 0 0 0 0,0 0 0 0 0,-1-1 0 0 0,1 1 0 0 0,3-5 0 0 0,-4 4 2 0 0,1 1 0 0 0,-1-1 0 0 0,1 0 0 0 0,0 1 0 0 0,0 0 0 0 0,0-1 0 0 0,0 1 1 0 0,5-1-1 0 0,16-15 10 0 0,2-4-39 0 0,13-17 77 0 0,-17 12-19 0 0,26-46 0 0 0,-41 59-98 0 0,0 0 0 0 0,-1-1 0 0 0,0 0 0 0 0,-1 0 0 0 0,5-26 0 0 0,6-58-2660 0 0,-10 46-2120 0 0,-3-1-1 0 0,-4-73 1 0 0,-4 61 1433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45 5833 0 0,'-3'-9'400'0'0,"-4"-26"1109"0"0,23 67 1602 0 0,-5 23-1906 0 0,-2-1-1 0 0,-3 1 1 0 0,-1 73 0 0 0,0-19-692 0 0,5 114-97 0 0,-10-163-253 0 0,-14 102-1 0 0,13-155-159 0 0,1-4-22 0 0,0 1-1 0 0,-1-1 1 0 0,1 0 0 0 0,-1 0-1 0 0,0 1 1 0 0,0-1 0 0 0,0 0-1 0 0,0 0 1 0 0,-4 5 0 0 0,4-10-246 0 0,0 0 1 0 0,0 0-1 0 0,0 0 1 0 0,0 0-1 0 0,1 0 1 0 0,-1 0 0 0 0,0 0-1 0 0,1 0 1 0 0,0-1-1 0 0,-1-2 1 0 0,-3-80-6080 0 0,4 45 4246 0 0,-2 8-1095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9 199 8682 0 0,'-3'-12'381'0'0,"2"10"-307"0"0,0 0 0 0 0,0 0 1 0 0,1-1-1 0 0,-1 1 0 0 0,0 0 1 0 0,1 0-1 0 0,0-1 0 0 0,-1 1 1 0 0,1 0-1 0 0,0-1 0 0 0,0 1 1 0 0,0 0-1 0 0,1-1 0 0 0,-1 1 1 0 0,0 0-1 0 0,1-1 0 0 0,0 1 1 0 0,-1 0-1 0 0,1 0 0 0 0,0 0 1 0 0,0 0-1 0 0,0 0 0 0 0,1 0 1 0 0,-1 0-1 0 0,0 0 0 0 0,1 0 1 0 0,-1 0-1 0 0,3-2 0 0 0,13-10 31 0 0,0 1-1 0 0,1 0 0 0 0,0 1 0 0 0,1 1 0 0 0,1 1 0 0 0,-1 1 0 0 0,1 0 1 0 0,1 2-1 0 0,0 0 0 0 0,37-6 0 0 0,-50 11-98 0 0,-1 2 1 0 0,1-1 0 0 0,-1 1-1 0 0,1 0 1 0 0,-1 0-1 0 0,1 1 1 0 0,-1 0-1 0 0,0 0 1 0 0,1 1-1 0 0,-1 0 1 0 0,0 1-1 0 0,0-1 1 0 0,8 5-1 0 0,-12-5 4 0 0,0 0-1 0 0,0 0 0 0 0,0 0 0 0 0,0 0 1 0 0,-1 0-1 0 0,1 1 0 0 0,-1 0 0 0 0,1-1 1 0 0,-1 1-1 0 0,0 0 0 0 0,0 0 0 0 0,0 0 1 0 0,0 0-1 0 0,-1 0 0 0 0,1 1 1 0 0,-1-1-1 0 0,0 0 0 0 0,0 1 0 0 0,0-1 1 0 0,0 1-1 0 0,-1 0 0 0 0,1-1 0 0 0,-1 1 1 0 0,0-1-1 0 0,0 1 0 0 0,0 0 1 0 0,-1-1-1 0 0,-1 7 0 0 0,-1 4 142 0 0,-2-1 0 0 0,1 1 1 0 0,-2-1-1 0 0,0-1 0 0 0,-1 1 0 0 0,0-1 0 0 0,0 0 0 0 0,-1-1 0 0 0,-1 1 1 0 0,-18 17-1 0 0,11-13-24 0 0,-1-1 0 0 0,0-1 1 0 0,-1 0-1 0 0,0-2 0 0 0,-1 0 1 0 0,-23 11-1 0 0,29-18-50 0 0,1 0 1 0 0,-1-1-1 0 0,0 0 1 0 0,-21 3-1 0 0,29-6-63 0 0,1 0-1 0 0,-1-1 0 0 0,0 1 0 0 0,1-1 1 0 0,-1 0-1 0 0,1-1 0 0 0,-1 1 0 0 0,1-1 0 0 0,-1 0 1 0 0,1 0-1 0 0,-1 0 0 0 0,1-1 0 0 0,0 1 0 0 0,0-1 1 0 0,-1 0-1 0 0,-6-5 0 0 0,10 6-30 0 0,1 1 0 0 0,-1-1 0 0 0,1 1 0 0 0,-1-1 0 0 0,1 1 0 0 0,0 0 0 0 0,-1-1 0 0 0,1 1 1 0 0,0-1-1 0 0,-1 0 0 0 0,1 1 0 0 0,0-1 0 0 0,-1 1 0 0 0,1-1 0 0 0,0 0 0 0 0,0 1 0 0 0,0-1 0 0 0,0 1 0 0 0,0-1 0 0 0,0 0 0 0 0,-1 1 0 0 0,1-1 0 0 0,1 0 0 0 0,-1 1 0 0 0,0-1 0 0 0,0 1 0 0 0,0-1 0 0 0,0 0 1 0 0,1 0-1 0 0,15-17-1070 0 0,33-10-1775 0 0,-42 25 2275 0 0,78-34-4288 0 0,-51 25 1369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8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287 181 6825 0 0,'-21'5'322'0'0,"17"-3"-248"0"0,0-1 0 0 0,0 0-1 0 0,0 0 1 0 0,0 0 0 0 0,0 0-1 0 0,0-1 1 0 0,-1 0 0 0 0,1 0-1 0 0,0 0 1 0 0,-6-1 0 0 0,9 1-60 0 0,1-1 1 0 0,0 1 0 0 0,-1-1 0 0 0,1 1 0 0 0,0-1-1 0 0,0 1 1 0 0,-1-1 0 0 0,1 1 0 0 0,0-1-1 0 0,0 0 1 0 0,0 1 0 0 0,0-1 0 0 0,0 1-1 0 0,0-1 1 0 0,0 0 0 0 0,0 1 0 0 0,0-1-1 0 0,0 1 1 0 0,0-1 0 0 0,0 1 0 0 0,0-1 0 0 0,1 0-1 0 0,-1 1 1 0 0,0-1 0 0 0,0 1 0 0 0,1-1-1 0 0,-1 1 1 0 0,0-1 0 0 0,1 0 0 0 0,11-19 114 0 0,-11 17-105 0 0,7-7 43 0 0,-1 0 0 0 0,2 0-1 0 0,0 0 1 0 0,18-15 0 0 0,-18 17 15 0 0,0 0-1 0 0,0-1 1 0 0,0-1 0 0 0,-1 1-1 0 0,9-15 1 0 0,-17 24-58 0 0,0 0 0 0 0,1-1 0 0 0,-1 1 0 0 0,0-1 0 0 0,0 1 0 0 0,1 0 0 0 0,-1-1 0 0 0,0 1 0 0 0,0-1 0 0 0,0 1 0 0 0,0-1 0 0 0,0 1 0 0 0,0 0 0 0 0,1-1 0 0 0,-1 1 0 0 0,0-1 0 0 0,0 1 0 0 0,0-1 0 0 0,-1 1 0 0 0,1-1 1 0 0,0 1-1 0 0,0 0 0 0 0,0-1 0 0 0,0 1 0 0 0,0-1 0 0 0,0 1 0 0 0,-1 0 0 0 0,1-1 0 0 0,0 1 0 0 0,0-1 0 0 0,-1 1 0 0 0,1-1 0 0 0,-16-3 880 0 0,-18 8 336 0 0,15 4-814 0 0,1 0 0 0 0,0 2 0 0 0,1 0 0 0 0,0 0 0 0 0,1 2 0 0 0,0 0 0 0 0,-28 29 0 0 0,26-22-58 0 0,0 1 1 0 0,2 0-1 0 0,0 2 0 0 0,1 0 1 0 0,-18 37-1 0 0,30-53-309 0 0,0 0 0 0 0,1 1 1 0 0,0 0-1 0 0,0-1 0 0 0,0 1 0 0 0,1 0 0 0 0,0 0 0 0 0,0 0 1 0 0,0 0-1 0 0,1 0 0 0 0,0 0 0 0 0,1 0 0 0 0,1 10 0 0 0,-1-13-48 0 0,1 0 0 0 0,-1-1-1 0 0,0 1 1 0 0,1-1 0 0 0,0 0-1 0 0,0 0 1 0 0,0 1-1 0 0,0-1 1 0 0,0 0 0 0 0,1-1-1 0 0,-1 1 1 0 0,1 0-1 0 0,0-1 1 0 0,0 1 0 0 0,0-1-1 0 0,0 0 1 0 0,0 0 0 0 0,0 0-1 0 0,1 0 1 0 0,-1-1-1 0 0,1 0 1 0 0,-1 1 0 0 0,1-1-1 0 0,0 0 1 0 0,-1-1-1 0 0,7 2 1 0 0,1-2-147 0 0,0 1 0 0 0,0-1 0 0 0,0-1 0 0 0,0 0 0 0 0,0-1 0 0 0,0 0 0 0 0,0-1 0 0 0,0 0 0 0 0,-1 0 0 0 0,0-1-1 0 0,1-1 1 0 0,-2 0 0 0 0,1 0 0 0 0,0-1 0 0 0,-1 0 0 0 0,10-9 0 0 0,-2 2-612 0 0,-1-1 1 0 0,-1-1-1 0 0,0 0 0 0 0,-1-2 0 0 0,0 1 1 0 0,-2-2-1 0 0,16-27 0 0 0,-20 31 339 0 0,-1-1 0 0 0,-1 0 0 0 0,0 0 0 0 0,4-19 1 0 0,-9 29 390 0 0,1 1 0 0 0,-2-1 1 0 0,1 1-1 0 0,0-1 1 0 0,-1 1-1 0 0,0-1 0 0 0,0 0 1 0 0,0 1-1 0 0,-1-1 1 0 0,0 1-1 0 0,1-1 0 0 0,-2 1 1 0 0,1-1-1 0 0,0 1 0 0 0,-1 0 1 0 0,0 0-1 0 0,0-1 1 0 0,0 1-1 0 0,-4-5 0 0 0,5 8 80 0 0,0 0 0 0 0,0 0 0 0 0,0 0 0 0 0,0 0-1 0 0,0 0 1 0 0,0 1 0 0 0,0-1 0 0 0,0 0 0 0 0,0 0 0 0 0,0 1-1 0 0,0-1 1 0 0,-1 1 0 0 0,1-1 0 0 0,0 1 0 0 0,0 0-1 0 0,0-1 1 0 0,-1 1 0 0 0,1 0 0 0 0,0 0 0 0 0,-1 0-1 0 0,1 0 1 0 0,0 0 0 0 0,-2 0 0 0 0,0 1 101 0 0,1 0 0 0 0,0 0 0 0 0,0 0 0 0 0,-1 0 0 0 0,1 0 0 0 0,0 0 0 0 0,0 0 0 0 0,0 1 0 0 0,0-1 1 0 0,1 1-1 0 0,-4 3 0 0 0,1-1 67 0 0,1-1 0 0 0,0 1 1 0 0,1 0-1 0 0,-1 0 0 0 0,1 0 1 0 0,-1 1-1 0 0,1-1 0 0 0,0 0 1 0 0,1 1-1 0 0,-1 0 0 0 0,1-1 1 0 0,-1 8-1 0 0,3-3-102 0 0,0-1-1 0 0,0 1 1 0 0,1 0-1 0 0,0-1 1 0 0,1 0 0 0 0,0 0-1 0 0,0 1 1 0 0,7 10-1 0 0,1 0-30 0 0,1 0-1 0 0,16 20 1 0 0,-21-31-127 0 0,1 0 0 0 0,0-1 1 0 0,0 0-1 0 0,1 0 0 0 0,0-1 1 0 0,0 0-1 0 0,15 7 0 0 0,-21-11-230 0 0,1-1 1 0 0,0 1-1 0 0,-1-1 0 0 0,1 0 0 0 0,0 0 0 0 0,0 0 1 0 0,-1-1-1 0 0,1 1 0 0 0,0-1 0 0 0,0 0 0 0 0,4 0 1 0 0,-6-1-68 0 0,0 1 0 0 0,0-1 0 0 0,0 0 0 0 0,-1 1 0 0 0,1-1 0 0 0,0 0-1 0 0,-1 0 1 0 0,1 0 0 0 0,0 0 0 0 0,-1 0 0 0 0,1 0 0 0 0,-1 0 0 0 0,0-1 0 0 0,1 1 0 0 0,-1-1 0 0 0,0 1 0 0 0,0-1 0 0 0,0 1 0 0 0,0-1 0 0 0,0 0 0 0 0,0 1 0 0 0,0-1 0 0 0,0-3 0 0 0,3-7-2642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1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25 8786 0 0,'-3'1'198'0'0,"1"-1"0"0"0,0 1 0 0 0,-1-1 0 0 0,1 1 0 0 0,0 0 0 0 0,0 0 1 0 0,-1 0-1 0 0,1 0 0 0 0,0 0 0 0 0,0 0 0 0 0,0 1 0 0 0,0-1 0 0 0,1 1 0 0 0,-1 0 0 0 0,0-1 0 0 0,1 1 1 0 0,-1 0-1 0 0,1 0 0 0 0,-1 0 0 0 0,1 0 0 0 0,0 0 0 0 0,0 0 0 0 0,0 0 0 0 0,0 1 0 0 0,0-1 0 0 0,0 0 1 0 0,0 5-1 0 0,-3 9 560 0 0,0 0 0 0 0,-2 31 0 0 0,5-37-295 0 0,0 11-198 0 0,0-1 0 0 0,1 1 0 0 0,1 0 0 0 0,1-1 0 0 0,5 22-1 0 0,-4-31-230 0 0,-1 0 0 0 0,1 0-1 0 0,1 0 1 0 0,0-1 0 0 0,1 1-1 0 0,0-1 1 0 0,0 0-1 0 0,1-1 1 0 0,0 1 0 0 0,13 14-1 0 0,-19-24-32 0 0,1 1-1 0 0,-1-1 0 0 0,0 0 0 0 0,0 1 1 0 0,0-1-1 0 0,1 0 0 0 0,-1 0 0 0 0,0 1 0 0 0,0-1 1 0 0,1 0-1 0 0,-1 0 0 0 0,0 1 0 0 0,1-1 0 0 0,-1 0 1 0 0,0 0-1 0 0,0 0 0 0 0,1 0 0 0 0,-1 0 1 0 0,0 1-1 0 0,1-1 0 0 0,-1 0 0 0 0,0 0 0 0 0,1 0 1 0 0,-1 0-1 0 0,1 0 0 0 0,-1 0 0 0 0,0 0 1 0 0,1 0-1 0 0,-1 0 0 0 0,0 0 0 0 0,1 0 0 0 0,-1 0 1 0 0,0-1-1 0 0,1 1 0 0 0,-1 0 0 0 0,0 0 1 0 0,1 0-1 0 0,-1 0 0 0 0,0-1 0 0 0,0 1 0 0 0,1 0 1 0 0,-1 0-1 0 0,0 0 0 0 0,1-1 0 0 0,-1 1 1 0 0,0 0-1 0 0,0-1 0 0 0,7-23-102 0 0,-7-31-108 0 0,0 54 209 0 0,-22-180-89 0 0,6 72 144 0 0,15 105-60 0 0,0 0 1 0 0,1-1 0 0 0,0 1 0 0 0,0 0-1 0 0,0 0 1 0 0,1 0 0 0 0,-1 0-1 0 0,1 0 1 0 0,2-7 0 0 0,-3 10 0 0 0,1 0-1 0 0,0 0 1 0 0,0-1 0 0 0,0 1 0 0 0,0 0 0 0 0,0 0 0 0 0,0 0 0 0 0,0 1-1 0 0,0-1 1 0 0,0 0 0 0 0,0 0 0 0 0,0 0 0 0 0,1 1 0 0 0,-1-1 0 0 0,0 1 0 0 0,0-1-1 0 0,1 1 1 0 0,-1-1 0 0 0,0 1 0 0 0,1 0 0 0 0,-1 0 0 0 0,1 0 0 0 0,-1 0-1 0 0,0 0 1 0 0,1 0 0 0 0,-1 0 0 0 0,1 0 0 0 0,-1 0 0 0 0,0 0 0 0 0,1 1-1 0 0,1 0 1 0 0,12 3-153 0 0,1 1 0 0 0,-1 1 0 0 0,0 0 0 0 0,0 1 0 0 0,-1 1 0 0 0,14 9 0 0 0,-6-4-2196 0 0,34 15 0 0 0,-49-25 1555 0 0,1 0 1 0 0,-1-1-1 0 0,1 0 0 0 0,-1 0 1 0 0,1-1-1 0 0,0 0 1 0 0,-1 0-1 0 0,1-1 1 0 0,8 0-1 0 0,-5-2-1914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67 6121 0 0,'0'-16'752'0'0,"-1"8"-140"0"0,1 0 0 0 0,0 1 1 0 0,1-1-1 0 0,5-11 2050 0 0,-2 27-1437 0 0,2 12 286 0 0,-1 36 687 0 0,-3 97-1 0 0,-3-34-1210 0 0,1-116-970 0 0,1 54 414 0 0,3 0 0 0 0,14 72 1 0 0,-17-124-405 0 0,0 0 0 0 0,1 0 1 0 0,-1 0-1 0 0,1 0 0 0 0,1 0 1 0 0,-1 0-1 0 0,1-1 0 0 0,-1 1 1 0 0,5 3-1 0 0,-7-7-40 0 0,1 0 0 0 0,0 0 0 0 0,0 0 0 0 0,0-1 0 0 0,-1 1 0 0 0,1 0 0 0 0,0-1 0 0 0,0 1 0 0 0,0-1 0 0 0,0 1 0 0 0,0-1 0 0 0,0 1 0 0 0,0-1 0 0 0,0 0 0 0 0,1 0 0 0 0,-1 1 0 0 0,0-1 0 0 0,2 0 0 0 0,-2 0-62 0 0,1-1 0 0 0,0 1-1 0 0,-1-1 1 0 0,1 1 0 0 0,-1-1 0 0 0,1 0-1 0 0,-1 0 1 0 0,0 0 0 0 0,1 1 0 0 0,-1-1 0 0 0,0 0-1 0 0,1-1 1 0 0,-1 1 0 0 0,0 0 0 0 0,0 0 0 0 0,2-3-1 0 0,33-47-5357 0 0,-31 43 3576 0 0,-1 0 0 0 0,0 0 0 0 0,0-1 0 0 0,5-14 0 0 0,-9 15-1465 0 0</inkml:trace>
  <inkml:trace contextRef="#ctx0" brushRef="#br0" timeOffset="1">114 458 9778 0 0,'-10'-3'806'0'0,"0"1"1"0"0,0 0-1 0 0,0 1 0 0 0,-17-1 1 0 0,-16-2 2177 0 0,43 4-2962 0 0,-1 0 0 0 0,1 0-1 0 0,0 0 1 0 0,0 0 0 0 0,0 0-1 0 0,0 0 1 0 0,0 0 0 0 0,0 0-1 0 0,0 0 1 0 0,-1 0 0 0 0,1 0 0 0 0,0 0-1 0 0,0 0 1 0 0,0 0 0 0 0,0 0-1 0 0,0 0 1 0 0,0 0 0 0 0,0 0-1 0 0,0 0 1 0 0,-1 0 0 0 0,1 0-1 0 0,0 0 1 0 0,0 0 0 0 0,0 0 0 0 0,0 0-1 0 0,0 0 1 0 0,0 0 0 0 0,0 0-1 0 0,0 0 1 0 0,0-1 0 0 0,0 1-1 0 0,-1 0 1 0 0,1 0 0 0 0,0 0-1 0 0,0 0 1 0 0,0 0 0 0 0,0 0 0 0 0,0 0-1 0 0,0 0 1 0 0,0 0 0 0 0,0-1-1 0 0,0 1 1 0 0,0 0 0 0 0,0 0-1 0 0,0 0 1 0 0,0 0 0 0 0,0 0-1 0 0,0 0 1 0 0,0 0 0 0 0,0-1-1 0 0,0 1 1 0 0,0 0 0 0 0,0 0 0 0 0,0 0-1 0 0,0 0 1 0 0,0 0 0 0 0,0 0-1 0 0,0 0 1 0 0,0 0 0 0 0,0-1-1 0 0,1 1 1 0 0,-1 0 0 0 0,0 0-1 0 0,0 0 1 0 0,0 0 0 0 0,0 0 0 0 0,0 0-1 0 0,0 0 1 0 0,0 0 0 0 0,12-7 526 0 0,17-4-264 0 0,27 0-110 0 0,94-7 0 0 0,-30 6-3184 0 0,-88 7-1676 0 0,52-15 0 0 0,-61 13 248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8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94 110 10322 0 0,'-6'-2'631'0'0,"-1"1"-1"0"0,1 0 0 0 0,-1 0 0 0 0,1 0 1 0 0,-1 1-1 0 0,1 0 0 0 0,-13 1 1 0 0,-8 0 1570 0 0,27-1-2173 0 0,0 0-1 0 0,1 0 0 0 0,-1 0 0 0 0,0 0 1 0 0,0 0-1 0 0,0-1 0 0 0,0 1 0 0 0,0 0 1 0 0,0 0-1 0 0,0 0 0 0 0,0 0 0 0 0,0 0 1 0 0,0 0-1 0 0,0 0 0 0 0,0 0 0 0 0,0-1 1 0 0,0 1-1 0 0,0 0 0 0 0,0 0 0 0 0,0 0 1 0 0,0 0-1 0 0,0 0 0 0 0,0 0 0 0 0,0-1 1 0 0,0 1-1 0 0,0 0 0 0 0,0 0 0 0 0,0 0 1 0 0,0 0-1 0 0,0 0 0 0 0,0 0 0 0 0,0 0 1 0 0,0 0-1 0 0,0-1 0 0 0,-1 1 0 0 0,1 0 1 0 0,0 0-1 0 0,0 0 0 0 0,0 0 0 0 0,0 0 1 0 0,0 0-1 0 0,0 0 0 0 0,0 0 0 0 0,0 0 1 0 0,0 0-1 0 0,-1 0 0 0 0,1 0 0 0 0,0 0 1 0 0,0 0-1 0 0,0 0 0 0 0,0-1 0 0 0,0 1 1 0 0,0 0-1 0 0,0 0 0 0 0,-1 0 0 0 0,1 0 1 0 0,0 0-1 0 0,0 0 0 0 0,0 1 0 0 0,0-1 1 0 0,0 0-1 0 0,0 0 0 0 0,0 0 0 0 0,-1 0 0 0 0,1 0 1 0 0,0 0-1 0 0,13-10 610 0 0,20-7-228 0 0,6 4-260 0 0,1 1-1 0 0,1 2 1 0 0,0 1 0 0 0,45-3 0 0 0,14 4-889 0 0,-42 3-2800 0 0,0-1-7025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4.50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752 3 5489 0 0,'-5'-1'281'0'0,"0"0"-1"0"0,0 1 1 0 0,0 0-1 0 0,0 0 1 0 0,0 0 0 0 0,0 1-1 0 0,0-1 1 0 0,0 1-1 0 0,0 0 1 0 0,0 1-1 0 0,0-1 1 0 0,1 1 0 0 0,-10 4-1 0 0,-5 5 633 0 0,-35 25-1 0 0,21-13-77 0 0,-153 105 2682 0 0,151-100-2786 0 0,0 2 1 0 0,-59 66-1 0 0,58-52-328 0 0,1 1 1 0 0,-42 72-1 0 0,66-97-344 0 0,1 1 0 0 0,1 0 0 0 0,0 0-1 0 0,2 1 1 0 0,1 0 0 0 0,0 0 0 0 0,2 1 0 0 0,1 0 0 0 0,-1 24 0 0 0,3-29-30 0 0,1 0 0 0 0,1 1 0 0 0,1-1 0 0 0,1 0 0 0 0,0 0 0 0 0,1 0 0 0 0,1 0 1 0 0,12 28-1 0 0,-13-38-15 0 0,1 1 0 0 0,-1-1 0 0 0,2 0 0 0 0,-1 0 0 0 0,1-1 1 0 0,0 0-1 0 0,0 0 0 0 0,1 0 0 0 0,0-1 0 0 0,1 0 0 0 0,-1 0 0 0 0,1 0 1 0 0,0-1-1 0 0,0-1 0 0 0,1 1 0 0 0,-1-1 0 0 0,1-1 0 0 0,12 4 1 0 0,-5-3 9 0 0,1-1 1 0 0,0 0 0 0 0,0-2-1 0 0,-1 0 1 0 0,1 0-1 0 0,0-2 1 0 0,0 0 0 0 0,0-1-1 0 0,0-1 1 0 0,-1 0 0 0 0,0-1-1 0 0,1-1 1 0 0,-1-1-1 0 0,-1 0 1 0 0,1-1 0 0 0,28-17-1 0 0,-23 10 5 0 0,-2 0 0 0 0,1-1 0 0 0,-2-1 0 0 0,0 0 0 0 0,-1-2 0 0 0,0 0 0 0 0,-2-1 0 0 0,0 0-1 0 0,-1-2 1 0 0,-1 1 0 0 0,12-27 0 0 0,9-28 47 0 0,-3-2-1 0 0,38-152 1 0 0,-52 158-50 0 0,4 1-1 0 0,46-108 1 0 0,-23 97 0 0 0,-44 81-65 0 0,1 0 0 0 0,-1 0 0 0 0,0 0 0 0 0,0-1 0 0 0,0 1 0 0 0,0 0 0 0 0,1 0 0 0 0,-1 0 0 0 0,0-1 0 0 0,0 1 0 0 0,0 0 0 0 0,0 0 0 0 0,0 0 0 0 0,0-1 0 0 0,0 1 0 0 0,1 0 0 0 0,-1 0 0 0 0,0 0 0 0 0,0-1 0 0 0,0 1 0 0 0,0 0 0 0 0,0 0 1 0 0,0-1-1 0 0,0 1 0 0 0,0 0 0 0 0,0 0 0 0 0,0-1 0 0 0,0 1 0 0 0,-1 0 0 0 0,1 0 0 0 0,0 0 0 0 0,0-1 0 0 0,0 1 0 0 0,0 0 0 0 0,0 0 0 0 0,0 0 0 0 0,0-1 0 0 0,-1 1 0 0 0,1 0 0 0 0,0 0 0 0 0,0-1 0 0 0,-11 6-3637 0 0,-13 15-2401 0 0,3 9-509 0 0,18-24 4493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269 202 6137 0 0,'-1'-4'327'0'0,"0"1"-1"0"0,1 0 1 0 0,-1 0 0 0 0,1-1-1 0 0,0 1 1 0 0,0 0-1 0 0,0-1 1 0 0,0 1 0 0 0,1 0-1 0 0,-1-1 1 0 0,3-5-1 0 0,1-24 1092 0 0,-4 24-1029 0 0,-2 0 0 0 0,1 0-1 0 0,-1 0 1 0 0,0 0-1 0 0,-1 0 1 0 0,0 0 0 0 0,-7-13-1 0 0,8 19-271 0 0,1 0 0 0 0,-1 1 0 0 0,0-1 0 0 0,0 1 0 0 0,0 0 0 0 0,-1-1 1 0 0,1 1-1 0 0,0 0 0 0 0,-1 0 0 0 0,0 1 0 0 0,1-1 0 0 0,-1 0 0 0 0,0 1 0 0 0,0-1 0 0 0,0 1 0 0 0,0 0 0 0 0,0 0 0 0 0,0 0 0 0 0,0 1 0 0 0,0-1 0 0 0,0 1 0 0 0,-1 0 1 0 0,1 0-1 0 0,0 0 0 0 0,0 0 0 0 0,-4 1 0 0 0,2 0 47 0 0,0 0-1 0 0,-1 1 1 0 0,1 0 0 0 0,0 0 0 0 0,0 0-1 0 0,0 1 1 0 0,0-1 0 0 0,0 1 0 0 0,1 1-1 0 0,0-1 1 0 0,-1 0 0 0 0,1 1 0 0 0,0 0-1 0 0,0 0 1 0 0,1 0 0 0 0,-6 10 0 0 0,-1 0 81 0 0,1 1 1 0 0,0 0-1 0 0,1 1 1 0 0,-6 18-1 0 0,4-5 132 0 0,2 1 0 0 0,1 0 0 0 0,1 0 0 0 0,-3 55 0 0 0,7-16-7 0 0,8 72 0 0 0,-3-110-346 0 0,1 0 0 0 0,2 0 1 0 0,15 48-1 0 0,-14-59-153 0 0,1 1 1 0 0,1-2-1 0 0,15 26 0 0 0,-22-42-39 0 0,0-1 0 0 0,0 1-1 0 0,0 0 1 0 0,0-1 0 0 0,0 0 0 0 0,0 1-1 0 0,0-1 1 0 0,1 0 0 0 0,0 0-1 0 0,-1 0 1 0 0,1 0 0 0 0,0-1-1 0 0,3 2 1 0 0,-5-2-95 0 0,0-1-1 0 0,1 0 1 0 0,-1 0-1 0 0,0 0 1 0 0,0 0-1 0 0,0 0 1 0 0,1 0 0 0 0,-1 0-1 0 0,0-1 1 0 0,0 1-1 0 0,0 0 1 0 0,0-1-1 0 0,1 1 1 0 0,-1-1 0 0 0,0 1-1 0 0,0-1 1 0 0,0 1-1 0 0,0-1 1 0 0,0 0-1 0 0,0 1 1 0 0,0-1 0 0 0,0 0-1 0 0,-1 0 1 0 0,1 0-1 0 0,0 0 1 0 0,0 0-1 0 0,-1 0 1 0 0,1 0 0 0 0,-1 0-1 0 0,1 0 1 0 0,0 0-1 0 0,-1 0 1 0 0,0 0 0 0 0,1 0-1 0 0,-1 0 1 0 0,0-1-1 0 0,1 0 1 0 0,6-31-5420 0 0,-5 14 1722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39 14803 0 0,'-4'0'135'0'0,"0"1"0"0"0,1-1 1 0 0,-1 1-1 0 0,1 0 0 0 0,0 0 0 0 0,-1 0 0 0 0,1 1 0 0 0,0-1 1 0 0,-1 1-1 0 0,1 0 0 0 0,0 0 0 0 0,-4 4 0 0 0,6-6-112 0 0,1 1-1 0 0,-1-1 1 0 0,1 1-1 0 0,0-1 1 0 0,-1 1 0 0 0,1-1-1 0 0,0 1 1 0 0,0-1-1 0 0,0 1 1 0 0,-1-1-1 0 0,1 1 1 0 0,0-1-1 0 0,0 1 1 0 0,0 0 0 0 0,0-1-1 0 0,0 1 1 0 0,0-1-1 0 0,0 1 1 0 0,0-1-1 0 0,0 1 1 0 0,0 0-1 0 0,0-1 1 0 0,0 1 0 0 0,1-1-1 0 0,-1 1 1 0 0,0-1-1 0 0,1 2 1 0 0,0 0 12 0 0,1-1 1 0 0,-1 1-1 0 0,1 0 1 0 0,-1-1-1 0 0,1 0 0 0 0,0 1 1 0 0,0-1-1 0 0,-1 0 1 0 0,1 0-1 0 0,0 0 1 0 0,4 2-1 0 0,1 0 21 0 0,1-1 1 0 0,0 0-1 0 0,-1 0 0 0 0,1 0 1 0 0,0-1-1 0 0,0 0 0 0 0,11 0 1 0 0,61-6 29 0 0,-45 2-52 0 0,172-18-2022 0 0,-91 8-5213 0 0,-64 5 3206 0 0,-33 4 751 0 0</inkml:trace>
  <inkml:trace contextRef="#ctx0" brushRef="#br0" timeOffset="1">500 158 8354 0 0,'-4'2'280'0'0,"-1"0"1"0"0,1 1-1 0 0,0-1 1 0 0,0 1-1 0 0,0 0 1 0 0,0 0 0 0 0,1 0-1 0 0,-1 0 1 0 0,1 1-1 0 0,0-1 1 0 0,0 1-1 0 0,0 0 1 0 0,1 0-1 0 0,-1 0 1 0 0,1 1-1 0 0,-3 5 1 0 0,3-4 85 0 0,0 1-1 0 0,0 0 1 0 0,0 0 0 0 0,1 0 0 0 0,0 1 0 0 0,1-1-1 0 0,0 0 1 0 0,0 0 0 0 0,0 0 0 0 0,2 11-1 0 0,-1-11-232 0 0,0-1 0 0 0,1 1 0 0 0,-1-1 0 0 0,1 1 0 0 0,1-1 0 0 0,-1 0 0 0 0,1 1-1 0 0,0-1 1 0 0,1 0 0 0 0,-1-1 0 0 0,1 1 0 0 0,0-1 0 0 0,0 0 0 0 0,1 0 0 0 0,0 0-1 0 0,0 0 1 0 0,0-1 0 0 0,0 0 0 0 0,1 0 0 0 0,-1 0 0 0 0,1-1 0 0 0,0 0 0 0 0,0 0 0 0 0,9 3-1 0 0,-3-4-104 0 0,-1-1 0 0 0,0 0-1 0 0,0-1 1 0 0,0 0-1 0 0,1-1 1 0 0,-1 0-1 0 0,0 0 1 0 0,0-2 0 0 0,0 1-1 0 0,-1-1 1 0 0,1-1-1 0 0,0 0 1 0 0,-1 0 0 0 0,0-1-1 0 0,0-1 1 0 0,-1 1-1 0 0,1-2 1 0 0,-1 1 0 0 0,15-15-1 0 0,-12 10-157 0 0,-1 0-1 0 0,0 0 0 0 0,-1-1 1 0 0,-1-1-1 0 0,0 1 1 0 0,0-2-1 0 0,-2 1 1 0 0,1-1-1 0 0,-2 0 0 0 0,0 0 1 0 0,0-1-1 0 0,-1 0 1 0 0,4-28-1 0 0,-8 38 62 0 0,0-1 0 0 0,-1 0 0 0 0,0 0 0 0 0,0 1 0 0 0,-1-1 0 0 0,1 0 0 0 0,-1 0 1 0 0,0 1-1 0 0,-1-1 0 0 0,1 0 0 0 0,-1 1 0 0 0,-1-1 0 0 0,1 1 0 0 0,-1 0 0 0 0,1 0 0 0 0,-1 0 0 0 0,-1 0 0 0 0,1 0 0 0 0,-6-5 0 0 0,4 6 46 0 0,0-1 0 0 0,-1 1 0 0 0,1 0 0 0 0,-1 1-1 0 0,0-1 1 0 0,0 1 0 0 0,0 0 0 0 0,0 1 0 0 0,0-1 0 0 0,-1 1 0 0 0,1 0-1 0 0,-1 1 1 0 0,0 0 0 0 0,1 0 0 0 0,-1 0 0 0 0,-8 1 0 0 0,-3 0 61 0 0,0 1 0 0 0,0 1 0 0 0,0 0 0 0 0,0 2 0 0 0,1 0 0 0 0,-1 1 0 0 0,1 0 0 0 0,0 2 0 0 0,0 0 0 0 0,1 0 0 0 0,0 2 0 0 0,0 0 0 0 0,-21 17 0 0 0,36-25-39 0 0,0 0 0 0 0,-1 0 0 0 0,1 0 0 0 0,0 0 0 0 0,0 0 0 0 0,0 0 0 0 0,0 1 1 0 0,0-1-1 0 0,0 0 0 0 0,1 0 0 0 0,-1 1 0 0 0,0-1 0 0 0,1 0 0 0 0,-1 1 0 0 0,1-1 0 0 0,-1 1 0 0 0,1-1 0 0 0,0 1 1 0 0,-1-1-1 0 0,1 1 0 0 0,0 1 0 0 0,1-2-57 0 0,-1 0 0 0 0,1 0 0 0 0,-1 1 0 0 0,1-1 1 0 0,-1 0-1 0 0,1 0 0 0 0,0 0 0 0 0,0 0 0 0 0,0 0 0 0 0,-1 0 0 0 0,1 0 0 0 0,0-1 1 0 0,0 1-1 0 0,0 0 0 0 0,0 0 0 0 0,0-1 0 0 0,1 1 0 0 0,-1 0 0 0 0,2 0 1 0 0,3 1-613 0 0,1 1 0 0 0,0-2 0 0 0,0 1 0 0 0,0-1 0 0 0,0 1 0 0 0,0-2 1 0 0,11 1-1 0 0,35-6-4327 0 0,-25 0 866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92 110 9562 0 0,'-3'-1'200'0'0,"1"0"0"0"0,0 0 0 0 0,-1 0 0 0 0,1 0 0 0 0,0 0 0 0 0,-1 1 0 0 0,1-1 0 0 0,-1 1 0 0 0,1 0 0 0 0,-1-1 0 0 0,1 1 0 0 0,-1 0 0 0 0,1 1 0 0 0,-1-1 0 0 0,1 0 0 0 0,-1 1 0 0 0,1-1 0 0 0,0 1 0 0 0,-1 0 0 0 0,1 0 0 0 0,-4 2 0 0 0,4-1 46 0 0,-1 0 1 0 0,1 0-1 0 0,0 1 1 0 0,-1-1 0 0 0,1 1-1 0 0,0-1 1 0 0,1 1-1 0 0,-1 0 1 0 0,0 0 0 0 0,1 0-1 0 0,0 0 1 0 0,0 0 0 0 0,0 0-1 0 0,-1 4 1 0 0,-1 8 367 0 0,1 0 1 0 0,0 0 0 0 0,1 0-1 0 0,1 0 1 0 0,3 30 0 0 0,1-22-391 0 0,0-1 0 0 0,1 1 0 0 0,1-1 0 0 0,1 0 0 0 0,11 24 0 0 0,-15-39-203 0 0,0 0 0 0 0,1 0 0 0 0,0-1 1 0 0,0 1-1 0 0,0-1 0 0 0,1 0 0 0 0,0 0 0 0 0,0-1 1 0 0,0 1-1 0 0,1-1 0 0 0,0 0 0 0 0,0 0 0 0 0,0-1 1 0 0,0 0-1 0 0,1 0 0 0 0,0-1 0 0 0,0 1 0 0 0,0-1 1 0 0,8 2-1 0 0,-12-5-24 0 0,1 0 0 0 0,-1 0 0 0 0,1 0 0 0 0,0-1 1 0 0,-1 1-1 0 0,1-1 0 0 0,-1 0 0 0 0,1 0 0 0 0,-1 0 0 0 0,0 0 0 0 0,1-1 1 0 0,-1 1-1 0 0,0-1 0 0 0,0 0 0 0 0,0 0 0 0 0,0 0 0 0 0,0 0 0 0 0,-1-1 1 0 0,1 1-1 0 0,-1-1 0 0 0,1 0 0 0 0,-1 1 0 0 0,0-1 0 0 0,3-5 0 0 0,4-6-320 0 0,0-1-1 0 0,-1 1 0 0 0,11-29 0 0 0,6-20-2391 0 0,-4-2-1 0 0,-2 0 1 0 0,-3-1 0 0 0,8-70 0 0 0,-24 124 3562 0 0,-3 21 756 0 0,-4 22 888 0 0,5 5-325 0 0,3 47 1 0 0,1-55-1863 0 0,2 0 1 0 0,1 0 0 0 0,0-1-1 0 0,15 38 1 0 0,3-12 55 0 0,-21-51-534 0 0,-1 1 0 0 0,0-1 0 0 0,1 1 0 0 0,0-1 0 0 0,-1 1 0 0 0,1-1 0 0 0,0 0 0 0 0,0 0-1 0 0,1 0 1 0 0,-1 0 0 0 0,0 0 0 0 0,1 0 0 0 0,-1-1 0 0 0,1 1 0 0 0,-1-1 0 0 0,5 2 0 0 0,-5-3-403 0 0,1-1 0 0 0,-1 0 1 0 0,0 0-1 0 0,0 0 0 0 0,0 0 1 0 0,0 0-1 0 0,0 0 1 0 0,0-1-1 0 0,0 1 0 0 0,-1-1 1 0 0,1 1-1 0 0,0-1 1 0 0,-1 0-1 0 0,1 1 0 0 0,-1-1 1 0 0,0 0-1 0 0,0 0 0 0 0,2-2 1 0 0,5-10-3016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37 9298 0 0,'-2'0'337'0'0,"-1"0"0"0"0,1 0 1 0 0,-1 1-1 0 0,1-1 0 0 0,-1 0 0 0 0,1 1 1 0 0,0 0-1 0 0,-1-1 0 0 0,1 1 0 0 0,0 0 0 0 0,0 0 1 0 0,-1 0-1 0 0,1 1 0 0 0,0-1 0 0 0,0 1 0 0 0,0-1 1 0 0,0 1-1 0 0,-3 3 0 0 0,3-2-32 0 0,0 1 1 0 0,0-1-1 0 0,0 1 0 0 0,0-1 0 0 0,0 1 1 0 0,1 0-1 0 0,-1 0 0 0 0,1 0 0 0 0,0 0 1 0 0,0 6-1 0 0,-1 10 292 0 0,2-1-1 0 0,0 1 1 0 0,6 37 0 0 0,-4-43-269 0 0,2 22-170 0 0,2 0 1 0 0,1 0-1 0 0,2-1 1 0 0,17 46-1 0 0,-12-57-363 0 0,-9-22-246 0 0,-4-16-4 0 0,-32-191-1597 0 0,4 26 2050 0 0,26 174 38 0 0,1 0-1 0 0,-1 0 1 0 0,1 1-1 0 0,1-1 1 0 0,-1 0-1 0 0,1 0 1 0 0,0 0-1 0 0,0 0 1 0 0,0 0-1 0 0,3-6 1 0 0,-3 9-29 0 0,0 0-1 0 0,0 1 1 0 0,0-1-1 0 0,0 0 1 0 0,0 1-1 0 0,1-1 1 0 0,-1 1 0 0 0,0 0-1 0 0,1-1 1 0 0,-1 1-1 0 0,1 0 1 0 0,0 0 0 0 0,-1 0-1 0 0,1 0 1 0 0,0 0-1 0 0,-1 0 1 0 0,1 1 0 0 0,0-1-1 0 0,0 1 1 0 0,0-1-1 0 0,0 1 1 0 0,0-1-1 0 0,0 1 1 0 0,0 0 0 0 0,0 0-1 0 0,-1 0 1 0 0,1 0-1 0 0,0 0 1 0 0,4 2 0 0 0,32 5 10 0 0,45 16 1 0 0,24 5-4275 0 0,-91-25 1016 0 0,1-1 0 0 0,23 1 0 0 0,-26-3-688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342 7 9226 0 0,'-1'-1'184'0'0,"0"1"-1"0"0,0-1 1 0 0,0 0-1 0 0,0 1 1 0 0,0-1 0 0 0,0 1-1 0 0,0 0 1 0 0,0-1-1 0 0,0 1 1 0 0,0 0 0 0 0,0-1-1 0 0,0 1 1 0 0,0 0 0 0 0,0 0-1 0 0,0 0 1 0 0,0 0-1 0 0,0 0 1 0 0,0 0 0 0 0,0 0-1 0 0,0 0 1 0 0,0 1-1 0 0,0-1 1 0 0,0 0 0 0 0,0 1-1 0 0,0-1 1 0 0,0 1 0 0 0,0-1-1 0 0,0 1 1 0 0,0-1-1 0 0,0 1 1 0 0,0-1 0 0 0,1 1-1 0 0,-1 0 1 0 0,0 0-1 0 0,0-1 1 0 0,1 1 0 0 0,-1 0-1 0 0,1 0 1 0 0,-1 0-1 0 0,0 0 1 0 0,1 0 0 0 0,0 0-1 0 0,-1 0 1 0 0,1 0 0 0 0,-1 0-1 0 0,1 1 1 0 0,-3 8 632 0 0,0 0-1 0 0,0 0 1 0 0,-2 19 0 0 0,4-18-373 0 0,-12 92 1096 0 0,5 0 1 0 0,7 131-1 0 0,3-182-1409 0 0,9 55 0 0 0,-8-86-119 0 0,1-1 0 0 0,1 0 0 0 0,2 1 0 0 0,-1-2 0 0 0,16 31 0 0 0,-22-49-16 0 0,1 0 1 0 0,-1 0 0 0 0,1 0 0 0 0,0 0-1 0 0,-1 0 1 0 0,1 0 0 0 0,0 0 0 0 0,0 0-1 0 0,-1 0 1 0 0,1 0 0 0 0,0 0 0 0 0,0 0-1 0 0,0 0 1 0 0,0 0 0 0 0,0-1 0 0 0,0 1-1 0 0,0-1 1 0 0,0 1 0 0 0,1 0 0 0 0,-1-1-1 0 0,0 0 1 0 0,0 1 0 0 0,0-1 0 0 0,1 0-1 0 0,-1 0 1 0 0,2 1 0 0 0,-1-2-41 0 0,0 1 1 0 0,0-1-1 0 0,-1 0 0 0 0,1 0 1 0 0,0 0-1 0 0,0 0 1 0 0,0 0-1 0 0,-1 0 0 0 0,1 0 1 0 0,-1 0-1 0 0,1-1 1 0 0,-1 1-1 0 0,1-1 1 0 0,1-2-1 0 0,6-8-698 0 0,-1 0-1 0 0,-1 0 1 0 0,9-20 0 0 0,-15 30 571 0 0,19-51-4417 0 0,-17 41 2563 0 0,-1 1 0 0 0,0 0-1 0 0,-1-1 1 0 0,0 0 0 0 0,-1-14 0 0 0,-2 9-1933 0 0</inkml:trace>
  <inkml:trace contextRef="#ctx0" brushRef="#br0" timeOffset="1">109 468 10122 0 0,'-13'-5'1219'0'0,"0"1"1"0"0,0 0-1 0 0,0 1 0 0 0,-15-2 0 0 0,3 0 1198 0 0,25 6-2396 0 0,0-1 1 0 0,0 0 0 0 0,-1 0-1 0 0,1 0 1 0 0,0 0 0 0 0,0 0 0 0 0,0 0-1 0 0,0 0 1 0 0,0 0 0 0 0,0 0-1 0 0,0 0 1 0 0,0 0 0 0 0,-1 0 0 0 0,1 0-1 0 0,0 0 1 0 0,0 0 0 0 0,0-1-1 0 0,0 1 1 0 0,0 0 0 0 0,0 0-1 0 0,0 0 1 0 0,0 0 0 0 0,0 0 0 0 0,-1 0-1 0 0,1 0 1 0 0,0 0 0 0 0,0 0-1 0 0,0 0 1 0 0,0 0 0 0 0,0 0 0 0 0,0 0-1 0 0,0-1 1 0 0,0 1 0 0 0,0 0-1 0 0,0 0 1 0 0,0 0 0 0 0,0 0-1 0 0,0 0 1 0 0,0 0 0 0 0,0 0 0 0 0,0 0-1 0 0,0 0 1 0 0,0-1 0 0 0,0 1-1 0 0,0 0 1 0 0,0 0 0 0 0,0 0 0 0 0,0 0-1 0 0,0 0 1 0 0,0 0 0 0 0,0 0-1 0 0,0-1 1 0 0,0 1 0 0 0,0 0 0 0 0,0 0-1 0 0,0 0 1 0 0,0 0 0 0 0,0 0-1 0 0,0 0 1 0 0,0 0 0 0 0,0 0-1 0 0,0 0 1 0 0,9-6 397 0 0,13-3-250 0 0,19-1-2 0 0,0 3 0 0 0,1 1 0 0 0,69-1 0 0 0,125 17-3006 0 0,-226-10 2440 0 0,50 3-4179 0 0,-53-3 3246 0 0,1-1 1 0 0,0 1-1 0 0,-1-2 1 0 0,0 1 0 0 0,14-5-1 0 0,-9 1-2289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3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1 11394 0 0,'-4'1'383'0'0,"0"1"-1"0"0,0 0 1 0 0,1 0-1 0 0,-1 0 0 0 0,0 0 1 0 0,1 1-1 0 0,0-1 0 0 0,-1 1 1 0 0,1 0-1 0 0,0 0 1 0 0,1 0-1 0 0,-1 1 0 0 0,0-1 1 0 0,1 0-1 0 0,0 1 1 0 0,0 0-1 0 0,0-1 0 0 0,0 1 1 0 0,1 0-1 0 0,-1 0 0 0 0,1 0 1 0 0,-1 7-1 0 0,-2 9 261 0 0,2-1-1 0 0,1 0 0 0 0,1 35 1 0 0,1-21-46 0 0,12 210 1141 0 0,-5-145-1530 0 0,-6 139-1 0 0,-6-219-86 0 0,-1-28-67 0 0,-2-31-199 0 0,5-15-495 0 0,8-88 1 0 0,-2 112 503 0 0,1 1 0 0 0,1 0 0 0 0,2 0 1 0 0,15-39-1 0 0,-18 59 101 0 0,0 1-1 0 0,0 0 0 0 0,1 1 1 0 0,0-1-1 0 0,0 1 1 0 0,1 0-1 0 0,1 1 1 0 0,-1-1-1 0 0,17-12 1 0 0,-21 19 28 0 0,0-1 1 0 0,0 1 0 0 0,0 0-1 0 0,0 0 1 0 0,1 1 0 0 0,-1-1-1 0 0,0 0 1 0 0,1 1-1 0 0,-1 0 1 0 0,1 0 0 0 0,0 0-1 0 0,-1 0 1 0 0,1 1 0 0 0,0 0-1 0 0,0-1 1 0 0,-1 1-1 0 0,1 1 1 0 0,0-1 0 0 0,0 0-1 0 0,-1 1 1 0 0,1 0 0 0 0,0 0-1 0 0,-1 0 1 0 0,1 0 0 0 0,-1 0-1 0 0,1 1 1 0 0,-1 0-1 0 0,0 0 1 0 0,0 0 0 0 0,1 0-1 0 0,-1 0 1 0 0,3 4 0 0 0,5 6 84 0 0,0 1 1 0 0,-1 1 0 0 0,-1 0-1 0 0,0 0 1 0 0,-1 1-1 0 0,0 0 1 0 0,-1 0 0 0 0,6 21-1 0 0,13 25 201 0 0,-21-50-245 0 0,8 17 35 0 0,0-1 0 0 0,2-1 0 0 0,35 48 0 0 0,-49-73-197 0 0,0 0 1 0 0,0 0-1 0 0,-1-1 1 0 0,1 1-1 0 0,0 0 1 0 0,0 0-1 0 0,0-1 0 0 0,0 1 1 0 0,0 0-1 0 0,0-1 1 0 0,0 1-1 0 0,0-1 1 0 0,0 0-1 0 0,0 1 1 0 0,0-1-1 0 0,0 0 1 0 0,1 1-1 0 0,0-1 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4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300 91 5217 0 0,'-1'0'75'0'0,"0"0"0"0"0,0 0-1 0 0,0 0 1 0 0,1 0 0 0 0,-1-1 0 0 0,0 1-1 0 0,0 0 1 0 0,0-1 0 0 0,0 1 0 0 0,0 0-1 0 0,0-1 1 0 0,1 1 0 0 0,-1-1 0 0 0,0 1-1 0 0,0-1 1 0 0,1 1 0 0 0,-1-1 0 0 0,0 0-1 0 0,1 1 1 0 0,-1-1 0 0 0,0 0 0 0 0,1 0-1 0 0,-1 1 1 0 0,1-1 0 0 0,-1 0 0 0 0,1 0 0 0 0,0 0-1 0 0,-1 0 1 0 0,1 1 0 0 0,0-1 0 0 0,0 0-1 0 0,-1 0 1 0 0,1 0 0 0 0,0 0 0 0 0,0 0-1 0 0,0 0 1 0 0,0 0 0 0 0,0-1 0 0 0,0 0 76 0 0,0 1 1 0 0,0-1-1 0 0,0 1 1 0 0,0-1-1 0 0,-1 0 0 0 0,1 1 1 0 0,-1-1-1 0 0,1 1 1 0 0,-1-1-1 0 0,1 1 1 0 0,-1-1-1 0 0,0 1 1 0 0,0 0-1 0 0,0-1 1 0 0,0 1-1 0 0,0 0 1 0 0,0 0-1 0 0,0-1 1 0 0,0 1-1 0 0,0 0 1 0 0,0 0-1 0 0,-1 0 1 0 0,1 1-1 0 0,-1-1 1 0 0,1 0-1 0 0,-3-1 1 0 0,-25-10 1641 0 0,25 9-1644 0 0,-1 1 1 0 0,0 0-1 0 0,1 0 0 0 0,-1 0 0 0 0,0 1 1 0 0,0 0-1 0 0,-1 0 0 0 0,1 0 0 0 0,-5 0 1 0 0,-9 0 28 0 0,13 1-130 0 0,0 0 1 0 0,0 0-1 0 0,0 0 0 0 0,-1 0 1 0 0,1 1-1 0 0,-7 2 0 0 0,11-2-38 0 0,0-1 0 0 0,0 1 0 0 0,1 0 0 0 0,-1 0 0 0 0,1 0 0 0 0,-1 0-1 0 0,1 0 1 0 0,-1 0 0 0 0,1 1 0 0 0,0-1 0 0 0,-1 0 0 0 0,1 1 0 0 0,0-1 0 0 0,0 1-1 0 0,0 0 1 0 0,0-1 0 0 0,0 1 0 0 0,1-1 0 0 0,-1 1 0 0 0,0 0 0 0 0,1 0 0 0 0,-1 0 0 0 0,1-1-1 0 0,0 1 1 0 0,-1 3 0 0 0,-15 120 768 0 0,6 0-1 0 0,5 0 1 0 0,13 128-1 0 0,1-117-355 0 0,-6 0-1 0 0,-17 163 0 0 0,2-146 62 0 0,11 228-1 0 0,4-196-321 0 0,-22 201 1 0 0,0 112 117 0 0,29-249-212 0 0,3 229 96 0 0,-11-29-206 0 0,2-369-6 0 0,21 123-1 0 0,-1-34-126 0 0,-17-45 119 0 0,-10 135-1 0 0,5 107 25 0 0,14-76-112 0 0,10 100 146 0 0,-14-245 60 0 0,-7 150 1 0 0,-6-193 14 0 0,16 109-162 0 0,-2-47 20 0 0,-13-52 5 0 0,-23 165-1 0 0,-2 57 114 0 0,32-134-204 0 0,-4 108-29 0 0,-15 48 76 0 0,44 37 110 0 0,-28-280-79 0 0,-2-36 60 0 0,19 127 1 0 0,-9-153-110 0 0,33 86 0 0 0,-23-62-547 0 0,-16-42-3113 0 0,-2-19-1507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7.8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11 101 2593 0 0,'-1'-3'113'0'0,"1"0"1"0"0,0 0 0 0 0,-1 0-1 0 0,1 0 1 0 0,0 0 0 0 0,1 0 0 0 0,-1 0-1 0 0,1-4 1 0 0,0 5 83 0 0,-1 0-1 0 0,1 0 0 0 0,-1 0 1 0 0,0 0-1 0 0,0 0 0 0 0,0 0 1 0 0,0 0-1 0 0,0 0 0 0 0,-1 0 1 0 0,0-3-1 0 0,-3 33 4594 0 0,-2 9-3489 0 0,6-33-1153 0 0,0 1 0 0 0,0-1 0 0 0,0 0 0 0 0,1 1 0 0 0,0-1 1 0 0,0 0-1 0 0,0 1 0 0 0,0-1 0 0 0,1 0 0 0 0,-1 0 1 0 0,5 8-1 0 0,-2-8-75 0 0,0 1 1 0 0,0-1 0 0 0,0 0 0 0 0,0 0-1 0 0,1-1 1 0 0,0 1 0 0 0,-1-1 0 0 0,11 5-1 0 0,21 10 117 0 0,0-3 0 0 0,1 0 1 0 0,74 17-1 0 0,-101-31-79 0 0,0-1 0 0 0,0 0 1 0 0,-1 0-1 0 0,1-1 0 0 0,0 0 1 0 0,0 0-1 0 0,0-1 0 0 0,0-1 1 0 0,-1 0-1 0 0,14-6 0 0 0,45-9 438 0 0,-16 13-158 0 0,1 3-1 0 0,57 4 1 0 0,-56 0-133 0 0,104-9-1 0 0,-39-14 94 0 0,36-3 157 0 0,-131 22-453 0 0,1 1 0 0 0,0 1 1 0 0,0 1-1 0 0,33 5 0 0 0,67 26-10 0 0,-84-19 41 0 0,77 11-1 0 0,-79-21-32 0 0,1-2 1 0 0,57-7-1 0 0,-57 3-14 0 0,0 1 0 0 0,58 5 1 0 0,-41 3-25 0 0,1-3 1 0 0,-1-2 0 0 0,1-3 0 0 0,76-11-1 0 0,96-6 58 0 0,-101 13-39 0 0,-54 2-66 0 0,117 10 1 0 0,74 24 92 0 0,-182-20-50 0 0,46 0 137 0 0,0-6 0 0 0,140-14-1 0 0,-59 1 184 0 0,71 6-183 0 0,85-2-19 0 0,-2-31 55 0 0,473-66 95 0 0,-510 103-280 0 0,-80 4 50 0 0,609-29 112 0 0,-425 40-223 0 0,-209-2 122 0 0,-91-8-26 0 0,238 8-43 0 0,-82-2-69 0 0,193-1 207 0 0,-363-16-106 0 0,150-25 0 0 0,-85-12 127 0 0,24-3-278 0 0,-78 20-2534 0 0,-78 17-2733 0 0,-44 6 3676 0 0,-1 0 1 0 0,0 0-1 0 0,1-1 1 0 0,-1 1-1 0 0,10-7 1 0 0,-8 3-1283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9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95 5649 0 0,'0'0'37'0'0,"0"0"0"0"0,-1-1 0 0 0,1 1-1 0 0,-1 0 1 0 0,1 0 0 0 0,-1 0 0 0 0,1 0 0 0 0,0 0-1 0 0,-1 0 1 0 0,1 0 0 0 0,-1 0 0 0 0,1 0 0 0 0,-1 0-1 0 0,1 0 1 0 0,-1 0 0 0 0,1 0 0 0 0,0 0 0 0 0,-1 0-1 0 0,1 0 1 0 0,-1 0 0 0 0,1 1 0 0 0,0-1 0 0 0,-1 0-1 0 0,1 0 1 0 0,-1 1 0 0 0,1-1 0 0 0,0 0 0 0 0,-1 0-1 0 0,1 1 1 0 0,0-1 0 0 0,-1 0 0 0 0,1 1 0 0 0,0-1 0 0 0,-1 1-1 0 0,1-1-15 0 0,0 1 0 0 0,0-1 1 0 0,0 0-1 0 0,0 1 0 0 0,0-1 0 0 0,0 0 0 0 0,1 1 0 0 0,-1-1 0 0 0,0 0 0 0 0,0 1 0 0 0,0-1 0 0 0,0 0 0 0 0,0 1 0 0 0,0-1 0 0 0,1 0 0 0 0,-1 1 0 0 0,0-1 1 0 0,0 0-1 0 0,1 1 0 0 0,-1-1 0 0 0,0 0 0 0 0,0 0 0 0 0,1 1 0 0 0,-1-1 0 0 0,0 0 0 0 0,1 0 0 0 0,-1 0 0 0 0,0 0 0 0 0,1 1 0 0 0,-1-1 0 0 0,0 0 1 0 0,1 0-1 0 0,-1 0 0 0 0,0 0 0 0 0,1 0 0 0 0,-1 0 0 0 0,0 0 0 0 0,1 0 0 0 0,-1 0 0 0 0,0 0 0 0 0,1 0 0 0 0,-1 0 0 0 0,1 0 0 0 0,-1 0 0 0 0,0 0 0 0 0,1 0 1 0 0,-1 0-1 0 0,1-1 0 0 0,8 0-301 0 0,0 0 0 0 0,-1-1 1 0 0,1 0-1 0 0,0 0 1 0 0,-1-1-1 0 0,1 0 0 0 0,-1-1 1 0 0,11-5-1 0 0,26-11 698 0 0,-37 17-338 0 0,0-1 0 0 0,-1 0 0 0 0,1-1 0 0 0,9-6 1 0 0,-12 7-53 0 0,-1 0 1 0 0,1 1-1 0 0,0 0 1 0 0,0 0 0 0 0,0 0-1 0 0,0 1 1 0 0,1 0-1 0 0,-1 0 1 0 0,1 0 0 0 0,-1 0-1 0 0,10 0 1 0 0,-10 2-11 0 0,0 1-1 0 0,1 0 1 0 0,-1 0 0 0 0,0 1 0 0 0,0-1 0 0 0,0 1 0 0 0,-1 0-1 0 0,1 1 1 0 0,6 3 0 0 0,-5-2-6 0 0,-1-1 1 0 0,1 0-1 0 0,0-1 0 0 0,0 1 0 0 0,1-1 1 0 0,6 1-1 0 0,30 3 7 0 0,83 15 67 0 0,-124-20-79 0 0,0 0 0 0 0,1 1 0 0 0,-1-1 0 0 0,0 1-1 0 0,0-1 1 0 0,0 1 0 0 0,0 0 0 0 0,0 0 0 0 0,2 3 0 0 0,17 14 48 0 0,-16-17-40 0 0,0 1 1 0 0,0-1-1 0 0,-1 1 0 0 0,0 0 1 0 0,1 0-1 0 0,-1 0 0 0 0,0 1 1 0 0,0-1-1 0 0,-1 1 0 0 0,1 0 1 0 0,-1 0-1 0 0,0 1 0 0 0,0-1 1 0 0,0 0-1 0 0,0 1 0 0 0,-1 0 0 0 0,0 0 1 0 0,0 0-1 0 0,0 0 0 0 0,-1 0 1 0 0,1 0-1 0 0,-1 0 0 0 0,-1 0 1 0 0,2 11-1 0 0,-1 47 180 0 0,-8 83 1 0 0,0 2-19 0 0,7-140-169 0 0,-1-4-4 0 0,1 0-1 0 0,0 0 1 0 0,0 0-1 0 0,0 0 1 0 0,0 0 0 0 0,1-1-1 0 0,-1 1 1 0 0,1 0-1 0 0,0 0 1 0 0,0-1 0 0 0,1 1-1 0 0,1 3 1 0 0,-2-9-23 0 0,1 0 1 0 0,-1 0 0 0 0,0-1-1 0 0,0 1 1 0 0,0 0-1 0 0,0-1 1 0 0,0 1-1 0 0,0-4 1 0 0,-1 6 10 0 0,1-6-635 0 0,0 0 0 0 0,0 1 0 0 0,-1-1 0 0 0,0 0 0 0 0,0 0 0 0 0,-1 0 0 0 0,1 1 0 0 0,-4-11-1 0 0,2 7-972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5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48 6977 0 0,'-9'0'658'0'0,"6"-1"-591"0"0,0 1-1 0 0,0 0 1 0 0,0 0-1 0 0,0 0 1 0 0,0 0-1 0 0,0 1 1 0 0,0-1 0 0 0,0 1-1 0 0,0 0 1 0 0,0 0-1 0 0,-3 2 1 0 0,13-7 941 0 0,-1 2-512 0 0,-1-1 1 0 0,0 0-1 0 0,0 0 0 0 0,0 0 1 0 0,6-6-1 0 0,-9 7-253 0 0,1-1 0 0 0,-1 1-1 0 0,1 0 1 0 0,0 0 0 0 0,0 0 0 0 0,0 0 0 0 0,0 0-1 0 0,0 1 1 0 0,0-1 0 0 0,0 1 0 0 0,1 0 0 0 0,-1 0-1 0 0,0 0 1 0 0,1 0 0 0 0,-1 0 0 0 0,1 1 0 0 0,-1 0-1 0 0,1 0 1 0 0,4 0 0 0 0,2 2-38 0 0,0 0-1 0 0,0 1 0 0 0,-1 0 1 0 0,1 0-1 0 0,11 7 1 0 0,-12-6-152 0 0,1 1 0 0 0,0-1 1 0 0,1-1-1 0 0,-1 0 0 0 0,15 2 1 0 0,45-6 265 0 0,-26 0 8 0 0,-44 1-315 0 0,1 0-1 0 0,0 0 1 0 0,-1 1-1 0 0,1-1 1 0 0,-1 0-1 0 0,1 0 1 0 0,-1 1-1 0 0,1-1 1 0 0,0 1-1 0 0,-1-1 1 0 0,1 0-1 0 0,-1 1 1 0 0,0-1-1 0 0,1 1 1 0 0,-1-1-1 0 0,1 1 1 0 0,-1-1-1 0 0,0 1 1 0 0,1 0-1 0 0,-1-1 1 0 0,0 1-1 0 0,0-1 1 0 0,1 1-1 0 0,-1 0 1 0 0,0-1-1 0 0,0 1 1 0 0,0 0-1 0 0,0-1 1 0 0,0 1-1 0 0,0 0 1 0 0,0-1-1 0 0,0 1 1 0 0,0 0-1 0 0,0-1 1 0 0,0 1-1 0 0,-1-1 1 0 0,1 1-1 0 0,0 0 1 0 0,0-1-1 0 0,-1 2 1 0 0,-10 35 202 0 0,8-28-174 0 0,-10 32 108 0 0,9-30-124 0 0,1-1 0 0 0,0 1 0 0 0,0-1 0 0 0,1 1 0 0 0,0 0 0 0 0,0 14 0 0 0,4-9 24 0 0,0 1 1 0 0,2-1-1 0 0,-1 1 1 0 0,2-1-1 0 0,0 0 0 0 0,1-1 1 0 0,14 28-1 0 0,0 1 61 0 0,-8-16-84 0 0,-2-7 34 0 0,-1 1 0 0 0,-2-1-1 0 0,10 46 1 0 0,-10-26-17 0 0,31 274 95 0 0,-22-105 291 0 0,2 160 4 0 0,-18-57-225 0 0,-6 63 78 0 0,17 324 113 0 0,-12-345-354 0 0,1-349-40 0 0,7 564 180 0 0,46-110-197 0 0,-53-456 16 0 0,42 387-19 0 0,-41-72-8 0 0,-5-140 87 0 0,1 12-59 0 0,2 95-65 0 0,15 290-90 0 0,-25-67 213 0 0,-1-103-77 0 0,14-148-33 0 0,-3 231 178 0 0,3-186-140 0 0,0 27-5 0 0,-21-113-117 0 0,3-39 261 0 0,13-94-194 0 0,8 41 113 0 0,-3-79-38 0 0,-2-31-12 0 0,0 1 0 0 0,1-1 1 0 0,4 18-1 0 0,-5-30 9 0 0,-1-1 1 0 0,1 0 0 0 0,-1 1 0 0 0,0-1-1 0 0,0 0 1 0 0,1 0 0 0 0,-2 0-1 0 0,1 0 1 0 0,0 1 0 0 0,0-1 0 0 0,-3 2-1 0 0,-9 22 69 0 0,11-16-176 0 0,0 0 1 0 0,0-1 0 0 0,-1 1 0 0 0,0-1 0 0 0,-1 1 0 0 0,0-1-1 0 0,0 0 1 0 0,-1 0 0 0 0,-1-1 0 0 0,1 0 0 0 0,-1 0-1 0 0,0 0 1 0 0,-1 0 0 0 0,0-1 0 0 0,0 0 0 0 0,-1-1-1 0 0,0 1 1 0 0,0-2 0 0 0,0 1 0 0 0,-15 7 0 0 0,-109 48-17477 0 0,113-51 14819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4.84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38 262 5489 0 0,'-38'36'4596'0'0,"69"-70"-461"0"0,19-20-2681 0 0,-4 13-1071 0 0,2 1 0 0 0,1 2-1 0 0,72-40 1 0 0,-119 76-371 0 0,1 0 1 0 0,0 1-1 0 0,1-1 0 0 0,-1 1 1 0 0,0 0-1 0 0,0 0 0 0 0,1 0 1 0 0,-1 1-1 0 0,0-1 1 0 0,1 1-1 0 0,-1-1 0 0 0,6 2 1 0 0,-8-1 4 0 0,1 1 0 0 0,-1-1 0 0 0,1 1 0 0 0,-1 0 0 0 0,0-1 0 0 0,0 1 0 0 0,1 0 0 0 0,-1 0 0 0 0,0 0 0 0 0,0 0 0 0 0,0 0 0 0 0,0 0 0 0 0,0 0 0 0 0,0 0 1 0 0,0 1-1 0 0,0-1 0 0 0,-1 0 0 0 0,1 1 0 0 0,0-1 0 0 0,-1 0 0 0 0,1 1 0 0 0,-1-1 0 0 0,0 1 0 0 0,1-1 0 0 0,-1 1 0 0 0,0-1 0 0 0,0 1 0 0 0,0-1 0 0 0,0 1 0 0 0,0 1 0 0 0,0 14 183 0 0,-1 1-1 0 0,0 0 0 0 0,-7 31 0 0 0,-1 9 149 0 0,6-30-224 0 0,-1-3-107 0 0,2 1 0 0 0,1 0 0 0 0,1 0 0 0 0,6 46 0 0 0,-1-58 228 0 0,0-10-3924 0 0,-4-4 3242 0 0,-1-1 0 0 0,1 1 0 0 0,0-1 0 0 0,0 0 0 0 0,-1 1 0 0 0,1-1 1 0 0,-1 0-1 0 0,1 1 0 0 0,-1-1 0 0 0,1 0 0 0 0,-1 0 0 0 0,1 1 0 0 0,-1-1 1 0 0,1 0-1 0 0,-1 0 0 0 0,0 0 0 0 0,0 0 0 0 0,1 0 0 0 0,-1 0 0 0 0,0 1 1 0 0,0-3-1 0 0,3-9-3910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4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226 401 6305 0 0,'-2'0'176'0'0,"0"0"-1"0"0,0-1 1 0 0,1 1-1 0 0,-1-1 1 0 0,0 1-1 0 0,0-1 0 0 0,0 0 1 0 0,0 0-1 0 0,0 0 1 0 0,1 0-1 0 0,-1 0 1 0 0,1 0-1 0 0,-1-1 1 0 0,0 1-1 0 0,1 0 0 0 0,0-1 1 0 0,-1 1-1 0 0,1-1 1 0 0,0 0-1 0 0,0 1 1 0 0,0-1-1 0 0,0 0 1 0 0,0 0-1 0 0,0 0 0 0 0,1 1 1 0 0,-1-1-1 0 0,0 0 1 0 0,1 0-1 0 0,0 0 1 0 0,-1 0-1 0 0,1 0 1 0 0,0 0-1 0 0,0 0 0 0 0,0 0 1 0 0,1-3-1 0 0,-6-83 1220 0 0,-3-31-787 0 0,6 101-579 0 0,-1 2 0 0 0,-1-1 1 0 0,0 0-1 0 0,-13-29 0 0 0,17 45-28 0 0,-1-1 1 0 0,1 0 0 0 0,-1 1-1 0 0,0-1 1 0 0,0 1-1 0 0,1 0 1 0 0,-1-1-1 0 0,0 1 1 0 0,0 0 0 0 0,0-1-1 0 0,-1 1 1 0 0,1 0-1 0 0,0 0 1 0 0,0 0 0 0 0,-1 0-1 0 0,1 0 1 0 0,0 0-1 0 0,-1 0 1 0 0,1 0-1 0 0,-1 1 1 0 0,-2-2 0 0 0,2 2 6 0 0,1 0 1 0 0,-1 1 0 0 0,1-1 0 0 0,-1 0 0 0 0,1 1-1 0 0,-1-1 1 0 0,1 1 0 0 0,0-1 0 0 0,-1 1 0 0 0,1 0-1 0 0,0 0 1 0 0,-1-1 0 0 0,1 1 0 0 0,0 0-1 0 0,0 0 1 0 0,0 0 0 0 0,0 0 0 0 0,-2 3 0 0 0,-3 4 118 0 0,0 1 1 0 0,0 0-1 0 0,1 0 1 0 0,0 0-1 0 0,-4 14 1 0 0,-3 13 334 0 0,1 0 0 0 0,3 0 0 0 0,1 1 0 0 0,-4 61 0 0 0,8-28 27 0 0,10 108-1 0 0,-4-149-420 0 0,1 0 0 0 0,9 33 0 0 0,-11-54-100 0 0,0 1-1 0 0,1-1 1 0 0,0 0-1 0 0,1-1 0 0 0,-1 1 1 0 0,1 0-1 0 0,1-1 1 0 0,0 0-1 0 0,0 0 1 0 0,0 0-1 0 0,1-1 1 0 0,6 7-1 0 0,-11-12-103 0 0,0 0-1 0 0,0-1 1 0 0,0 1-1 0 0,0 0 1 0 0,0 0-1 0 0,0-1 1 0 0,0 1-1 0 0,0 0 1 0 0,1-1-1 0 0,-1 1 1 0 0,0-1-1 0 0,0 0 1 0 0,0 1-1 0 0,1-1 1 0 0,-1 0-1 0 0,0 0 1 0 0,1 0-1 0 0,-1 0 1 0 0,0 0-1 0 0,0 0 1 0 0,1 0-1 0 0,-1 0 1 0 0,0 0-1 0 0,1-1 1 0 0,-1 1-1 0 0,0 0 1 0 0,0-1-1 0 0,0 1 1 0 0,1-1-1 0 0,-1 0 1 0 0,0 1-1 0 0,0-1 0 0 0,0 0 1 0 0,0 0-1 0 0,0 1 1 0 0,0-1-1 0 0,0 0 1 0 0,0 0-1 0 0,-1 0 1 0 0,1 0-1 0 0,0 0 1 0 0,-1 0-1 0 0,1-1 1 0 0,0 0-1 0 0,1-2-653 0 0,0-1 1 0 0,0 1-1 0 0,0 0 0 0 0,-1-1 0 0 0,0 1 0 0 0,0-1 0 0 0,0 0 0 0 0,0 1 0 0 0,-1-1 0 0 0,0 0 0 0 0,0-5 0 0 0,-4-8-1585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8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57 10698 0 0,'-1'0'86'0'0,"1"0"-1"0"0,-1 0 1 0 0,0 0 0 0 0,0 0-1 0 0,1 0 1 0 0,-1 0-1 0 0,1 1 1 0 0,-1-1-1 0 0,0 0 1 0 0,1 0 0 0 0,-1 1-1 0 0,0-1 1 0 0,1 1-1 0 0,-1-1 1 0 0,1 0-1 0 0,-1 1 1 0 0,1-1 0 0 0,-1 1-1 0 0,1-1 1 0 0,-1 1-1 0 0,1-1 1 0 0,0 1-1 0 0,-1 0 1 0 0,1-1 0 0 0,0 1-1 0 0,-1 0 1 0 0,1-1-1 0 0,0 1 1 0 0,0 0-1 0 0,0-1 1 0 0,0 1 0 0 0,-1 0-1 0 0,1-1 1 0 0,0 1-1 0 0,0 0 1 0 0,0-1 0 0 0,0 1-1 0 0,1 0 1 0 0,-1-1-1 0 0,0 1 1 0 0,0 0-1 0 0,0-1 1 0 0,0 1 0 0 0,1 0-1 0 0,-1-1 1 0 0,0 1-1 0 0,1-1 1 0 0,-1 1-1 0 0,1 1 1 0 0,1-1 104 0 0,-1 1 1 0 0,1 0-1 0 0,0 0 1 0 0,0 0-1 0 0,0-1 1 0 0,0 1-1 0 0,0-1 1 0 0,0 0-1 0 0,0 1 1 0 0,0-1-1 0 0,1 0 1 0 0,-1 0-1 0 0,3 0 1 0 0,9 2-11 0 0,-1-2 0 0 0,1 1-1 0 0,0-2 1 0 0,0 0 0 0 0,18-3 0 0 0,72-14 776 0 0,-89 15-932 0 0,314-79-12838 0 0,-316 75 9299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1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75 5377 0 0,'-5'3'496'0'0,"-47"36"4675"0"0,48-36-4758 0 0,0 1 1 0 0,0 0-1 0 0,1 0 0 0 0,-1 0 0 0 0,1 1 1 0 0,0-1-1 0 0,1 1 0 0 0,-1 0 0 0 0,1-1 1 0 0,-2 7-1 0 0,1-4-142 0 0,1 1 1 0 0,0-1-1 0 0,0 1 1 0 0,1-1-1 0 0,0 1 1 0 0,0-1-1 0 0,1 1 1 0 0,0 0-1 0 0,0-1 0 0 0,1 1 1 0 0,0 0-1 0 0,3 10 1 0 0,-2-9-187 0 0,1 0-1 0 0,0-1 1 0 0,1 1 0 0 0,0-1 0 0 0,0 0 0 0 0,1 0-1 0 0,0 0 1 0 0,0-1 0 0 0,1 0 0 0 0,8 10 0 0 0,-10-13-48 0 0,0-1 1 0 0,0 1 0 0 0,1-1-1 0 0,-1 0 1 0 0,1 0-1 0 0,-1 0 1 0 0,1-1 0 0 0,0 0-1 0 0,0 0 1 0 0,0 0 0 0 0,0 0-1 0 0,0-1 1 0 0,0 1 0 0 0,1-2-1 0 0,-1 1 1 0 0,0 0 0 0 0,1-1-1 0 0,-1 0 1 0 0,8-1-1 0 0,-6 0-76 0 0,1-1 0 0 0,-1 0-1 0 0,1 0 1 0 0,-1-1 0 0 0,0 0-1 0 0,0 0 1 0 0,0-1-1 0 0,0 1 1 0 0,-1-1 0 0 0,1-1-1 0 0,-1 0 1 0 0,0 0 0 0 0,0 0-1 0 0,-1 0 1 0 0,1-1 0 0 0,-1 0-1 0 0,-1 0 1 0 0,1 0-1 0 0,-1-1 1 0 0,0 1 0 0 0,0-1-1 0 0,-1 0 1 0 0,0 0 0 0 0,0-1-1 0 0,1-7 1 0 0,-1 6-16 0 0,-1-1-1 0 0,0 0 1 0 0,-1 0 0 0 0,0 0-1 0 0,0 0 1 0 0,-1-1-1 0 0,-1 1 1 0 0,1 0 0 0 0,-2 0-1 0 0,1 0 1 0 0,-1 0 0 0 0,-1 1-1 0 0,0-1 1 0 0,0 0 0 0 0,-1 1-1 0 0,0 0 1 0 0,-1 0 0 0 0,-10-15-1 0 0,8 15 32 0 0,0 0-1 0 0,0 1 0 0 0,-1 0 0 0 0,0 0 0 0 0,-1 1 0 0 0,0 0 1 0 0,-12-7-1 0 0,19 12 16 0 0,0 1 0 0 0,0 0 0 0 0,-1 0 0 0 0,1 0 0 0 0,0 0 0 0 0,-1 0 0 0 0,1 0 0 0 0,-1 1 1 0 0,1-1-1 0 0,-1 1 0 0 0,1 0 0 0 0,-1-1 0 0 0,1 1 0 0 0,-1 0 0 0 0,1 1 0 0 0,-1-1 0 0 0,1 0 0 0 0,-1 1 0 0 0,1-1 0 0 0,-1 1 1 0 0,1 0-1 0 0,-1 0 0 0 0,1 0 0 0 0,0 0 0 0 0,0 0 0 0 0,-1 1 0 0 0,1-1 0 0 0,0 0 0 0 0,0 1 0 0 0,0 0 0 0 0,1-1 0 0 0,-1 1 0 0 0,0 0 1 0 0,1 0-1 0 0,-1 0 0 0 0,1 0 0 0 0,-3 5 0 0 0,1-2-83 0 0,1-1 1 0 0,0 1-1 0 0,0 0 0 0 0,0 0 1 0 0,0 0-1 0 0,1 0 1 0 0,0 0-1 0 0,0 1 0 0 0,0-1 1 0 0,0 7-1 0 0,1-10-164 0 0,0 0 0 0 0,0 0 1 0 0,1 0-1 0 0,-1 1 0 0 0,0-1 0 0 0,1 0 1 0 0,0 0-1 0 0,-1 0 0 0 0,1 0 0 0 0,0 0 0 0 0,0 0 1 0 0,0-1-1 0 0,0 1 0 0 0,0 0 0 0 0,0 0 0 0 0,1-1 1 0 0,-1 1-1 0 0,1-1 0 0 0,-1 1 0 0 0,1-1 0 0 0,0 1 1 0 0,-1-1-1 0 0,1 0 0 0 0,0 0 0 0 0,0 0 0 0 0,0 0 1 0 0,0 0-1 0 0,4 1 0 0 0,-1-1-538 0 0,1 0-1 0 0,0 0 0 0 0,0-1 1 0 0,0 1-1 0 0,1-2 1 0 0,-1 1-1 0 0,9-2 0 0 0,-8 1 415 0 0,13-1-1161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5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81 245 4977 0 0,'-6'5'851'0'0,"0"-1"0"0"0,0 1-1 0 0,0-1 1 0 0,1 2 0 0 0,0-1 0 0 0,0 1 0 0 0,0-1 0 0 0,0 1-1 0 0,-4 9 1 0 0,6-9-498 0 0,1-1 1 0 0,0 1-1 0 0,0 0 0 0 0,0 0 0 0 0,0 0 0 0 0,1 0 1 0 0,0 0-1 0 0,1 0 0 0 0,-1 0 0 0 0,1 0 1 0 0,1 13-1 0 0,1-5-72 0 0,0 0 0 0 0,1 1 0 0 0,0-1 0 0 0,2 0 0 0 0,-1 0 0 0 0,2-1 0 0 0,9 19 0 0 0,-12-27-259 0 0,0 0-1 0 0,0 0 1 0 0,0 0 0 0 0,1 0 0 0 0,0-1-1 0 0,0 0 1 0 0,0 1 0 0 0,1-1-1 0 0,-1-1 1 0 0,1 1 0 0 0,0-1 0 0 0,0 0-1 0 0,0 0 1 0 0,1 0 0 0 0,-1-1 0 0 0,0 0-1 0 0,1 0 1 0 0,0 0 0 0 0,-1 0 0 0 0,13 0-1 0 0,-14-1-9 0 0,1-1 0 0 0,0-1 0 0 0,-1 1 0 0 0,1 0 0 0 0,-1-1 0 0 0,1 0 0 0 0,-1 0 0 0 0,1-1 0 0 0,-1 1 0 0 0,0-1-1 0 0,1 0 1 0 0,-1 0 0 0 0,0 0 0 0 0,0-1 0 0 0,0 1 0 0 0,-1-1 0 0 0,1 0 0 0 0,-1 0 0 0 0,1 0 0 0 0,-1-1 0 0 0,0 1 0 0 0,0-1-1 0 0,-1 1 1 0 0,1-1 0 0 0,-1 0 0 0 0,0 0 0 0 0,0 0 0 0 0,2-6 0 0 0,-1 2-33 0 0,0 1 1 0 0,-1-1-1 0 0,0 0 0 0 0,0 0 1 0 0,-1 0-1 0 0,0 0 0 0 0,-1 0 0 0 0,1-1 1 0 0,-1 1-1 0 0,-1 0 0 0 0,0 0 1 0 0,0 0-1 0 0,-1 0 0 0 0,0 0 1 0 0,-3-9-1 0 0,1 8 6 0 0,-1 1 0 0 0,1 0-1 0 0,-2 0 1 0 0,1 0 0 0 0,-1 1 0 0 0,0 0 0 0 0,0 0-1 0 0,-1 0 1 0 0,0 1 0 0 0,-1 0 0 0 0,1 0 0 0 0,-1 1-1 0 0,-15-8 1 0 0,18 10-7 0 0,0 0 1 0 0,0 1-1 0 0,0 0 0 0 0,-1 0 0 0 0,1 1 0 0 0,0 0 1 0 0,-1 0-1 0 0,1 0 0 0 0,-1 0 0 0 0,1 1 0 0 0,-1 0 1 0 0,1 0-1 0 0,-1 0 0 0 0,1 1 0 0 0,-1 0 1 0 0,1 0-1 0 0,-1 0 0 0 0,1 0 0 0 0,0 1 0 0 0,0 0 1 0 0,0 0-1 0 0,0 1 0 0 0,0 0 0 0 0,-8 5 1 0 0,11-6-140 0 0,0 0 0 0 0,0-1 0 0 0,0 1-1 0 0,0 1 1 0 0,0-1 0 0 0,1 0 0 0 0,-1 0 0 0 0,1 1 0 0 0,-1-1 0 0 0,1 0 0 0 0,0 1 0 0 0,0 0 0 0 0,0-1 0 0 0,0 1 0 0 0,1 0 0 0 0,-2 4 0 0 0,2-6-64 0 0,0 0 0 0 0,1 1-1 0 0,-1-1 1 0 0,0 0 0 0 0,0 0-1 0 0,1 0 1 0 0,-1 0 0 0 0,0 1 0 0 0,1-1-1 0 0,-1 0 1 0 0,1 0 0 0 0,0 0-1 0 0,-1 0 1 0 0,1 0 0 0 0,0 0 0 0 0,0 0-1 0 0,-1 0 1 0 0,1-1 0 0 0,0 1-1 0 0,0 0 1 0 0,0 0 0 0 0,0-1-1 0 0,0 1 1 0 0,0 0 0 0 0,0-1 0 0 0,1 1-1 0 0,-1-1 1 0 0,0 0 0 0 0,0 1-1 0 0,0-1 1 0 0,0 0 0 0 0,0 0-1 0 0,1 0 1 0 0,-1 1 0 0 0,0-1 0 0 0,0 0-1 0 0,1-1 1 0 0,-1 1 0 0 0,2 0-1 0 0,2 0-497 0 0,0 0 0 0 0,1 0-1 0 0,-1-1 1 0 0,1 0-1 0 0,-1 0 1 0 0,9-3 0 0 0,4-3-1390 0 0</inkml:trace>
  <inkml:trace contextRef="#ctx0" brushRef="#br0" timeOffset="1">478 0 7570 0 0,'-1'0'263'0'0,"-1"0"1"0"0,1 0 0 0 0,0 1 0 0 0,-1-1-1 0 0,1 0 1 0 0,0 0 0 0 0,0 1-1 0 0,-1-1 1 0 0,1 0 0 0 0,0 1 0 0 0,0-1-1 0 0,0 1 1 0 0,0 0 0 0 0,0-1-1 0 0,-1 1 1 0 0,1 0 0 0 0,0 0 0 0 0,0 0-1 0 0,1-1 1 0 0,-1 1 0 0 0,0 0 0 0 0,-1 1-1 0 0,1 1 30 0 0,0-1 1 0 0,0 1-1 0 0,0-1 0 0 0,0 1 0 0 0,0-1 1 0 0,1 1-1 0 0,-1-1 0 0 0,1 1 0 0 0,0-1 0 0 0,0 5 1 0 0,0 7 258 0 0,2 0 0 0 0,0-1-1 0 0,5 20 1 0 0,-5-22-180 0 0,108 385 1717 0 0,-103-374-2071 0 0,-2-5-89 0 0,1-1-1 0 0,0 1 1 0 0,13 21 0 0 0,-11-29-1884 0 0,1-31-7469 0 0,-11-17 3047 0 0,0 20 5405 0 0,-1-3-1010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8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48 10242 0 0,'-27'10'4787'0'0,"23"-9"-4415"0"0,-1 1 0 0 0,1 0 1 0 0,0 0-1 0 0,1 1 1 0 0,-1-1-1 0 0,0 1 0 0 0,1 0 1 0 0,0 0-1 0 0,-1 0 0 0 0,1 0 1 0 0,0 1-1 0 0,-3 4 1 0 0,7-8-329 0 0,-1 1 1 0 0,0-1-1 0 0,0 1 1 0 0,0-1-1 0 0,0 1 1 0 0,1-1 0 0 0,-1 1-1 0 0,0-1 1 0 0,0 0-1 0 0,1 1 1 0 0,-1-1 0 0 0,0 1-1 0 0,1-1 1 0 0,-1 0-1 0 0,0 1 1 0 0,1-1-1 0 0,-1 0 1 0 0,1 1 0 0 0,-1-1-1 0 0,1 0 1 0 0,-1 0-1 0 0,0 1 1 0 0,1-1-1 0 0,-1 0 1 0 0,1 0 0 0 0,-1 0-1 0 0,1 0 1 0 0,-1 0-1 0 0,1 0 1 0 0,-1 0 0 0 0,1 0-1 0 0,-1 0 1 0 0,1 0-1 0 0,-1 0 1 0 0,2 0-1 0 0,20 3 288 0 0,0-4-175 0 0,1-1-1 0 0,-1-1 1 0 0,40-10-1 0 0,64-28-439 0 0,-123 40 265 0 0,30-11-740 0 0,53-16-2680 0 0,-76 26 746 0 0,1 0-1 0 0,-1 0 0 0 0,16 1 0 0 0,-10 4-1446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12 231 8450 0 0,'-11'26'6824'0'0,"10"-25"-6624"0"0,1 0 1 0 0,0 0-1 0 0,0 0 1 0 0,0 0 0 0 0,0 0-1 0 0,0 0 1 0 0,1 0 0 0 0,-1 1-1 0 0,0-1 1 0 0,0 0-1 0 0,1 0 1 0 0,-1 0 0 0 0,1 0-1 0 0,-1 0 1 0 0,1 0-1 0 0,0 1 1 0 0,1 0-55 0 0,0 0 0 0 0,1 0 0 0 0,-1-1 0 0 0,1 1 0 0 0,-1 0-1 0 0,1-1 1 0 0,0 0 0 0 0,-1 1 0 0 0,1-1 0 0 0,0 0 0 0 0,0-1 0 0 0,0 1 0 0 0,0 0 0 0 0,6 0-1 0 0,3 0-112 0 0,0-1 0 0 0,0 1 0 0 0,1-2-1 0 0,-1 0 1 0 0,0 0 0 0 0,0-1-1 0 0,0-1 1 0 0,0 0 0 0 0,0 0 0 0 0,0-2-1 0 0,-1 1 1 0 0,0-1 0 0 0,0-1-1 0 0,0 0 1 0 0,-1 0 0 0 0,1-1-1 0 0,-2-1 1 0 0,1 1 0 0 0,-1-2 0 0 0,13-13-1 0 0,-19 18-206 0 0,-1-1 0 0 0,1 1 0 0 0,0-1 0 0 0,-1 1 0 0 0,0-1 0 0 0,0 0-1 0 0,-1 0 1 0 0,1 0 0 0 0,-1 0 0 0 0,0 0 0 0 0,0 0 0 0 0,-1 0 0 0 0,0 0 0 0 0,0 0-1 0 0,0 0 1 0 0,0-1 0 0 0,-1 1 0 0 0,0 0 0 0 0,0 0 0 0 0,0 0 0 0 0,0 0 0 0 0,-1 0-1 0 0,0 1 1 0 0,-4-9 0 0 0,3 9 95 0 0,1-1 0 0 0,-2 0 0 0 0,1 1 0 0 0,0-1 0 0 0,-1 1-1 0 0,0 0 1 0 0,1 0 0 0 0,-2 1 0 0 0,1-1 0 0 0,0 1 0 0 0,-1 0 0 0 0,0 0-1 0 0,1 0 1 0 0,-1 0 0 0 0,0 1 0 0 0,0 0 0 0 0,-1 0 0 0 0,1 1 0 0 0,0-1-1 0 0,-1 1 1 0 0,1 0 0 0 0,-10 0 0 0 0,11 1 87 0 0,0 1 1 0 0,1-1-1 0 0,-1 1 1 0 0,0 0-1 0 0,1 0 1 0 0,-1 0 0 0 0,1 1-1 0 0,0-1 1 0 0,-1 1-1 0 0,1 0 1 0 0,0 0-1 0 0,0 0 1 0 0,0 0-1 0 0,0 0 1 0 0,0 1-1 0 0,1 0 1 0 0,-1-1-1 0 0,-3 6 1 0 0,-4 5 222 0 0,1 2 0 0 0,-15 26 0 0 0,10-14 326 0 0,8-17-277 0 0,2-1 0 0 0,0 1 0 0 0,0 0 0 0 0,0 1 0 0 0,1-1 0 0 0,1 1 0 0 0,0-1 0 0 0,0 1 0 0 0,1 15 0 0 0,1-4 288 0 0,1 0-1 0 0,0 0 1 0 0,9 35 0 0 0,-8-50-489 0 0,0-1 0 0 0,0 1 1 0 0,1-1-1 0 0,0 0 1 0 0,0 0-1 0 0,0 0 1 0 0,1 0-1 0 0,0 0 0 0 0,0-1 1 0 0,0 1-1 0 0,1-1 1 0 0,0 0-1 0 0,6 5 0 0 0,-7-7-56 0 0,0 0-1 0 0,0 0 1 0 0,0-1-1 0 0,0 1 1 0 0,0-1-1 0 0,0 0 0 0 0,0 0 1 0 0,1-1-1 0 0,-1 1 1 0 0,1-1-1 0 0,-1 0 1 0 0,1 0-1 0 0,0-1 1 0 0,-1 1-1 0 0,1-1 0 0 0,0 0 1 0 0,0 0-1 0 0,-1-1 1 0 0,1 1-1 0 0,6-2 1 0 0,0-3-31 0 0,1 1 0 0 0,0-1-1 0 0,-1-1 1 0 0,0 0 0 0 0,-1-1 0 0 0,1 0 0 0 0,11-10 0 0 0,64-66-2569 0 0,-28 24-4365 0 0,-52 54 5179 0 0,-1-1 0 0 0,1 0 0 0 0,-1-1 0 0 0,0 1 0 0 0,7-14 0 0 0,-6 10-791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 12339 0 0,'-4'3'542'0'0,"0"0"1"0"0,1 0 0 0 0,-1 1-1 0 0,1-1 1 0 0,0 1 0 0 0,0 0-1 0 0,0 0 1 0 0,1 0 0 0 0,-1 0-1 0 0,1 0 1 0 0,-2 7 0 0 0,1-3-129 0 0,1-1 0 0 0,1 0 0 0 0,-1 1 0 0 0,2-1 1 0 0,-1 1-1 0 0,1 12 0 0 0,2 6-154 0 0,2 0 1 0 0,1-1-1 0 0,11 34 0 0 0,-10-37-17 0 0,43 123-53 0 0,-34-104-239 0 0,-13-37-6 0 0,-1-1 0 0 0,0 0 0 0 0,1 0 1 0 0,0 0-1 0 0,0 0 0 0 0,0 0 1 0 0,0-1-1 0 0,0 1 0 0 0,0-1 1 0 0,4 4-1 0 0,-5-6 25 0 0,-1 0 0 0 0,1-1 0 0 0,-1 1 1 0 0,1 0-1 0 0,-1-1 0 0 0,1 1 0 0 0,-1 0 0 0 0,0-1 0 0 0,1 1 1 0 0,-1-1-1 0 0,0 1 0 0 0,1 0 0 0 0,-1-1 0 0 0,0 1 0 0 0,0-1 1 0 0,1 1-1 0 0,-1-1 0 0 0,0 1 0 0 0,0-1 0 0 0,0 1 0 0 0,0-1 1 0 0,1 0-1 0 0,-1 1 0 0 0,0-1 0 0 0,0 1 0 0 0,0-1 1 0 0,0 1-1 0 0,-1-1 0 0 0,1 1 0 0 0,0-1 0 0 0,0 1 0 0 0,0-2 1 0 0,-1-22-115 0 0,-3-25-46 0 0,-3-67 302 0 0,7 104-81 0 0,0 1 0 0 0,2-1-1 0 0,-1 1 1 0 0,1-1 0 0 0,1 1 0 0 0,0 0 0 0 0,7-17 0 0 0,-4 14 9 0 0,1 0 0 0 0,1 0 0 0 0,0 1 0 0 0,17-22 0 0 0,-22 32-16 0 0,0 0 1 0 0,0 0 0 0 0,0 0-1 0 0,0 1 1 0 0,1-1-1 0 0,-1 1 1 0 0,1 0 0 0 0,0 0-1 0 0,0 0 1 0 0,0 0-1 0 0,-1 1 1 0 0,2 0-1 0 0,-1-1 1 0 0,0 1 0 0 0,0 1-1 0 0,0-1 1 0 0,0 1-1 0 0,1 0 1 0 0,-1-1 0 0 0,0 2-1 0 0,0-1 1 0 0,5 1-1 0 0,9 4 65 0 0,0 0 0 0 0,0 1-1 0 0,-1 0 1 0 0,0 2 0 0 0,0 0-1 0 0,-1 1 1 0 0,22 15 0 0 0,4 2-2960 0 0,2-3-4236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29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882 41 5089 0 0,'-1'-1'60'0'0,"0"-1"0"0"0,1 0-1 0 0,-1 0 1 0 0,0 0 0 0 0,0 1-1 0 0,0-1 1 0 0,-1 0 0 0 0,1 1 0 0 0,0-1-1 0 0,-1 1 1 0 0,1-1 0 0 0,0 1 0 0 0,-1 0-1 0 0,0 0 1 0 0,1 0 0 0 0,-1 0-1 0 0,0 0 1 0 0,0 0 0 0 0,1 0 0 0 0,-1 0-1 0 0,0 1 1 0 0,0-1 0 0 0,0 0 0 0 0,0 1-1 0 0,-4-1 1 0 0,-1 2 151 0 0,-1-1 0 0 0,1 1 0 0 0,-1 0 0 0 0,1 0 0 0 0,-13 5 0 0 0,-3 2 238 0 0,0-2 0 0 0,0-1 0 0 0,0-1 0 0 0,-1 0 0 0 0,1-2-1 0 0,-1-1 1 0 0,0-1 0 0 0,-47-5 0 0 0,-12-12 581 0 0,-46-6-11 0 0,110 21-913 0 0,0 1 0 0 0,0 0-1 0 0,0 1 1 0 0,-32 5 0 0 0,42-3-99 0 0,0 1 1 0 0,1 0-1 0 0,0 0 0 0 0,-1 0 1 0 0,1 1-1 0 0,0 0 1 0 0,1 1-1 0 0,-1 0 1 0 0,1 0-1 0 0,0 0 0 0 0,0 1 1 0 0,1 0-1 0 0,-1 0 1 0 0,1 1-1 0 0,1 0 1 0 0,-1 0-1 0 0,1 0 0 0 0,1 1 1 0 0,-1 0-1 0 0,1 0 1 0 0,-3 8-1 0 0,0 3 29 0 0,0-1 0 0 0,1 1-1 0 0,2 1 1 0 0,0-1 0 0 0,0 0 0 0 0,2 1 0 0 0,1 0-1 0 0,1 28 1 0 0,33 334 987 0 0,-6-100-255 0 0,-20-175-559 0 0,-1-16-53 0 0,24 138-1 0 0,-20-169-68 0 0,-6-34 106 0 0,13 46 1 0 0,-15-46 392 0 0,-2-23-571 0 0,0 0 1 0 0,0 0-1 0 0,0 0 1 0 0,0 0 0 0 0,0 0-1 0 0,1 0 1 0 0,-1 0-1 0 0,1 0 1 0 0,0 0-1 0 0,0 0 1 0 0,0 0-1 0 0,0 0 1 0 0,1-1 0 0 0,-1 1-1 0 0,4 4 1 0 0,-4-7 3 0 0,1 0 0 0 0,0 0 0 0 0,-1 0 0 0 0,1 0 0 0 0,-1 0 0 0 0,1 0 0 0 0,0-1 0 0 0,-1 1 0 0 0,1-1 0 0 0,-1 1 0 0 0,1-1 0 0 0,-1 1 0 0 0,0-1 0 0 0,1 0 0 0 0,-1 0 0 0 0,3-1 0 0 0,25-17 575 0 0,-29 19-561 0 0,1-1 0 0 0,-1 0 0 0 0,1 1 0 0 0,-1-1 0 0 0,1 1 0 0 0,0-1-1 0 0,-1 1 1 0 0,1-1 0 0 0,0 1 0 0 0,-1 0 0 0 0,1-1 0 0 0,0 1 0 0 0,0 0 0 0 0,-1-1 0 0 0,1 1 0 0 0,0 0-1 0 0,0 0 1 0 0,0 0 0 0 0,-1 0 0 0 0,1-1 0 0 0,0 1 0 0 0,0 1 0 0 0,0-1 0 0 0,0 0 0 0 0,-1 0-1 0 0,1 0 1 0 0,0 0 0 0 0,0 0 0 0 0,0 1 0 0 0,-1-1 0 0 0,1 0 0 0 0,0 1 0 0 0,0-1 0 0 0,-1 1 0 0 0,1-1-1 0 0,0 1 1 0 0,-1-1 0 0 0,1 1 0 0 0,-1-1 0 0 0,1 1 0 0 0,0 0 0 0 0,4 0 52 0 0,-1-1 1 0 0,1 0 0 0 0,-1 0-1 0 0,1 0 1 0 0,0 0 0 0 0,-1-1-1 0 0,1 0 1 0 0,-1 0-1 0 0,8-3 1 0 0,-8 2-62 0 0,1 0-1 0 0,0 0 1 0 0,0 0 0 0 0,0 1 0 0 0,0 0-1 0 0,0 0 1 0 0,0 0 0 0 0,0 0-1 0 0,0 1 1 0 0,0 0 0 0 0,0 0 0 0 0,0 0-1 0 0,0 1 1 0 0,1 0 0 0 0,-1 0-1 0 0,0 0 1 0 0,0 0 0 0 0,-1 1 0 0 0,1 0-1 0 0,0 0 1 0 0,0 0 0 0 0,5 4-1 0 0,-2-1-1 0 0,-1 0 1 0 0,1-1-1 0 0,1 0 0 0 0,-1 0 0 0 0,0-1 0 0 0,1 0 0 0 0,0 0 0 0 0,0-1 0 0 0,13 1 0 0 0,-6 1-51 0 0,-9-2 26 0 0,-1 0 0 0 0,1 1 0 0 0,-1 0 0 0 0,1 0 0 0 0,-1 0 0 0 0,0 1 0 0 0,6 5 0 0 0,-4-3 13 0 0,-1-1 0 0 0,1-1-1 0 0,15 8 1 0 0,-8-7-12 0 0,0-1-1 0 0,0-1 0 0 0,0 0 1 0 0,0-1-1 0 0,1-1 0 0 0,-1 0 1 0 0,1-1-1 0 0,-1-1 0 0 0,23-3 1 0 0,11-6 48 0 0,77-25 0 0 0,-80 21 2 0 0,83-16 0 0 0,-89 25-60 0 0,1 2 0 0 0,0 1 0 0 0,0 2 0 0 0,0 2 0 0 0,62 12 0 0 0,51 8-11 0 0,0-7 0 0 0,193-5 0 0 0,-2-15 199 0 0,194 3-143 0 0,-291 0-11 0 0,353-48 0 0 0,154 2-45 0 0,-509 51 5 0 0,-4 0 61 0 0,611-34-139 0 0,-386 11 39 0 0,75-7-1 0 0,-212 10 30 0 0,293-2-4 0 0,-149 7 3 0 0,559-19-86 0 0,-242 23 198 0 0,-599 8-90 0 0,218 5 56 0 0,225-3-54 0 0,-12 21 74 0 0,-447-12-40 0 0,-33-3-69 0 0,298 20 96 0 0,-304-15-24 0 0,-47-3-3 0 0,0-3-1 0 0,0-5 1 0 0,94-9 0 0 0,-147 3-71 0 0,0-2 1 0 0,0-1 0 0 0,0-2 0 0 0,-1-2 0 0 0,56-24 0 0 0,-92 35-86 0 0,1 0 0 0 0,0-1 0 0 0,-1 1 1 0 0,1 0-1 0 0,0-1 0 0 0,-1 1 0 0 0,1-1 0 0 0,-1 1 0 0 0,1-1 1 0 0,0 0-1 0 0,-1 1 0 0 0,1-1 0 0 0,-1 1 0 0 0,0-1 0 0 0,1 0 1 0 0,-1 1-1 0 0,0-1 0 0 0,1-1 0 0 0,-1 1-303 0 0,0 0 1 0 0,0 0-1 0 0,0-1 0 0 0,0 1 0 0 0,0 0 0 0 0,0 0 0 0 0,-1 0 1 0 0,1 0-1 0 0,0-1 0 0 0,-1 1 0 0 0,1 0 0 0 0,-1 0 1 0 0,1 0-1 0 0,-1 0 0 0 0,1 0 0 0 0,-3-2-430 0 0,-16-17-6131 0 0,7 12 5906 0 0,-11-6-2041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1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5577 0 0,'1'-2'40'0'0,"-1"1"0"0"0,0-1-1 0 0,1 0 1 0 0,-1 0 0 0 0,1 1-1 0 0,0-1 1 0 0,0 0 0 0 0,-1 1 0 0 0,1-1-1 0 0,0 1 1 0 0,0-1 0 0 0,1 1-1 0 0,-1-1 1 0 0,0 1 0 0 0,0 0 0 0 0,1-1-1 0 0,-1 1 1 0 0,1 0 0 0 0,-1 0-1 0 0,1 0 1 0 0,-1 0 0 0 0,4-1-1 0 0,-1 1 104 0 0,1 0 0 0 0,0 1-1 0 0,0-1 1 0 0,0 1-1 0 0,0 0 1 0 0,0 1 0 0 0,5 0-1 0 0,3 0 38 0 0,33 3 288 0 0,-19 0-226 0 0,1-2 0 0 0,0-2 0 0 0,49-4 0 0 0,78-23 938 0 0,47-7 821 0 0,-158 30-1638 0 0,1 1 1 0 0,71 4 0 0 0,205 37 530 0 0,-154-16-652 0 0,180 1 0 0 0,76-47 243 0 0,-123 4 235 0 0,241 34 221 0 0,-204 2-698 0 0,-297-15-231 0 0,953 35 1074 0 0,-422-23-373 0 0,-1-29-310 0 0,209 17 81 0 0,-322 4-349 0 0,119-27 5 0 0,246 6-80 0 0,-717 23-58 0 0,238 10 42 0 0,2-29-10 0 0,-192-4-20 0 0,368-29 79 0 0,-336 46-89 0 0,267 35 0 0 0,-424-33-4 0 0,174 12 62 0 0,240-13 0 0 0,121 28-7 0 0,-519-26-60 0 0,74 2 60 0 0,182-15 0 0 0,-172 1-29 0 0,130 9 0 0 0,335 13 84 0 0,-525-19-95 0 0,-45 2-8 0 0,0 1 0 0 0,0 0 1 0 0,-1 2-1 0 0,1 1 1 0 0,0 1-1 0 0,0 1 0 0 0,31 8 1 0 0,-54-11-7 0 0,1 0 0 0 0,0 0 0 0 0,-1 1 0 0 0,1-1 0 0 0,-1 0 0 0 0,1 1 0 0 0,0-1 0 0 0,-1 0 0 0 0,1 1 0 0 0,-1-1 0 0 0,1 1 0 0 0,-1-1 0 0 0,1 1 0 0 0,-1-1 0 0 0,1 1 0 0 0,-1 0 0 0 0,0-1 0 0 0,1 1 0 0 0,-1-1 0 0 0,0 1 0 0 0,0 0 0 0 0,1-1 0 0 0,-1 1 0 0 0,0 0 0 0 0,0 1 0 0 0,-3 21 59 0 0,-23 27 61 0 0,19-39-108 0 0,-2 8 13 0 0,1 0-1 0 0,0 1 1 0 0,1 0 0 0 0,2 0 0 0 0,0 1 0 0 0,1-1-1 0 0,-2 34 1 0 0,6 151-20 0 0,4-90-3 0 0,7 100-19 0 0,-2-92-10 0 0,-9-95 37 0 0,0 0-1 0 0,-1 1 1 0 0,-2-1-1 0 0,-1 0 1 0 0,-1 0 0 0 0,-2 0-1 0 0,-1-1 1 0 0,0 0-1 0 0,-2 0 1 0 0,-15 27-1 0 0,19-42 225 0 0,1 0-637 0 0,-1-2-1 0 0,0 1 0 0 0,0-1 1 0 0,-12 15-1 0 0,15-22-158 0 0,0 0 1 0 0,1-1-1 0 0,-1 0 0 0 0,0 1 0 0 0,0-1 0 0 0,0 0 1 0 0,-1 0-1 0 0,-3 1 0 0 0,4-2-283 0 0,0 0-1 0 0,0 0 0 0 0,0 0 1 0 0,0-1-1 0 0,-1 1 1 0 0,1-1-1 0 0,0 0 1 0 0,-1 0-1 0 0,1 0 0 0 0,-5-1 1 0 0,-14-4-2624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2.7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41 5617 0 0,'-3'-5'344'0'0,"0"0"-1"0"0,-1 1 1 0 0,0-1-1 0 0,0 1 1 0 0,0 0-1 0 0,0 1 1 0 0,-6-5-1 0 0,9 8-294 0 0,1 0-1 0 0,-1-1 1 0 0,1 1-1 0 0,-1 0 1 0 0,1 0-1 0 0,-1-1 1 0 0,1 1-1 0 0,-1 0 1 0 0,1 0-1 0 0,-1 0 1 0 0,1 0-1 0 0,-1 0 1 0 0,1 0 0 0 0,-1 0-1 0 0,1 0 1 0 0,-1 0-1 0 0,1 0 1 0 0,-1 0-1 0 0,1 0 1 0 0,-1 0-1 0 0,1 0 1 0 0,-1 1-1 0 0,1-1 1 0 0,-1 0-1 0 0,1 0 1 0 0,-1 0 0 0 0,1 1-1 0 0,-1-1 1 0 0,1 0-1 0 0,-1 1 1 0 0,0 1 33 0 0,0 0 1 0 0,0-1 0 0 0,1 1 0 0 0,-1 0 0 0 0,0 0 0 0 0,1 0-1 0 0,-1 0 1 0 0,1-1 0 0 0,0 1 0 0 0,-1 0 0 0 0,1 0-1 0 0,0 0 1 0 0,1 3 0 0 0,1 29 489 0 0,2-1 0 0 0,2 1 0 0 0,1-1 0 0 0,1 0 0 0 0,14 33-1 0 0,8 31 62 0 0,13 80-65 0 0,63 208-28 0 0,-94-346-516 0 0,-10-29-107 0 0,1 0 0 0 0,0 0-1 0 0,0-1 1 0 0,1 1 0 0 0,0-1-1 0 0,0 0 1 0 0,1 0 0 0 0,12 16-1 0 0,-17-25-32 0 0,0 1-1 0 0,1-1 0 0 0,-1 0 0 0 0,1 1 1 0 0,-1-1-1 0 0,0 1 0 0 0,1-1 1 0 0,-1 0-1 0 0,1 1 0 0 0,-1-1 1 0 0,1 0-1 0 0,-1 1 0 0 0,1-1 0 0 0,-1 0 1 0 0,1 0-1 0 0,-1 1 0 0 0,1-1 1 0 0,0 0-1 0 0,-1 0 0 0 0,1 0 1 0 0,-1 0-1 0 0,1 0 0 0 0,-1 0 0 0 0,1 0 1 0 0,0 0-1 0 0,-1 0 0 0 0,1 0 1 0 0,-1 0-1 0 0,2-1 0 0 0,6-14-3610 0 0,-6-24-107 0 0,-6 23 1205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5.38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 43 5337 0 0,'0'-1'89'0'0,"-9"-20"1534"0"0,8 20-1495 0 0,1 0 0 0 0,-1 0 1 0 0,1 0-1 0 0,0 0 0 0 0,-1 0 0 0 0,1 0 0 0 0,0 0 1 0 0,0 0-1 0 0,0 0 0 0 0,0 0 0 0 0,0 0 0 0 0,0 0 0 0 0,0 0 1 0 0,0 0-1 0 0,0 0 0 0 0,0 0 0 0 0,0 0 0 0 0,1 0 1 0 0,0-1-1 0 0,13 29 2619 0 0,14 55-1874 0 0,-3 1 1 0 0,21 132 0 0 0,-30-55-1277 0 0,-26-238-7582 0 0,1 5 4815 0 0,5 46 883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44 313 6009 0 0,'-3'-1'374'0'0,"-1"-1"-1"0"0,1 1 0 0 0,-1-1 0 0 0,1 0 1 0 0,0 0-1 0 0,0-1 0 0 0,0 1 1 0 0,0-1-1 0 0,0 1 0 0 0,1-1 0 0 0,-4-4 1 0 0,5 5-281 0 0,0-1 0 0 0,1 1 0 0 0,-1 0 0 0 0,1 0 0 0 0,0-1 0 0 0,-1 1 0 0 0,1 0 1 0 0,0-1-1 0 0,0 1 0 0 0,1 0 0 0 0,-1-1 0 0 0,0 1 0 0 0,1 0 0 0 0,-1-1 0 0 0,1 1 0 0 0,0 0 1 0 0,0 0-1 0 0,0 0 0 0 0,0 0 0 0 0,2-4 0 0 0,8-14 51 0 0,1 0-1 0 0,0 1 1 0 0,2 0-1 0 0,0 1 1 0 0,20-20-1 0 0,-22 27-128 0 0,-1 0 0 0 0,2 1 1 0 0,-1 0-1 0 0,1 1 0 0 0,1 0 0 0 0,-1 2 0 0 0,2-1 0 0 0,20-7 1 0 0,-30 13-15 0 0,0 1 0 0 0,1-1 1 0 0,-1 1-1 0 0,1 0 0 0 0,-1 1 1 0 0,1-1-1 0 0,-1 1 0 0 0,1 0 1 0 0,-1 1-1 0 0,1-1 0 0 0,-1 1 1 0 0,1 0-1 0 0,4 2 0 0 0,-7-2-2 0 0,0 0-1 0 0,0 0 1 0 0,-1 1-1 0 0,1 0 1 0 0,0-1-1 0 0,-1 1 1 0 0,0 0-1 0 0,1 0 0 0 0,-1 0 1 0 0,0 0-1 0 0,0 1 1 0 0,0-1-1 0 0,0 0 1 0 0,-1 1-1 0 0,1-1 1 0 0,-1 1-1 0 0,1 0 1 0 0,-1 0-1 0 0,0-1 0 0 0,0 1 1 0 0,0 0-1 0 0,-1 0 1 0 0,1 0-1 0 0,0 0 1 0 0,-1 4-1 0 0,0 8-10 0 0,0 0-1 0 0,-1 0 0 0 0,-1 0 1 0 0,0 0-1 0 0,-1-1 1 0 0,-1 1-1 0 0,0-1 0 0 0,-1 0 1 0 0,0 0-1 0 0,-1 0 1 0 0,-1-1-1 0 0,-11 18 0 0 0,-3 2 64 0 0,-2-1-1 0 0,-1-2 0 0 0,-43 44 1 0 0,53-60-15 0 0,-31 29 26 0 0,42-40-48 0 0,-1 0 1 0 0,1-1-1 0 0,-1 1 1 0 0,0-1 0 0 0,0 0-1 0 0,0 0 1 0 0,0 0-1 0 0,-1-1 1 0 0,1 1 0 0 0,-7 1-1 0 0,10-3-10 0 0,1 0 0 0 0,-1 0 0 0 0,0 0 0 0 0,1 0 0 0 0,-1 0-1 0 0,0 0 1 0 0,1 0 0 0 0,-1 0 0 0 0,1 0 0 0 0,-1 0 0 0 0,0 0-1 0 0,1 0 1 0 0,-1-1 0 0 0,1 1 0 0 0,-1 0 0 0 0,0 0 0 0 0,1-1 0 0 0,-1 1-1 0 0,1 0 1 0 0,-1 0 0 0 0,1-1 0 0 0,-1 1 0 0 0,1-1 0 0 0,0 1 0 0 0,-1-1-1 0 0,1 1 1 0 0,-1-1 0 0 0,1 1 0 0 0,0-1 0 0 0,-1 1 0 0 0,1-1 0 0 0,-1-1-4 0 0,1 0 0 0 0,0 0 0 0 0,0 1 0 0 0,-1-1 0 0 0,1 0 0 0 0,0 0 0 0 0,1 1 0 0 0,-1-1 0 0 0,0 0 0 0 0,0 1 0 0 0,1-3 0 0 0,18-41-1080 0 0,56-74-6558 0 0,-49 81 4260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101 160 9914 0 0,'-10'9'442'0'0,"0"1"0"0"0,0-1 0 0 0,1 2 0 0 0,0-1 0 0 0,0 1 0 0 0,2 1 0 0 0,-1 0 1 0 0,-10 23-1 0 0,16-30-360 0 0,0 1 0 0 0,0 0 0 0 0,1 0 0 0 0,0 0 1 0 0,0 0-1 0 0,0 0 0 0 0,1 0 0 0 0,0 0 0 0 0,0 1 1 0 0,0-1-1 0 0,1 0 0 0 0,0 0 0 0 0,0 0 0 0 0,1 0 1 0 0,-1 0-1 0 0,1-1 0 0 0,1 1 0 0 0,-1 0 1 0 0,1-1-1 0 0,0 0 0 0 0,0 1 0 0 0,5 5 0 0 0,1 0-56 0 0,0-1-1 0 0,0 0 0 0 0,1 0 1 0 0,1-1-1 0 0,20 15 0 0 0,-24-19-7 0 0,0-1 0 0 0,0 0-1 0 0,1 0 1 0 0,-1-1 0 0 0,1 1-1 0 0,0-2 1 0 0,0 1 0 0 0,0-1 0 0 0,0 0-1 0 0,16 1 1 0 0,-21-4-24 0 0,-1 1 0 0 0,0 0 0 0 0,0-1 0 0 0,0 1 0 0 0,0-1 0 0 0,0 0 0 0 0,-1 0 0 0 0,1 0 0 0 0,0 0 1 0 0,0 0-1 0 0,0 0 0 0 0,-1 0 0 0 0,1 0 0 0 0,0-1 0 0 0,-1 1 0 0 0,0-1 0 0 0,1 1 0 0 0,-1-1 0 0 0,0 0 0 0 0,1 1 0 0 0,-1-1 0 0 0,0 0 0 0 0,0 0 0 0 0,-1 0 0 0 0,1 0 0 0 0,0 0 0 0 0,-1 0 0 0 0,1-3 0 0 0,3-8-178 0 0,-1 0-1 0 0,-1-1 1 0 0,0-16-1 0 0,-1 17-41 0 0,2-256-2979 0 0,-6 134 2746 0 0,25 196 2466 0 0,1 36-440 0 0,-12-48-1062 0 0,18 53 1 0 0,-20-80-417 0 0,19 40 0 0 0,-25-56-82 0 0,0 0 1 0 0,1 0-1 0 0,0-1 0 0 0,0 0 1 0 0,1 0-1 0 0,-1 0 1 0 0,1 0-1 0 0,0 0 1 0 0,1-1-1 0 0,-1 0 0 0 0,10 5 1 0 0,-14-8-157 0 0,1-1 1 0 0,-1 1-1 0 0,1-1 1 0 0,-1 1-1 0 0,1-1 1 0 0,-1 0-1 0 0,1 0 1 0 0,-1 1-1 0 0,1-1 1 0 0,-1 0-1 0 0,1 0 1 0 0,-1-1-1 0 0,1 1 1 0 0,-1 0 0 0 0,1-1-1 0 0,-1 1 1 0 0,1 0-1 0 0,-1-1 1 0 0,1 0-1 0 0,-1 1 1 0 0,1-1-1 0 0,-1 0 1 0 0,0 0-1 0 0,3-1 1 0 0,-2 0-393 0 0,0 0 0 0 0,0 0 0 0 0,0-1 0 0 0,0 1 0 0 0,0 0 0 0 0,0-1 0 0 0,-1 1 1 0 0,1-1-1 0 0,-1 1 0 0 0,0-1 0 0 0,1 0 0 0 0,0-3 0 0 0,0-12-2920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8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203 1 9938 0 0,'-4'4'223'0'0,"-1"1"1"0"0,1 0-1 0 0,0 0 0 0 0,0 0 1 0 0,0 0-1 0 0,1 1 0 0 0,0 0 0 0 0,0 0 1 0 0,1-1-1 0 0,-1 1 0 0 0,1 1 1 0 0,0-1-1 0 0,1 0 0 0 0,-1 1 0 0 0,2-1 1 0 0,-1 0-1 0 0,0 1 0 0 0,1-1 1 0 0,0 1-1 0 0,1-1 0 0 0,0 1 0 0 0,1 7 1 0 0,2 8-32 0 0,1 0 1 0 0,1 0-1 0 0,1-1 1 0 0,1 0-1 0 0,13 23 1 0 0,101 184 264 0 0,-34-69-1706 0 0,-85-153 496 0 0,1 1 1 0 0,-1 1-1 0 0,-1-1 1 0 0,4 14 0 0 0,-6-20 547 0 0,1 0 0 0 0,-1 0 0 0 0,0 0 0 0 0,0 0 0 0 0,0 0 0 0 0,0-1 0 0 0,0 1 1 0 0,0 0-1 0 0,0 0 0 0 0,0 0 0 0 0,-1 0 0 0 0,1 0 0 0 0,0 0 0 0 0,-1 0 0 0 0,1 0 1 0 0,0 0-1 0 0,-1-1 0 0 0,1 1 0 0 0,-2 1 0 0 0,1-1 52 0 0,0-1 0 0 0,0 1 0 0 0,0-1 0 0 0,0 1 0 0 0,0-1-1 0 0,0 0 1 0 0,0 0 0 0 0,0 1 0 0 0,0-1 0 0 0,0 0 0 0 0,0 0 0 0 0,0 0 0 0 0,0 0 0 0 0,0 0-1 0 0,-1 0 1 0 0,1-1 0 0 0,0 1 0 0 0,0 0 0 0 0,0 0 0 0 0,0-1 0 0 0,0 1 0 0 0,-1-1 0 0 0,-11-3-2359 0 0</inkml:trace>
  <inkml:trace contextRef="#ctx0" brushRef="#br0" timeOffset="1">13 377 7354 0 0,'-6'-17'770'0'0,"5"16"-636"0"0,0 0 0 0 0,1 0 0 0 0,-1 1 0 0 0,1-1 0 0 0,-1 0 0 0 0,1 0 0 0 0,-1 0 0 0 0,1 0 0 0 0,-1-1 0 0 0,1 1-1 0 0,0 0 1 0 0,0 0 0 0 0,0 0 0 0 0,-1 0 0 0 0,1 0 0 0 0,0 0 0 0 0,0 0 0 0 0,1 0 0 0 0,-1 0 0 0 0,0-1 0 0 0,0 1 0 0 0,0 0 0 0 0,1 0 0 0 0,-1 0 0 0 0,0 0 0 0 0,1 0 0 0 0,-1 0 0 0 0,1 0 0 0 0,0 0 0 0 0,-1 0 0 0 0,1 1-1 0 0,0-1 1 0 0,-1 0 0 0 0,1 0 0 0 0,0 0 0 0 0,0 1 0 0 0,0-1 0 0 0,-1 0 0 0 0,1 1 0 0 0,0-1 0 0 0,0 1 0 0 0,0-1 0 0 0,0 1 0 0 0,0-1 0 0 0,0 1 0 0 0,0 0 0 0 0,2-1 0 0 0,20-6 268 0 0,0 0 1 0 0,1 1-1 0 0,42-4 1 0 0,22-4-246 0 0,114-41-2651 0 0,-185 49-540 0 0,0-1 1 0 0,28-16-1 0 0,-35 17 84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7 5961 0 0,'-1'0'115'0'0,"1"-1"0"0"0,-1 1 0 0 0,0-1 0 0 0,1 0 0 0 0,-1 1 0 0 0,0-1 0 0 0,0 1 0 0 0,1 0 0 0 0,-1-1 0 0 0,0 1 0 0 0,0 0 0 0 0,0-1 0 0 0,0 1 0 0 0,0 0 0 0 0,0 0 0 0 0,0 0-1 0 0,1 0 1 0 0,-1 0 0 0 0,0 0 0 0 0,0 0 0 0 0,0 0 0 0 0,0 0 0 0 0,0 0 0 0 0,0 0 0 0 0,0 1 0 0 0,1-1 0 0 0,-1 0 0 0 0,0 1 0 0 0,-1 0 0 0 0,1 0 58 0 0,0 0 0 0 0,0 1 1 0 0,0-1-1 0 0,0 0 0 0 0,1 1 0 0 0,-1-1 1 0 0,0 1-1 0 0,1 0 0 0 0,-1-1 1 0 0,1 1-1 0 0,0-1 0 0 0,-1 1 0 0 0,1 0 1 0 0,0 2-1 0 0,0 6 552 0 0,0 1 1 0 0,1-1 0 0 0,3 19-1 0 0,9 22 791 0 0,20 50 0 0 0,-2-9-646 0 0,-5-13-596 0 0,3-1-1 0 0,4-1 1 0 0,81 139-1 0 0,-97-186-1664 0 0,-43-52-9457 0 0,-8-15 7476 0 0,18 21 748 0 0</inkml:trace>
  <inkml:trace contextRef="#ctx0" brushRef="#br0" timeOffset="1">28 388 6921 0 0,'-27'-6'7007'0'0,"31"7"-6809"0"0,0 1 0 0 0,0-1-1 0 0,0 0 1 0 0,1 0-1 0 0,-1-1 1 0 0,1 1 0 0 0,-1-1-1 0 0,1 0 1 0 0,6-1-1 0 0,45-7 174 0 0,-45 6-264 0 0,207-53 27 0 0,-146 32-3496 0 0,-1 0-4860 0 0,-56 19 5018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90 6137 0 0,'-9'9'585'0'0,"1"0"0"0"0,0 0 0 0 0,1 1 0 0 0,0 0 0 0 0,1 0-1 0 0,0 0 1 0 0,0 1 0 0 0,1 0 0 0 0,0 0 0 0 0,1 1 0 0 0,-5 23 0 0 0,8-28-363 0 0,0 0 0 0 0,0 1 0 0 0,1-1 0 0 0,0 1 0 0 0,1-1 1 0 0,0 1-1 0 0,0-1 0 0 0,0 0 0 0 0,1 1 0 0 0,0-1 0 0 0,0 0 1 0 0,1 0-1 0 0,0 0 0 0 0,0 0 0 0 0,1-1 0 0 0,0 1 0 0 0,0-1 1 0 0,0 0-1 0 0,1 0 0 0 0,8 8 0 0 0,-7-9-154 0 0,0 0 1 0 0,0 0-1 0 0,0-1 0 0 0,1 1 0 0 0,-1-2 0 0 0,1 1 1 0 0,0-1-1 0 0,0 0 0 0 0,0 0 0 0 0,1-1 0 0 0,-1 0 1 0 0,1 0-1 0 0,-1-1 0 0 0,1 0 0 0 0,-1 0 0 0 0,1-1 1 0 0,0 0-1 0 0,0 0 0 0 0,-1-1 0 0 0,1 0 0 0 0,-1 0 1 0 0,1-1-1 0 0,-1 0 0 0 0,9-3 0 0 0,-3 0-15 0 0,-1 0 1 0 0,1 0-1 0 0,-1-2 0 0 0,0 1 0 0 0,-1-2 0 0 0,0 1 0 0 0,0-1 1 0 0,-1-1-1 0 0,0 0 0 0 0,0-1 0 0 0,-1 0 0 0 0,15-21 1 0 0,-18 23-28 0 0,-1 0 0 0 0,0-1 0 0 0,-1 0 0 0 0,0 0 1 0 0,-1 0-1 0 0,0 0 0 0 0,0-1 0 0 0,-1 1 0 0 0,0-1 1 0 0,0 0-1 0 0,-1 1 0 0 0,-1-12 0 0 0,0 14-18 0 0,-1 1 0 0 0,0-1 0 0 0,0 0 0 0 0,-1 1 0 0 0,0-1 0 0 0,0 1 1 0 0,0 0-1 0 0,-1 0 0 0 0,0 0 0 0 0,0 0 0 0 0,-1 0 0 0 0,0 1 0 0 0,0-1 0 0 0,0 1 0 0 0,0 0 0 0 0,-1 0 0 0 0,0 1 0 0 0,-9-8 0 0 0,3 5 12 0 0,0-1 0 0 0,0 2-1 0 0,-1 0 1 0 0,0 0 0 0 0,0 1 0 0 0,0 0 0 0 0,-1 1-1 0 0,1 1 1 0 0,-26-4 0 0 0,33 6-140 0 0,-1 0 0 0 0,1 1 0 0 0,-1 0 0 0 0,1 0 0 0 0,-1 0 0 0 0,1 0 0 0 0,-1 1 0 0 0,1 0 0 0 0,-1 0 0 0 0,1 1 0 0 0,0 0 0 0 0,0-1 0 0 0,0 2 0 0 0,0-1 0 0 0,0 1 0 0 0,0-1 0 0 0,0 1 0 0 0,1 0 0 0 0,-1 1 0 0 0,1-1 0 0 0,0 1 0 0 0,0 0 0 0 0,1 0 0 0 0,-1 0 0 0 0,1 1 0 0 0,-3 4 0 0 0,5-8-6 0 0,1-1 1 0 0,-1 1-1 0 0,1-1 0 0 0,-1 1 0 0 0,1 0 0 0 0,0-1 1 0 0,0 1-1 0 0,-1 0 0 0 0,1-1 0 0 0,0 1 0 0 0,0 0 1 0 0,0-1-1 0 0,-1 1 0 0 0,1 0 0 0 0,0-1 0 0 0,0 1 1 0 0,0 0-1 0 0,0-1 0 0 0,1 1 0 0 0,-1 0 0 0 0,0 0 1 0 0,0-1-1 0 0,0 1 0 0 0,0 0 0 0 0,1-1 0 0 0,-1 1 1 0 0,0-1-1 0 0,1 1 0 0 0,-1 0 0 0 0,0-1 0 0 0,1 2 1 0 0,1-2-190 0 0,-1 1 1 0 0,0 0-1 0 0,1 0 1 0 0,-1-1-1 0 0,1 1 1 0 0,-1-1 0 0 0,1 1-1 0 0,0-1 1 0 0,-1 0-1 0 0,1 1 1 0 0,-1-1 0 0 0,1 0-1 0 0,1 0 1 0 0,5 0-563 0 0,-1-1 0 0 0,1 0 1 0 0,-1 0-1 0 0,15-4 0 0 0,-5-1 71 0 0,3-2-1646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57 4505 0 0,'0'-2'266'0'0,"-2"-27"3221"0"0,2 29-3379 0 0,0 0 0 0 0,0-1-1 0 0,0 1 1 0 0,0-1-1 0 0,0 1 1 0 0,0 0 0 0 0,0-1-1 0 0,0 1 1 0 0,0 0-1 0 0,0-1 1 0 0,0 1-1 0 0,0 0 1 0 0,-1-1 0 0 0,1 1-1 0 0,0 0 1 0 0,0-1-1 0 0,0 1 1 0 0,0 0 0 0 0,-1-1-1 0 0,1 1 1 0 0,0 0-1 0 0,0-1 1 0 0,-1 1-1 0 0,1 0 1 0 0,0 0 0 0 0,-1-1-1 0 0,1 1 1 0 0,0 0-1 0 0,0 0 1 0 0,-1 0-1 0 0,1 0 1 0 0,-1-1 0 0 0,1 1-1 0 0,0 0 1 0 0,-1 0-1 0 0,1 0 1 0 0,0 0 0 0 0,-1 0-1 0 0,1 0 1 0 0,0 0-1 0 0,-1 0 1 0 0,1 0-1 0 0,-1 0 1 0 0,1 0 0 0 0,0 0-1 0 0,-1 0 1 0 0,1 0-1 0 0,0 0 1 0 0,-1 1 0 0 0,1-1-1 0 0,0 0 1 0 0,-1 0-1 0 0,1 0 1 0 0,0 1-1 0 0,-1-1 1 0 0,1 0 0 0 0,0 0-1 0 0,0 0 1 0 0,-1 1-1 0 0,1-1 1 0 0,0 0-1 0 0,0 1 1 0 0,-1-1 0 0 0,1 1-1 0 0,-2 1 147 0 0,1 0 0 0 0,-1 1-1 0 0,1-1 1 0 0,-1 1 0 0 0,1-1-1 0 0,0 1 1 0 0,0 0 0 0 0,0-1-1 0 0,1 1 1 0 0,-1 0 0 0 0,1 0-1 0 0,-1 3 1 0 0,-1 40 1039 0 0,2-30-849 0 0,-1 40 410 0 0,2-1 1 0 0,14 99-1 0 0,-8-120-752 0 0,1 1-1 0 0,2-1 0 0 0,1 0 0 0 0,1-1 1 0 0,26 47-1 0 0,-37-78-88 0 0,-1 0-1 0 0,1 0 1 0 0,1 0-1 0 0,-1-1 1 0 0,0 1 0 0 0,0 0-1 0 0,0-1 1 0 0,1 1-1 0 0,-1-1 1 0 0,1 1 0 0 0,0-1-1 0 0,3 2 1 0 0,3-6 116 0 0,-2-15-74 0 0,2-42-278 0 0,-3-1-1 0 0,-5-101 1 0 0,-2 103-287 0 0,2-1 0 0 0,16-109 1 0 0,-1 120 451 0 0,-14 47 55 0 0,-1 1 0 0 0,1 0 0 0 0,0 0-1 0 0,-1 0 1 0 0,1 0 0 0 0,0 0-1 0 0,0 0 1 0 0,-1 0 0 0 0,1 0-1 0 0,0 0 1 0 0,0 0 0 0 0,0 0 0 0 0,0 1-1 0 0,0-1 1 0 0,2-1 0 0 0,-2 2 0 0 0,-1 0 0 0 0,1 0 0 0 0,0 0 0 0 0,0 1 0 0 0,0-1 1 0 0,-1 0-1 0 0,1 0 0 0 0,0 0 0 0 0,-1 0 0 0 0,1 1 0 0 0,0-1 0 0 0,0 0 0 0 0,-1 1 1 0 0,1-1-1 0 0,-1 1 0 0 0,1-1 0 0 0,0 1 0 0 0,-1-1 0 0 0,1 1 0 0 0,-1-1 1 0 0,1 1-1 0 0,-1-1 0 0 0,1 1 0 0 0,-1 0 0 0 0,1-1 0 0 0,-1 1 0 0 0,0 0 1 0 0,1-1-1 0 0,-1 2 0 0 0,25 43 200 0 0,20 55 1 0 0,-27-58-44 0 0,46 80 0 0 0,-42-86-169 0 0,-10-17-53 0 0,0 1 0 0 0,1-2 0 0 0,1 0 0 0 0,0 0 0 0 0,29 25 0 0 0,-41-41-1057 0 0,-1-2 937 0 0,-1 1 0 0 0,1-1 1 0 0,-1 0-1 0 0,1 0 1 0 0,-1 0-1 0 0,1 1 1 0 0,0-1-1 0 0,-1 0 1 0 0,1 0-1 0 0,-1 0 0 0 0,1 0 1 0 0,-1 0-1 0 0,1 0 1 0 0,-1 0-1 0 0,1 0 1 0 0,0 0-1 0 0,-1 0 0 0 0,1 0 1 0 0,-1-1-1 0 0,1 1 1 0 0,-1 0-1 0 0,1 0 1 0 0,-1-1-1 0 0,1 1 1 0 0,-1 0-1 0 0,1 0 0 0 0,-1-1 1 0 0,1 1-1 0 0,1-4-1312 0 0,-1 4 1312 0 0,-1-1 1 0 0,0 1-1 0 0,0-1 1 0 0,0 1-1 0 0,1-1 0 0 0,-1 1 1 0 0,0-1-1 0 0,0 1 1 0 0,0-1-1 0 0,0 0 1 0 0,5-36-6639 0 0,-4 18 3650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5.2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465 33 8090 0 0,'-1'-3'636'0'0,"0"1"1"0"0,0-1 0 0 0,-1 1-1 0 0,1-1 1 0 0,-1 1-1 0 0,0 0 1 0 0,0 0 0 0 0,0 0-1 0 0,0 0 1 0 0,0 0 0 0 0,-3-1-1 0 0,4 2-420 0 0,0 0 0 0 0,0 1-1 0 0,-1-1 1 0 0,1 1 0 0 0,0-1-1 0 0,-1 1 1 0 0,1 0 0 0 0,0 0-1 0 0,-1 0 1 0 0,1-1 0 0 0,0 1 0 0 0,-1 0-1 0 0,1 1 1 0 0,-1-1 0 0 0,1 0-1 0 0,-3 1 1 0 0,-2 2-85 0 0,-1 0-1 0 0,1 0 1 0 0,0 1 0 0 0,0 0-1 0 0,0 0 1 0 0,0 1 0 0 0,-5 5-1 0 0,6-5-153 0 0,-24 23 147 0 0,-48 58 1 0 0,53-57-114 0 0,17-21-1 0 0,1 1 1 0 0,-1 0 0 0 0,2 0-1 0 0,-1 1 1 0 0,1-1 0 0 0,1 1-1 0 0,-1 0 1 0 0,2 0-1 0 0,-4 15 1 0 0,6-21-9 0 0,0 0 1 0 0,1 0-1 0 0,-1 0 0 0 0,1 0 1 0 0,0 1-1 0 0,0-1 0 0 0,1 0 1 0 0,-1 0-1 0 0,1 0 1 0 0,0 0-1 0 0,0 0 0 0 0,0 0 1 0 0,0 0-1 0 0,1-1 0 0 0,0 1 1 0 0,0 0-1 0 0,0-1 0 0 0,0 1 1 0 0,0-1-1 0 0,1 0 0 0 0,-1 0 1 0 0,1 1-1 0 0,0-2 0 0 0,0 1 1 0 0,0 0-1 0 0,0-1 0 0 0,6 4 1 0 0,10 3 9 0 0,1 0-1 0 0,0-1 1 0 0,1-1 0 0 0,-1-1 0 0 0,1-1-1 0 0,42 5 1 0 0,29 7 3 0 0,-56-9-2 0 0,34 10 39 0 0,-65-16-49 0 0,0 0 0 0 0,0 0 0 0 0,0 0 0 0 0,-1 1 0 0 0,1-1 0 0 0,-1 1 0 0 0,1 0 0 0 0,-1 1 0 0 0,0-1 0 0 0,6 8 0 0 0,-9-10 1 0 0,0 1 1 0 0,0-1-1 0 0,0 0 1 0 0,0 1-1 0 0,0-1 1 0 0,-1 1-1 0 0,1-1 1 0 0,-1 1-1 0 0,1-1 1 0 0,-1 1-1 0 0,1 0 1 0 0,-1-1-1 0 0,0 1 1 0 0,0 0-1 0 0,0-1 1 0 0,0 1-1 0 0,0 0 1 0 0,0-1-1 0 0,0 1 1 0 0,-1 0-1 0 0,0 2 1 0 0,0-1 20 0 0,-1 1 0 0 0,0-1 0 0 0,0 1 0 0 0,0-1 0 0 0,0 0 0 0 0,0 0 0 0 0,-1 0 0 0 0,-5 6 0 0 0,-3 0 72 0 0,-1 1 0 0 0,0-1 0 0 0,-24 12 0 0 0,-19 8 97 0 0,-1-3-1 0 0,-2-2 1 0 0,0-3 0 0 0,-105 24 0 0 0,79-32-34 0 0,77-12-193 0 0,-1-1 1 0 0,1 0-1 0 0,-1 0 0 0 0,1-1 0 0 0,-1 0 0 0 0,1 0 0 0 0,0-1 0 0 0,-14-4 0 0 0,20 6-101 0 0,0-1 0 0 0,1 1 0 0 0,-1 0 0 0 0,0-1 0 0 0,1 1 0 0 0,-1-1-1 0 0,0 1 1 0 0,1-1 0 0 0,-1 1 0 0 0,1-1 0 0 0,-1 1 0 0 0,0-1 0 0 0,1 1 0 0 0,0-1 0 0 0,-1 0-1 0 0,1 1 1 0 0,-1-1 0 0 0,1 0 0 0 0,0 1 0 0 0,-1-1 0 0 0,1 0 0 0 0,0 0 0 0 0,0 1 0 0 0,0-1 0 0 0,-1 0-1 0 0,1 0 1 0 0,0 1 0 0 0,0-1 0 0 0,0 0 0 0 0,0 0 0 0 0,0 0 0 0 0,1 1 0 0 0,-1-1 0 0 0,0 0-1 0 0,0 0 1 0 0,0 1 0 0 0,1-1 0 0 0,-1 0 0 0 0,0 0 0 0 0,1 1 0 0 0,0-2 0 0 0,22-25-7914 0 0,-2 9 1923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7.0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329 156 4801 0 0,'-11'-20'156'0'0,"2"0"1"0"0,-9-22-1 0 0,3 3 198 0 0,14 37-278 0 0,0 0-1 0 0,1 0 1 0 0,-1 0 0 0 0,0 0-1 0 0,-1 0 1 0 0,1 0 0 0 0,0 0-1 0 0,0 0 1 0 0,-1 0 0 0 0,1 1-1 0 0,-1-1 1 0 0,0 0 0 0 0,0 1-1 0 0,1 0 1 0 0,-1-1 0 0 0,0 1-1 0 0,0 0 1 0 0,0 0 0 0 0,-2-1 0 0 0,2 2 40 0 0,0-1 0 0 0,0 1 0 0 0,0 0 0 0 0,0 0 1 0 0,0 0-1 0 0,0 1 0 0 0,0-1 0 0 0,0 0 0 0 0,0 1 1 0 0,0-1-1 0 0,0 1 0 0 0,0 0 0 0 0,1-1 0 0 0,-1 1 1 0 0,0 0-1 0 0,0 0 0 0 0,-2 2 0 0 0,-3 3 205 0 0,0 0 0 0 0,1 0 0 0 0,0 1 0 0 0,0 0-1 0 0,0 0 1 0 0,0 0 0 0 0,-8 17 0 0 0,-5 16 340 0 0,1 1 1 0 0,3 1-1 0 0,1 0 0 0 0,2 1 1 0 0,-12 76-1 0 0,-3 227 477 0 0,19-189-880 0 0,-5 443 722 0 0,36 0 550 0 0,-4 113-277 0 0,-7-153-482 0 0,0 73 88 0 0,2 46-252 0 0,-6 37-501 0 0,12 212-431 0 0,-1-278 445 0 0,-15-347-95 0 0,18 201 720 0 0,0-6-49 0 0,14 130-584 0 0,-23-210 38 0 0,-21-137 59 0 0,5-204-150 0 0,0 9-83 0 0,-4 191-147 0 0,8-196 202 0 0,18 114 0 0 0,28 153 17 0 0,-35-309 12 0 0,-10-29-88 0 0,-2-8 49 0 0,0-1 0 0 0,0 1 0 0 0,0-1 0 0 0,0 0 0 0 0,1 1 0 0 0,-1-1 0 0 0,0 1-1 0 0,1-1 1 0 0,-1 1 0 0 0,1-1 0 0 0,-1 0 0 0 0,1 1 0 0 0,0-1 0 0 0,0 0 0 0 0,-1 0 0 0 0,1 1 0 0 0,0-1 0 0 0,0 0-1 0 0,0 0 1 0 0,0 0 0 0 0,2 1 0 0 0,16-5 137 0 0,-17 3-138 0 0,0-1-1 0 0,1 1 1 0 0,-1-1-1 0 0,0 1 1 0 0,1 0 0 0 0,-1 0-1 0 0,0 0 1 0 0,1 0-1 0 0,-1 0 1 0 0,1 0-1 0 0,-1 1 1 0 0,0-1 0 0 0,5 2-1 0 0,28 18 565 0 0,-31-17-560 0 0,0 0 0 0 0,1-1 0 0 0,-1 1 0 0 0,1-1 0 0 0,0 0 0 0 0,0 0 0 0 0,0 0 0 0 0,0 0 0 0 0,0-1 0 0 0,0 0 0 0 0,0 0 0 0 0,6 0 0 0 0,2-3-21 0 0,1 0 0 0 0,-1-1 0 0 0,0 0 0 0 0,0-1 0 0 0,0 0 0 0 0,-1-1 0 0 0,1 0 0 0 0,16-11 0 0 0,44-17-43 0 0,-13 16 44 0 0,0 2-1 0 0,1 3 1 0 0,123-9-1 0 0,191 19 49 0 0,-290 4-81 0 0,472 33 13 0 0,-269-13 75 0 0,591 63-204 0 0,-815-78 159 0 0,121 9 75 0 0,291-13 0 0 0,184-66-219 0 0,248-31 173 0 0,447 19-171 0 0,-1293 74 123 0 0,575-19 133 0 0,103-22-258 0 0,-1-5 161 0 0,-360 31-32 0 0,414 36 1 0 0,-226 1 170 0 0,0-26-223 0 0,-250-5 181 0 0,386-61 0 0 0,-510 43-140 0 0,96-16 227 0 0,-188 26-200 0 0,-18 4-941 0 0,82-25 0 0 0,-124 27-221 0 0,52-18-4628 0 0,-80 25 3245 0 0,-1 0 0 0 0,1-1-1 0 0,-1-1 1 0 0,21-16 0 0 0,-14 7-1990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8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634 70 6193 0 0,'-12'-19'384'0'0,"9"16"-80"0"0,0 0 0 0 0,1-1 1 0 0,-1 0-1 0 0,1 1 0 0 0,0-1 0 0 0,0 0 1 0 0,0 0-1 0 0,1 0 0 0 0,0 0 0 0 0,-2-7 0 0 0,3 11-294 0 0,0 0 0 0 0,0 0 0 0 0,0 0 0 0 0,0 0 0 0 0,0 0 0 0 0,0-1 0 0 0,0 1 0 0 0,0 0 0 0 0,0 0 0 0 0,0 0 0 0 0,0 0 0 0 0,0 0 0 0 0,0 0 0 0 0,0-1 0 0 0,0 1 0 0 0,1 0 0 0 0,-1 0 0 0 0,0 0 0 0 0,0 0 0 0 0,0 0 0 0 0,0 0 0 0 0,0 0 0 0 0,0 0 0 0 0,0 0 0 0 0,0 0 0 0 0,1 0 0 0 0,-1-1 0 0 0,0 1 0 0 0,0 0 0 0 0,0 0 0 0 0,0 0 0 0 0,0 0 0 0 0,0 0 0 0 0,1 0 0 0 0,-1 0 0 0 0,0 0 0 0 0,0 0 0 0 0,0 0 0 0 0,0 0 0 0 0,0 0 0 0 0,0 0 0 0 0,1 0 0 0 0,-1 0 0 0 0,0 0 0 0 0,0 0 0 0 0,0 1 0 0 0,0-1 0 0 0,0 0 0 0 0,0 0 0 0 0,0 0 0 0 0,1 0 0 0 0,-1 0 0 0 0,11 6 282 0 0,8 10 79 0 0,-19-16-361 0 0,11 11 201 0 0,-1 0 0 0 0,0 1-1 0 0,-1 0 1 0 0,0 0 0 0 0,-1 1-1 0 0,0 1 1 0 0,-1-1-1 0 0,-1 1 1 0 0,0 0 0 0 0,-1 1-1 0 0,0-1 1 0 0,3 22-1 0 0,2 22 632 0 0,5 110 0 0 0,-13-139-711 0 0,-7 393 1442 0 0,-33 1-573 0 0,26-301-760 0 0,-9 80 490 0 0,-22 244 166 0 0,28 4-200 0 0,33 256 833 0 0,-39 215 15 0 0,12-757-1050 0 0,12 313 91 0 0,29-2-493 0 0,-24-383-93 0 0,26 927 174 0 0,-28-632-142 0 0,-1-227-40 0 0,-2 283-19 0 0,-7-14-167 0 0,8 21 171 0 0,1-133-10 0 0,29 121-172 0 0,-24-349 52 0 0,12 222-100 0 0,-16-206 181 0 0,-1-30-100 0 0,1 22-30 0 0,-6 127-1 0 0,-2-159 83 0 0,9 80 0 0 0,-6-133 153 0 0,5 32-72 0 0,-4-35 14 0 0,0-1 0 0 0,-1 0-1 0 0,0 1 1 0 0,0 0 0 0 0,-1-1 0 0 0,0 1 0 0 0,0-1-1 0 0,-1 1 1 0 0,0-1 0 0 0,-1 1 0 0 0,-4 12 0 0 0,-6 3 43 0 0,2-1 0 0 0,0 2 1 0 0,1-1-1 0 0,1 1 0 0 0,2 0 1 0 0,-6 41-1 0 0,12-65-21 0 0,0 5-6 0 0,-1 0 1 0 0,0 0 0 0 0,0 0 0 0 0,-1 0 0 0 0,-3 10 0 0 0,5-15 10 0 0,0 0 1 0 0,-1 0 0 0 0,1-1-1 0 0,-1 1 1 0 0,0 0-1 0 0,1 0 1 0 0,-1-1-1 0 0,1 1 1 0 0,-1 0-1 0 0,0-1 1 0 0,0 1 0 0 0,1 0-1 0 0,-1-1 1 0 0,0 1-1 0 0,0-1 1 0 0,0 1-1 0 0,0-1 1 0 0,0 0-1 0 0,0 1 1 0 0,0-1 0 0 0,1 0-1 0 0,-1 0 1 0 0,0 1-1 0 0,0-1 1 0 0,0 0-1 0 0,0 0 1 0 0,0 0-1 0 0,0 0 1 0 0,0 0 0 0 0,0-1-1 0 0,0 1 1 0 0,0 0-1 0 0,0 0 1 0 0,0-1-1 0 0,0 1 1 0 0,0 0-1 0 0,0-1 1 0 0,0 1 0 0 0,1-1-1 0 0,-1 1 1 0 0,0-1-1 0 0,0 0 1 0 0,0 0-1 0 0,-12-5 15 0 0,1 0-1 0 0,-1 1 1 0 0,0 1-1 0 0,0 0 0 0 0,0 1 1 0 0,-21-3-1 0 0,-42-2 9 0 0,36 1-607 0 0,0-1 0 0 0,0-3 0 0 0,-57-22 0 0 0,-110-60-11832 0 0,190 85 10871 0 0,-45-23-3607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0 10202 0 0,'-7'7'245'0'0,"1"0"0"0"0,0 0 0 0 0,0 0 0 0 0,1 0 0 0 0,0 1 0 0 0,1 0 1 0 0,0 0-1 0 0,0 1 0 0 0,0-1 0 0 0,-3 14 0 0 0,4-6 2 0 0,0-1 1 0 0,2 1 0 0 0,0 0 0 0 0,0 0 0 0 0,3 20-1 0 0,3 8 11 0 0,2 0 1 0 0,2 0-1 0 0,1-1 0 0 0,3 0 0 0 0,24 54 0 0 0,-34-90-298 0 0,2 8-293 0 0,1-1 1 0 0,0 0-1 0 0,1-1 0 0 0,1 0 1 0 0,0 0-1 0 0,13 15 0 0 0,-21-27 220 0 0,1-1-1 0 0,-1 0 1 0 0,0 1-1 0 0,1-1 1 0 0,-1 0-1 0 0,0 1 1 0 0,1-1-1 0 0,-1 0 1 0 0,0 0-1 0 0,1 1 1 0 0,-1-1-1 0 0,1 0 1 0 0,-1 0-1 0 0,0 0 1 0 0,1 1-1 0 0,-1-1 1 0 0,1 0-1 0 0,-1 0 1 0 0,1 0-1 0 0,-1 0 1 0 0,1 0-1 0 0,-1 0 1 0 0,1 0 0 0 0,-1 0-1 0 0,0 0 1 0 0,1 0-1 0 0,-1 0 1 0 0,1 0-1 0 0,-1 0 1 0 0,1 0-1 0 0,-1-1 1 0 0,1 1-1 0 0,-1 0 1 0 0,0 0-1 0 0,1 0 1 0 0,-1-1-1 0 0,1 1 1 0 0,-1 0-1 0 0,0-1 1 0 0,1 1-1 0 0,-1 0 1 0 0,0-1-1 0 0,0 1 1 0 0,1-1-1 0 0,7-19-3797 0 0,-5 5 789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5.7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 16 5409 0 0,'-9'0'4339'0'0,"13"-1"-1997"0"0,25-3-969 0 0,-22 1-1359 0 0,0 1 0 0 0,0 1 0 0 0,1-1 0 0 0,-1 1 0 0 0,0 0 0 0 0,1 1 0 0 0,-1 0 0 0 0,1 0 0 0 0,-1 1 0 0 0,0-1 0 0 0,1 2 0 0 0,-1-1 0 0 0,0 1 0 0 0,0 0 0 0 0,0 1 0 0 0,0-1 0 0 0,10 7 0 0 0,-14-8-17 0 0,-1 1 1 0 0,0 0-1 0 0,0 1 1 0 0,0-1-1 0 0,0 0 1 0 0,0 1-1 0 0,0-1 1 0 0,-1 1-1 0 0,1-1 1 0 0,-1 1-1 0 0,1 0 1 0 0,-1 0-1 0 0,0 0 1 0 0,0-1-1 0 0,-1 1 1 0 0,1 0-1 0 0,0 4 1 0 0,-1-1 7 0 0,0 0-1 0 0,0 0 1 0 0,-1-1 0 0 0,1 1 0 0 0,-1 0-1 0 0,-1-1 1 0 0,1 1 0 0 0,-4 8-1 0 0,-4 4 10 0 0,0 0 0 0 0,-1 0-1 0 0,-1-1 1 0 0,-14 17-1 0 0,22-31-14 0 0,-53 66 30 0 0,50-63-43 0 0,-1 1 1 0 0,1-1 0 0 0,-1 0 0 0 0,-1-1 0 0 0,1 1 0 0 0,-1-2 0 0 0,-12 7 0 0 0,20-11 0 0 0,0 0 1 0 0,0 0-1 0 0,-1 0 0 0 0,1 0 1 0 0,0 0-1 0 0,0 1 0 0 0,0-1 1 0 0,0 0-1 0 0,0 0 0 0 0,0 0 1 0 0,-1 0-1 0 0,1 0 0 0 0,0 0 1 0 0,0 0-1 0 0,0 0 1 0 0,0 0-1 0 0,0 0 0 0 0,0-1 1 0 0,-1 1-1 0 0,1 0 0 0 0,0 0 1 0 0,0 0-1 0 0,0 0 0 0 0,0 0 1 0 0,0 0-1 0 0,0 0 0 0 0,0 0 1 0 0,-1 0-1 0 0,1 0 0 0 0,0 0 1 0 0,0 0-1 0 0,0 0 1 0 0,0-1-1 0 0,0 1 0 0 0,0 0 1 0 0,0 0-1 0 0,0 0 0 0 0,0 0 1 0 0,0 0-1 0 0,0 0 0 0 0,0 0 1 0 0,0-1-1 0 0,0 1 0 0 0,-1 0 1 0 0,1 0-1 0 0,0 0 0 0 0,0 0 1 0 0,0 0-1 0 0,0 0 0 0 0,0-1 1 0 0,0 1-1 0 0,1 0 1 0 0,-1 0-1 0 0,0 0 0 0 0,0 0 1 0 0,0 0-1 0 0,0 0 0 0 0,0-1 1 0 0,0 1-1 0 0,0 0 0 0 0,0 0 1 0 0,5-15-801 0 0,8-13-795 0 0,4 1-577 0 0,1-1 0 0 0,40-44-1 0 0,-37 50 212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49 166 7450 0 0,'-26'-1'5072'0'0,"25"1"-5034"0"0,0 0 0 0 0,0 0 0 0 0,-1 0 0 0 0,1 0 0 0 0,0 0 0 0 0,0 1 1 0 0,-1-1-1 0 0,1 0 0 0 0,0 1 0 0 0,0-1 0 0 0,0 0 0 0 0,-1 1 0 0 0,1 0 1 0 0,0-1-1 0 0,0 1 0 0 0,0 0 0 0 0,-1 0 0 0 0,40-5 1158 0 0,5-7-2190 0 0,75-30-1 0 0,-97 31-1906 0 0,0-1 1 0 0,35-23-1 0 0,-42 24 372 0 0</inkml:trace>
  <inkml:trace contextRef="#ctx0" brushRef="#br0" timeOffset="1">452 0 7322 0 0,'-4'8'591'0'0,"0"-1"1"0"0,1 1 0 0 0,0 0 0 0 0,0 0 0 0 0,1 0 0 0 0,0 0 0 0 0,1 0 0 0 0,0 0 0 0 0,0 1 0 0 0,1-1 0 0 0,-1 0-1 0 0,3 13 1 0 0,1 6 181 0 0,1 0-1 0 0,10 39 0 0 0,54 132 717 0 0,-35-106-1234 0 0,29 66 55 0 0,-49-131-498 0 0,1 0 0 0 0,1 0 0 0 0,29 37 0 0 0,-44-64 143 0 0,0 0 1 0 0,0 0 0 0 0,0 1 0 0 0,0-1 0 0 0,0 0-1 0 0,0 0 1 0 0,0 0 0 0 0,0 0 0 0 0,0 0-1 0 0,0 0 1 0 0,0 0 0 0 0,0 1 0 0 0,0-1 0 0 0,0 0-1 0 0,0 0 1 0 0,0 0 0 0 0,3-13-4894 0 0,-11-15 571 0 0,-12-12 197 0 0,6 18 1074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0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41 386 10058 0 0,'-3'2'520'0'0,"-21"10"816"0"0,23-12-1173 0 0,0 1-1 0 0,1-1 1 0 0,-1 1-1 0 0,0-1 0 0 0,0 0 1 0 0,1 1-1 0 0,-1 0 1 0 0,0-1-1 0 0,1 1 0 0 0,-1-1 1 0 0,0 1-1 0 0,1 0 1 0 0,-1-1-1 0 0,1 1 0 0 0,-1 0 1 0 0,1-1-1 0 0,-1 1 1 0 0,1 0-1 0 0,0 0 0 0 0,-1 0 1 0 0,1 1-1 0 0,1-2-96 0 0,0 1-1 0 0,-1-1 0 0 0,1 0 0 0 0,0 1 0 0 0,0-1 1 0 0,0 0-1 0 0,0 0 0 0 0,0 0 0 0 0,0 0 0 0 0,0 0 1 0 0,0 0-1 0 0,0 0 0 0 0,0 0 0 0 0,0 0 1 0 0,0 0-1 0 0,0 0 0 0 0,0-1 0 0 0,0 1 0 0 0,0 0 1 0 0,1-1-1 0 0,23-8 224 0 0,95-43 39 0 0,54-21-469 0 0,-151 65-1166 0 0,1 1 0 0 0,1 1 0 0 0,-1 1 0 0 0,1 2-1 0 0,37-2 1 0 0,-57 5 1045 0 0,-1 0 0 0 0,1 0-1 0 0,-1 1 1 0 0,0-1 0 0 0,1 1 0 0 0,-1 0 0 0 0,0 0-1 0 0,0 1 1 0 0,0-1 0 0 0,0 1 0 0 0,0 0 0 0 0,0 0-1 0 0,0 0 1 0 0,0 1 0 0 0,-1-1 0 0 0,1 1 0 0 0,-1 0-1 0 0,0 0 1 0 0,0 0 0 0 0,4 5 0 0 0,-1 2 633 0 0,0 0 1 0 0,-1 0 0 0 0,0 0-1 0 0,-1 1 1 0 0,0-1 0 0 0,5 20-1 0 0,-7-20 853 0 0,1 0 0 0 0,0-1 0 0 0,0 1 0 0 0,1 0-1 0 0,10 16 1 0 0,-12-24-1085 0 0,0 1 0 0 0,1 0-1 0 0,-1-1 1 0 0,1 0 0 0 0,-1 0-1 0 0,1 1 1 0 0,0-1 0 0 0,0-1-1 0 0,0 1 1 0 0,0 0 0 0 0,0-1 0 0 0,0 1-1 0 0,0-1 1 0 0,0 0 0 0 0,1 0-1 0 0,-1-1 1 0 0,0 1 0 0 0,1-1 0 0 0,-1 1-1 0 0,1-1 1 0 0,4 0 0 0 0,1-1-96 0 0,0 0 1 0 0,0 0-1 0 0,0-1 1 0 0,-1 0-1 0 0,1 0 1 0 0,0-1-1 0 0,-1 0 1 0 0,0 0-1 0 0,0-1 1 0 0,0-1-1 0 0,0 1 1 0 0,0-1-1 0 0,-1 0 1 0 0,0-1-1 0 0,0 0 1 0 0,0 0-1 0 0,-1 0 1 0 0,0-1-1 0 0,0 0 1 0 0,-1 0-1 0 0,0 0 1 0 0,0-1-1 0 0,-1 0 1 0 0,0 0-1 0 0,0 0 1 0 0,0 0-1 0 0,-1-1 1 0 0,-1 0-1 0 0,0 1 1 0 0,0-1-1 0 0,2-17 1 0 0,-5 12-88 0 0,1 0 1 0 0,-2 1-1 0 0,0-1 0 0 0,-1 0 1 0 0,0 1-1 0 0,-1 0 0 0 0,0-1 1 0 0,-1 1-1 0 0,0 1 0 0 0,-1-1 1 0 0,-1 1-1 0 0,0 0 1 0 0,-1 1-1 0 0,0 0 0 0 0,0 0 1 0 0,-2 0-1 0 0,1 1 0 0 0,-1 1 1 0 0,0-1-1 0 0,-1 2 0 0 0,-14-10 1 0 0,21 15 34 0 0,0 1 0 0 0,0 0 0 0 0,0-1 0 0 0,-1 1 0 0 0,1 1 0 0 0,0-1 0 0 0,-1 0 0 0 0,0 1 0 0 0,1 0 0 0 0,-1 0 0 0 0,0 1 0 0 0,0-1 1 0 0,1 1-1 0 0,-1 0 0 0 0,0 1 0 0 0,0-1 0 0 0,1 1 0 0 0,-1-1 0 0 0,0 2 0 0 0,1-1 0 0 0,-1 0 0 0 0,-5 3 0 0 0,5-1 18 0 0,0 1 0 0 0,0-1-1 0 0,0 1 1 0 0,1-1 0 0 0,-1 1 0 0 0,1 1-1 0 0,0-1 1 0 0,0 0 0 0 0,1 1 0 0 0,-1 0-1 0 0,1 0 1 0 0,0 0 0 0 0,0 0 0 0 0,1 1-1 0 0,0-1 1 0 0,0 1 0 0 0,-2 8 0 0 0,0 3 179 0 0,2 0 1 0 0,0 0-1 0 0,1-1 0 0 0,1 1 1 0 0,1 0-1 0 0,0 0 1 0 0,1 0-1 0 0,0-1 1 0 0,2 1-1 0 0,0-1 0 0 0,1 0 1 0 0,13 31-1 0 0,-6-21 85 0 0,1-1-1 0 0,1-1 1 0 0,1 0-1 0 0,1-1 1 0 0,1 0-1 0 0,39 39 1 0 0,-47-53-230 0 0,2 0 0 0 0,-1-1 0 0 0,1 0 0 0 0,0 0 1 0 0,1-1-1 0 0,0-1 0 0 0,0 0 0 0 0,0 0 0 0 0,1-1 1 0 0,15 3-1 0 0,-21-6-58 0 0,0-1 0 0 0,-1 0 0 0 0,1 0-1 0 0,0-1 1 0 0,0 0 0 0 0,0 0 0 0 0,-1-1 0 0 0,1 1 0 0 0,0-1 0 0 0,-1-1 0 0 0,1 0 0 0 0,-1 1 0 0 0,1-2 0 0 0,-1 1-1 0 0,0-1 1 0 0,0 0 0 0 0,0 0 0 0 0,0-1 0 0 0,0 0 0 0 0,-1 0 0 0 0,0 0 0 0 0,6-6 0 0 0,-3 0-411 0 0,0 0 1 0 0,-1-1-1 0 0,0 0 1 0 0,0 0-1 0 0,-1-1 1 0 0,-1 1-1 0 0,0-1 1 0 0,0 0-1 0 0,-1-1 1 0 0,-1 1-1 0 0,0-1 1 0 0,-1 0-1 0 0,2-25 1 0 0,-3 7-1905 0 0,-1-1 0 0 0,-1 1 1 0 0,-2 0-1 0 0,-11-52 1 0 0,-3 23 656 0 0,13 42-146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4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1 109 2865 0 0,'6'-14'328'0'0,"-4"11"383"0"0,-1-1-1 0 0,0 1 0 0 0,1 0 1 0 0,0 0-1 0 0,0 0 1 0 0,0 0-1 0 0,0 0 1 0 0,0 0-1 0 0,4-3 1 0 0,-5 5-516 0 0,0 1 1 0 0,-1 0-1 0 0,1-1 1 0 0,-1 1-1 0 0,1 0 1 0 0,0 0 0 0 0,-1 0-1 0 0,1-1 1 0 0,0 1-1 0 0,0 0 1 0 0,-1 0-1 0 0,1 0 1 0 0,0 0 0 0 0,-1 0-1 0 0,1 0 1 0 0,0 0-1 0 0,-1 1 1 0 0,1-1-1 0 0,0 0 1 0 0,-1 0 0 0 0,2 1-1 0 0,19 16 2631 0 0,-9 1-2111 0 0,0 1 0 0 0,-1 0-1 0 0,-1 0 1 0 0,-1 1-1 0 0,0 0 1 0 0,8 33 0 0 0,-5-16-155 0 0,60 219 909 0 0,-44-142-931 0 0,-15-74-513 0 0,-9-30 31 0 0,-7-29-41 0 0,-11-48-306 0 0,-22-130-372 0 0,31 159 511 0 0,2-1 0 0 0,2 1-1 0 0,4-47 1 0 0,-2 73 112 0 0,0-1 0 0 0,1 1 0 0 0,1-1-1 0 0,0 1 1 0 0,1 0 0 0 0,0 0 0 0 0,1 0 0 0 0,0 1 0 0 0,13-22 0 0 0,-17 32 33 0 0,0 0 1 0 0,0 0 0 0 0,-1 0-1 0 0,1 0 1 0 0,0 0 0 0 0,0 0 0 0 0,0 0-1 0 0,0 1 1 0 0,0-1 0 0 0,1 0-1 0 0,-1 1 1 0 0,0-1 0 0 0,0 0 0 0 0,0 1-1 0 0,1 0 1 0 0,-1-1 0 0 0,0 1-1 0 0,0 0 1 0 0,1-1 0 0 0,-1 1 0 0 0,0 0-1 0 0,1 0 1 0 0,-1 0 0 0 0,0 0-1 0 0,1 0 1 0 0,1 1 0 0 0,0 0-2 0 0,0 0 1 0 0,0 0-1 0 0,0 1 0 0 0,0-1 1 0 0,-1 1-1 0 0,1 0 0 0 0,0 0 1 0 0,-1 0-1 0 0,1 0 0 0 0,2 4 1 0 0,6 7-11 0 0,0 0 1 0 0,-1 0-1 0 0,9 18 1 0 0,-18-29 14 0 0,15 25-122 0 0,63 113 709 0 0,-65-111-270 0 0,-2-1 0 0 0,0 2 0 0 0,7 32 0 0 0,-14-35-318 0 0,-4-26 8 0 0,-1 0 1 0 0,0 0-1 0 0,1 0 0 0 0,-1 0 1 0 0,0-1-1 0 0,0 1 0 0 0,0 0 0 0 0,0 0 1 0 0,0 0-1 0 0,0 0 0 0 0,0 0 1 0 0,0 0-1 0 0,0 0 0 0 0,0-1 1 0 0,-1 1-1 0 0,1 0 0 0 0,0 0 0 0 0,0 0 1 0 0,-1 0-1 0 0,1-1 0 0 0,-1 1 1 0 0,1 0-1 0 0,-1 0 0 0 0,1-1 1 0 0,-2 2-1 0 0,1-2 5 0 0,1-1 0 0 0,-1 1-1 0 0,0-1 1 0 0,1 1 0 0 0,-1-1 0 0 0,1 0-1 0 0,-1 1 1 0 0,1-1 0 0 0,-1 0 0 0 0,1 1 0 0 0,-1-1-1 0 0,1 0 1 0 0,-1 0 0 0 0,1 1 0 0 0,0-1 0 0 0,0 0-1 0 0,-1 0 1 0 0,1 0 0 0 0,0 0 0 0 0,0 1-1 0 0,0-2 1 0 0,-3-21 59 0 0,1-22-189 0 0,2 1 0 0 0,2-1 0 0 0,2 0 0 0 0,2 1 0 0 0,2-1 0 0 0,2 2 0 0 0,25-68 0 0 0,-33 106 108 0 0,13-30-38 0 0,-14 34 48 0 0,0-1 0 0 0,-1 1-1 0 0,1-1 1 0 0,0 1 0 0 0,1-1-1 0 0,-1 1 1 0 0,0-1 0 0 0,0 1 0 0 0,1 0-1 0 0,-1 0 1 0 0,0 0 0 0 0,1-1 0 0 0,-1 1-1 0 0,1 1 1 0 0,0-1 0 0 0,-1 0 0 0 0,3-1-1 0 0,-3 3 0 0 0,1-1 0 0 0,-1 0-1 0 0,0 0 1 0 0,0 1 0 0 0,0-1-1 0 0,1 1 1 0 0,-1-1 0 0 0,0 1-1 0 0,0 0 1 0 0,0-1 0 0 0,0 1-1 0 0,0 0 1 0 0,0 0 0 0 0,0 0-1 0 0,0 0 1 0 0,-1-1-1 0 0,1 1 1 0 0,0 0 0 0 0,0 1-1 0 0,-1-1 1 0 0,1 0 0 0 0,-1 0-1 0 0,2 2 1 0 0,13 33-94 0 0,-13-31 91 0 0,119 358 130 0 0,-115-346-147 0 0,-6-15 163 0 0,1 0-298 0 0,-1 0 1 0 0,1 0-1 0 0,-1 0 0 0 0,1 0 1 0 0,0 0-1 0 0,-1-1 0 0 0,1 1 1 0 0,0 0-1 0 0,0 0 0 0 0,2 2 1 0 0,-2-4-199 0 0,0 0 0 0 0,0-1 0 0 0,0 1 0 0 0,0 0 0 0 0,0 0 1 0 0,-1 0-1 0 0,33-40-14683 0 0,-25 28 11956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129 150 5553 0 0,'-6'-145'11160'0'0,"6"145"-11138"0"0,0-1 0 0 0,0 1 1 0 0,0 0-1 0 0,0 0 0 0 0,0 0 1 0 0,0 0-1 0 0,0 0 0 0 0,0-1 0 0 0,0 1 1 0 0,0 0-1 0 0,0 0 0 0 0,0 0 1 0 0,0 0-1 0 0,0-1 0 0 0,0 1 0 0 0,0 0 1 0 0,0 0-1 0 0,0 0 0 0 0,0 0 0 0 0,-1 0 1 0 0,1 0-1 0 0,0-1 0 0 0,0 1 1 0 0,0 0-1 0 0,0 0 0 0 0,0 0 0 0 0,0 0 1 0 0,0 0-1 0 0,-1 0 0 0 0,1 0 1 0 0,0 0-1 0 0,0-1 0 0 0,0 1 0 0 0,0 0 1 0 0,0 0-1 0 0,0 0 0 0 0,-1 0 0 0 0,1 0 1 0 0,0 0-1 0 0,0 0 0 0 0,0 0 1 0 0,0 0-1 0 0,-1 0 0 0 0,1 0 0 0 0,0 0 1 0 0,0 0-1 0 0,0 0 0 0 0,0 0 1 0 0,0 0-1 0 0,-1 0 0 0 0,1 0 0 0 0,0 0 1 0 0,0 1-1 0 0,-11 6 668 0 0,-8 12-123 0 0,7-2-378 0 0,0 0 0 0 0,0 1 0 0 0,2 1-1 0 0,0 0 1 0 0,1 0 0 0 0,2 1-1 0 0,-7 21 1 0 0,13-37-168 0 0,1 1-1 0 0,0-1 1 0 0,0 1-1 0 0,0-1 0 0 0,0 1 1 0 0,1-1-1 0 0,0 0 1 0 0,0 1-1 0 0,0-1 1 0 0,0 0-1 0 0,1 0 1 0 0,-1 0-1 0 0,1 0 1 0 0,0 0-1 0 0,0 0 1 0 0,1 0-1 0 0,-1 0 1 0 0,1-1-1 0 0,0 0 1 0 0,0 1-1 0 0,4 3 0 0 0,8 6 70 0 0,0-1-1 0 0,1 0 0 0 0,25 14 0 0 0,-29-18-40 0 0,22 10 23 0 0,1-1 0 0 0,0-2-1 0 0,1-2 1 0 0,41 11 0 0 0,66 25 21 0 0,-141-49-84 0 0,0 1-1 0 0,0 0 1 0 0,-1 0 0 0 0,1-1-1 0 0,0 1 1 0 0,0 1-1 0 0,0-1 1 0 0,-1 0-1 0 0,1 0 1 0 0,-1 1-1 0 0,1-1 1 0 0,-1 1-1 0 0,2 1 1 0 0,-6 5 171 0 0,-15-1-17 0 0,-13 3-103 0 0,0 1 1 0 0,0 2-1 0 0,-38 21 0 0 0,-38 17 55 0 0,53-26-52 0 0,39-18-66 0 0,0 0 0 0 0,0 0 0 0 0,0-2-1 0 0,0 0 1 0 0,-21 4 0 0 0,35-9-88 0 0,1 0 0 0 0,0 0 0 0 0,-1 0 0 0 0,1 1 0 0 0,-1-1-1 0 0,1 0 1 0 0,0 0 0 0 0,-1 0 0 0 0,1 0 0 0 0,-1 0 0 0 0,1 0 0 0 0,-1 0-1 0 0,1 0 1 0 0,0-1 0 0 0,-1 1 0 0 0,1 0 0 0 0,-1 0 0 0 0,1 0 0 0 0,0 0 0 0 0,-1 0-1 0 0,1-1 1 0 0,0 1 0 0 0,-1 0 0 0 0,1 0 0 0 0,0-1 0 0 0,-1 1 0 0 0,1 0-1 0 0,0-1 1 0 0,-1 1 0 0 0,1 0 0 0 0,0-1 0 0 0,0 1 0 0 0,-1 0 0 0 0,1-1 0 0 0,0 1-1 0 0,0 0 1 0 0,0-1 0 0 0,4-18-4603 0 0,19-15-4850 0 0,-10 16 5319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5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304 387 5889 0 0,'-1'-9'562'0'0,"0"1"1"0"0,0 0-1 0 0,-1 0 0 0 0,-1 0 0 0 0,-3-10 0 0 0,-5-18 1189 0 0,1-6 5 0 0,-17-44-1 0 0,-2-7-190 0 0,27 85-1404 0 0,-1 0 0 0 0,1 1 0 0 0,-1-1 0 0 0,0 1 0 0 0,-8-14 0 0 0,10 21-136 0 0,1-1 0 0 0,-1 0 0 0 0,1 0 0 0 0,-1 0 0 0 0,0 1 1 0 0,1-1-1 0 0,-1 0 0 0 0,0 1 0 0 0,0-1 0 0 0,0 0 0 0 0,0 1 0 0 0,0-1 0 0 0,1 1 0 0 0,-1 0 0 0 0,0-1 0 0 0,0 1 0 0 0,0 0 0 0 0,0-1 0 0 0,0 1 0 0 0,0 0 0 0 0,-2 0 0 0 0,2 0-11 0 0,-1 1 1 0 0,0-1-1 0 0,1 1 0 0 0,-1 0 1 0 0,1 0-1 0 0,-1-1 0 0 0,1 1 1 0 0,-1 0-1 0 0,1 0 0 0 0,0 0 1 0 0,-1 1-1 0 0,1-1 0 0 0,0 0 1 0 0,0 0-1 0 0,0 1 0 0 0,0-1 0 0 0,-2 3 1 0 0,-15 23 79 0 0,2 2 1 0 0,0 0 0 0 0,2 1-1 0 0,1 0 1 0 0,2 1 0 0 0,0 0-1 0 0,-9 57 1 0 0,9-25 36 0 0,4 0 0 0 0,2 1 0 0 0,5 67 0 0 0,7-22-70 0 0,-5-95-418 0 0,1 1 1 0 0,0-1-1 0 0,1 0 0 0 0,0 0 1 0 0,9 18-1 0 0,-12-30 33 0 0,0 0 0 0 0,0 0-1 0 0,0-1 1 0 0,0 1-1 0 0,1-1 1 0 0,-1 1 0 0 0,0-1-1 0 0,1 0 1 0 0,0 1 0 0 0,-1-1-1 0 0,1 0 1 0 0,0 0 0 0 0,-1 0-1 0 0,3 1 1 0 0,-2-2-226 0 0,-2 0 366 0 0,1 0 1 0 0,-1 0 0 0 0,1 0-1 0 0,-1 0 1 0 0,0 0 0 0 0,1 0-1 0 0,-1 0 1 0 0,1 0 0 0 0,-1 0-1 0 0,1 0 1 0 0,-1 0 0 0 0,0 0-1 0 0,1 0 1 0 0,-1 0 0 0 0,4-2-1101 0 0,-4 1 1066 0 0,1 0 0 0 0,-1 0 0 0 0,1 0 0 0 0,-1 0 0 0 0,0 0 0 0 0,1 0 0 0 0,-1 0 0 0 0,0 0 0 0 0,0 0 0 0 0,0 0 0 0 0,0 1 0 0 0,0-1 0 0 0,0 0 0 0 0,0 0 0 0 0,0 0 0 0 0,0-2 1 0 0,-2-10-2343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9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38 10530 0 0,'-4'-1'507'0'0,"-30"-6"1569"0"0,32 7-1860 0 0,1 0 0 0 0,-1 0 0 0 0,0 0 0 0 0,1 0 0 0 0,-1 0 0 0 0,0 0 0 0 0,1 0 0 0 0,-1 1 0 0 0,0-1 0 0 0,1 1 0 0 0,-1-1 0 0 0,1 1 0 0 0,-1-1 0 0 0,1 1 0 0 0,-1 0 0 0 0,1 0 0 0 0,-2 1 0 0 0,6-1 45 0 0,0 1 1 0 0,0-1-1 0 0,0 0 1 0 0,0 0-1 0 0,0-1 0 0 0,0 1 1 0 0,1-1-1 0 0,3 1 0 0 0,42 0 59 0 0,55-5-1 0 0,24 1-469 0 0,45 18-3147 0 0,-41-2-113 0 0,-127-12 3332 0 0,-1-1-1 0 0,1 0 1 0 0,0 0 0 0 0,-1 0-1 0 0,1-1 1 0 0,0 1 0 0 0,-1-1 0 0 0,1 0-1 0 0,6-3 1 0 0,-11 4 92 0 0,0-1-1 0 0,0 1 1 0 0,-1-1 0 0 0,1 1-1 0 0,0 0 1 0 0,0-1 0 0 0,0 1 0 0 0,-1 0-1 0 0,1-1 1 0 0,0 1 0 0 0,-1 0-1 0 0,1-1 1 0 0,0 1 0 0 0,0 0 0 0 0,-1 0-1 0 0,1-1 1 0 0,-1 1 0 0 0,1 0-1 0 0,0 0 1 0 0,-1 0 0 0 0,1-1-1 0 0,0 1 1 0 0,-1 0 0 0 0,1 0 0 0 0,-1 0-1 0 0,1 0 1 0 0,0 0 0 0 0,-1 0-1 0 0,1 0 1 0 0,-1 0 0 0 0,1 0-1 0 0,-1 0 1 0 0,1 0 0 0 0,-1 0 0 0 0,-17-2 689 0 0,13 2-427 0 0,0 1 0 0 0,0-1 0 0 0,0 2 0 0 0,0-1 0 0 0,0 0 0 0 0,1 1-1 0 0,-1 0 1 0 0,1 0 0 0 0,-1 0 0 0 0,1 1 0 0 0,0-1 0 0 0,0 1 0 0 0,0 0 0 0 0,0 0 0 0 0,0 1 0 0 0,1-1 0 0 0,-6 8 0 0 0,6-6-98 0 0,0 0 1 0 0,0 0-1 0 0,1 0 1 0 0,-1 1-1 0 0,1-1 1 0 0,1 1-1 0 0,-1 0 1 0 0,1-1-1 0 0,0 1 1 0 0,0 0-1 0 0,1 0 1 0 0,0 0-1 0 0,0 0 1 0 0,1 11-1 0 0,0-10-129 0 0,0 1-1 0 0,1-1 1 0 0,-1 1-1 0 0,1-1 1 0 0,1 1-1 0 0,-1-1 1 0 0,2 0-1 0 0,-1 0 1 0 0,0 0-1 0 0,1 0 1 0 0,1-1-1 0 0,-1 0 1 0 0,1 0-1 0 0,0 0 1 0 0,0 0-1 0 0,1-1 1 0 0,-1 1-1 0 0,1-2 0 0 0,1 1 1 0 0,-1-1-1 0 0,1 1 1 0 0,-1-2-1 0 0,1 1 1 0 0,0-1-1 0 0,0 0 1 0 0,1-1-1 0 0,-1 1 1 0 0,1-1-1 0 0,-1-1 1 0 0,1 0-1 0 0,-1 0 1 0 0,1 0-1 0 0,0-1 1 0 0,0 0-1 0 0,-1 0 1 0 0,1-1-1 0 0,0 0 1 0 0,10-3-1 0 0,-6 0-27 0 0,-1-1 0 0 0,0 0-1 0 0,-1 0 1 0 0,1-1 0 0 0,-1 0 0 0 0,0-1-1 0 0,0 0 1 0 0,-1-1 0 0 0,0 0 0 0 0,-1-1-1 0 0,1 1 1 0 0,11-18 0 0 0,-16 21-17 0 0,0-1 1 0 0,-1 1 0 0 0,1-1-1 0 0,-1 0 1 0 0,0 0 0 0 0,-1 0-1 0 0,0 0 1 0 0,0-1 0 0 0,0 1-1 0 0,-1 0 1 0 0,0-1-1 0 0,0 0 1 0 0,0 1 0 0 0,-1-1-1 0 0,0 1 1 0 0,0-1 0 0 0,-1 1-1 0 0,0-1 1 0 0,0 1-1 0 0,0-1 1 0 0,-1 1 0 0 0,0-1-1 0 0,0 1 1 0 0,-5-9 0 0 0,3 9-14 0 0,0 0 1 0 0,0 1 0 0 0,-1-1 0 0 0,1 1-1 0 0,-1 0 1 0 0,-1 0 0 0 0,1 0-1 0 0,-1 1 1 0 0,1-1 0 0 0,-1 1 0 0 0,0 1-1 0 0,-1-1 1 0 0,1 1 0 0 0,-1 1-1 0 0,1-1 1 0 0,-1 1 0 0 0,-8-2-1 0 0,9 3-61 0 0,1 0-1 0 0,0 0 0 0 0,0 1 0 0 0,0 0 1 0 0,0 0-1 0 0,-1 0 0 0 0,1 0 0 0 0,0 1 0 0 0,0 0 1 0 0,0 0-1 0 0,0 0 0 0 0,0 1 0 0 0,0 0 0 0 0,0 0 1 0 0,1 0-1 0 0,-1 0 0 0 0,0 1 0 0 0,1 0 0 0 0,0 0 1 0 0,0 0-1 0 0,0 0 0 0 0,0 1 0 0 0,0 0 0 0 0,-3 4 1 0 0,6-7-43 0 0,0 1 0 0 0,-1-1 1 0 0,2 0-1 0 0,-1 0 1 0 0,0 0-1 0 0,0 0 1 0 0,0 1-1 0 0,0-1 0 0 0,1 0 1 0 0,-1 1-1 0 0,1-1 1 0 0,-1 1-1 0 0,1-1 0 0 0,-1 1 1 0 0,1-1-1 0 0,0 1 1 0 0,0-1-1 0 0,0 1 1 0 0,0-1-1 0 0,0 1 0 0 0,0-1 1 0 0,0 1-1 0 0,0-1 1 0 0,0 1-1 0 0,1-1 0 0 0,-1 1 1 0 0,1-1-1 0 0,-1 0 1 0 0,1 1-1 0 0,0-1 1 0 0,-1 0-1 0 0,1 1 0 0 0,0-1 1 0 0,0 0-1 0 0,0 0 1 0 0,0 1-1 0 0,0-1 0 0 0,0 0 1 0 0,0 0-1 0 0,0 0 1 0 0,1-1-1 0 0,-1 1 1 0 0,0 0-1 0 0,0 0 0 0 0,1-1 1 0 0,-1 1-1 0 0,1 0 1 0 0,2 0-1 0 0,3 2-724 0 0,1-1 0 0 0,1 1-1 0 0,-1-1 1 0 0,0-1 0 0 0,1 0 0 0 0,-1 0-1 0 0,13 0 1 0 0,1-4-472 0 0,-1 0 0 0 0,0-1 0 0 0,1-1 0 0 0,27-10 0 0 0,-20 5-708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2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41 5033 0 0,'-7'5'999'0'0,"0"0"0"0"0,0 0 0 0 0,0 0 1 0 0,1 1-1 0 0,0 0 0 0 0,0 0 0 0 0,1 1 0 0 0,-1-1 0 0 0,1 1 0 0 0,-6 12 0 0 0,6-10-580 0 0,0 0-1 0 0,1 0 1 0 0,0 1-1 0 0,0 0 1 0 0,1 0-1 0 0,0 0 1 0 0,1 0-1 0 0,-2 12 1 0 0,4-18-339 0 0,-1 0 1 0 0,1 0-1 0 0,0 0 1 0 0,1 0-1 0 0,-1 0 1 0 0,1 0-1 0 0,0 0 1 0 0,0 0-1 0 0,0 0 1 0 0,0 0-1 0 0,0-1 1 0 0,1 1-1 0 0,0 0 1 0 0,0-1-1 0 0,0 1 1 0 0,0-1-1 0 0,1 0 1 0 0,-1 0-1 0 0,4 4 1 0 0,-3-5-55 0 0,0 0 0 0 0,0 0 0 0 0,1 0-1 0 0,-1 0 1 0 0,0-1 0 0 0,1 1 0 0 0,-1-1 0 0 0,1 0 0 0 0,0 0 0 0 0,-1 0 0 0 0,1-1-1 0 0,0 1 1 0 0,0-1 0 0 0,-1 0 0 0 0,1 0 0 0 0,0 0 0 0 0,0-1 0 0 0,-1 1 0 0 0,1-1-1 0 0,5-1 1 0 0,7-4 3 0 0,0-1 0 0 0,0 0 0 0 0,-1-1-1 0 0,0-1 1 0 0,0-1 0 0 0,-1 0 0 0 0,16-14 0 0 0,3-1 22 0 0,-26 20-44 0 0,1-1 1 0 0,-1 0 0 0 0,0-1 0 0 0,-1 1-1 0 0,0-1 1 0 0,0 0 0 0 0,7-11 0 0 0,-12 16-16 0 0,0 0 1 0 0,0 0-1 0 0,0 0 0 0 0,0 0 1 0 0,0 0-1 0 0,-1 0 1 0 0,1 0-1 0 0,-1 0 1 0 0,1 0-1 0 0,-1 0 1 0 0,0 0-1 0 0,0-1 1 0 0,0 1-1 0 0,0 0 0 0 0,0 0 1 0 0,0 0-1 0 0,-1 0 1 0 0,1 0-1 0 0,0-1 1 0 0,-1 1-1 0 0,0 0 1 0 0,0 0-1 0 0,0 0 1 0 0,0 0-1 0 0,0 1 0 0 0,0-1 1 0 0,0 0-1 0 0,0 0 1 0 0,-1 1-1 0 0,1-1 1 0 0,-1 0-1 0 0,1 1 1 0 0,-1-1-1 0 0,0 1 0 0 0,1 0 1 0 0,-3-2-1 0 0,-8-4-298 0 0,0 1 0 0 0,0 0-1 0 0,0 1 1 0 0,-1 0 0 0 0,0 1-1 0 0,-20-4 1 0 0,17 4-2063 0 0,-1-1 1 0 0,-31-13-1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6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2 9394 0 0,'-2'-1'302'0'0,"1"1"1"0"0,-1 0-1 0 0,0-1 0 0 0,1 1 0 0 0,-1 0 1 0 0,0 0-1 0 0,0 0 0 0 0,1 1 0 0 0,-1-1 1 0 0,0 0-1 0 0,1 0 0 0 0,-1 1 0 0 0,0-1 1 0 0,1 1-1 0 0,-1 0 0 0 0,1-1 0 0 0,-1 1 1 0 0,1 0-1 0 0,-1 0 0 0 0,-1 1 1 0 0,1 0-73 0 0,1 0 0 0 0,-1 0 1 0 0,0 1-1 0 0,1-1 0 0 0,0 0 1 0 0,-1 0-1 0 0,1 1 0 0 0,0-1 1 0 0,0 1-1 0 0,1-1 0 0 0,-1 1 1 0 0,0 2-1 0 0,-1 9 102 0 0,1 1 1 0 0,0-1-1 0 0,1 0 1 0 0,2 15-1 0 0,-1-17 17 0 0,5 46 305 0 0,2 0-1 0 0,22 79 1 0 0,48 108-3162 0 0,-73-232 2172 0 0,4 11-5270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3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96 306 12075 0 0,'-50'-5'3855'0'0,"48"5"-3651"0"0,0 0 0 0 0,0 0-1 0 0,-1 0 1 0 0,1 0 0 0 0,0 0-1 0 0,0 1 1 0 0,0-1 0 0 0,0 1 0 0 0,0-1-1 0 0,0 1 1 0 0,0 0 0 0 0,0 0 0 0 0,0 0-1 0 0,0 0 1 0 0,0 0 0 0 0,1 0-1 0 0,-1 1 1 0 0,0-1 0 0 0,1 0 0 0 0,-3 3-1 0 0,4-3-151 0 0,-1-1 0 0 0,1 1 0 0 0,0-1 0 0 0,0 1 0 0 0,0-1-1 0 0,-1 1 1 0 0,1 0 0 0 0,0-1 0 0 0,0 1 0 0 0,0-1 0 0 0,0 1-1 0 0,0 0 1 0 0,0-1 0 0 0,0 1 0 0 0,0-1 0 0 0,0 1 0 0 0,0-1 0 0 0,0 1-1 0 0,1 0 1 0 0,-1-1 0 0 0,0 1 0 0 0,0-1 0 0 0,0 1 0 0 0,1-1 0 0 0,-1 1-1 0 0,0-1 1 0 0,1 1 0 0 0,0 0 0 0 0,18 13 491 0 0,26 0-263 0 0,-17-9-277 0 0,0-2 0 0 0,1 0-1 0 0,0-3 1 0 0,-1 0-1 0 0,54-8 1 0 0,-28-1-1308 0 0,-1-2 0 0 0,59-22 0 0 0,-100 30 1289 0 0,-8 1 255 0 0,0 1 1 0 0,0-1-1 0 0,0 1 0 0 0,0-1 0 0 0,0-1 0 0 0,0 1 1 0 0,6-5-1 0 0,0 0-78 0 0,22-16 161 0 0,47-43 1 0 0,-72 60-326 0 0,0-1 1 0 0,0-1 0 0 0,-1 1-1 0 0,0-1 1 0 0,0 0-1 0 0,-1-1 1 0 0,0 1 0 0 0,-1-1-1 0 0,1 0 1 0 0,-2 0 0 0 0,6-19-1 0 0,-8 26 3 0 0,-1 1 1 0 0,1-1-1 0 0,-1 1 0 0 0,1-1 0 0 0,-1 0 1 0 0,0 1-1 0 0,0-1 0 0 0,0 0 0 0 0,0 0 1 0 0,0 1-1 0 0,0-1 0 0 0,0 0 0 0 0,-1 1 1 0 0,1-1-1 0 0,-1 0 0 0 0,1 1 0 0 0,-1-1 1 0 0,1 1-1 0 0,-1-1 0 0 0,0 1 0 0 0,0-1 1 0 0,0 1-1 0 0,0-1 0 0 0,0 1 0 0 0,0 0 1 0 0,0 0-1 0 0,0-1 0 0 0,-1 1 0 0 0,1 0 1 0 0,0 0-1 0 0,-1 0 0 0 0,1 0 0 0 0,-1 0 1 0 0,1 1-1 0 0,-1-1 0 0 0,1 0 0 0 0,-1 1 1 0 0,0-1-1 0 0,1 1 0 0 0,-1 0 0 0 0,0-1 1 0 0,-2 1-1 0 0,0 0 0 0 0,-1 0 0 0 0,0 0 0 0 0,1 1 1 0 0,-1 0-1 0 0,1 0 0 0 0,-1 0 0 0 0,1 0 0 0 0,-1 0 0 0 0,1 1 1 0 0,0 0-1 0 0,0 0 0 0 0,-1 0 0 0 0,2 1 0 0 0,-7 4 1 0 0,-1 3 97 0 0,1 1 1 0 0,0 1 0 0 0,1 0 0 0 0,0 0 0 0 0,1 1-1 0 0,1 0 1 0 0,0 1 0 0 0,0-1 0 0 0,1 1-1 0 0,1 0 1 0 0,1 1 0 0 0,0-1 0 0 0,0 1 0 0 0,2 0-1 0 0,0 0 1 0 0,0 0 0 0 0,2 0 0 0 0,1 27 0 0 0,0-30 18 0 0,1 0 0 0 0,0 0 1 0 0,1 0-1 0 0,0-1 1 0 0,0 1-1 0 0,1-1 1 0 0,1 0-1 0 0,0 0 0 0 0,0 0 1 0 0,13 17-1 0 0,-12-21-80 0 0,0 0 0 0 0,0 0 0 0 0,0-1 0 0 0,1 0-1 0 0,0 0 1 0 0,1-1 0 0 0,-1 0 0 0 0,1 0 0 0 0,0 0 0 0 0,0-1-1 0 0,0 0 1 0 0,1-1 0 0 0,-1 0 0 0 0,1 0 0 0 0,11 1 0 0 0,-11-2-72 0 0,0-1 0 0 0,0 0-1 0 0,0-1 1 0 0,0 0 0 0 0,1-1 0 0 0,-1 1 0 0 0,0-2 0 0 0,-1 1 0 0 0,1-1 0 0 0,0-1 0 0 0,13-5 0 0 0,-9 2-186 0 0,-1 0 0 0 0,1-1 0 0 0,-1-1 0 0 0,0 0 1 0 0,-1-1-1 0 0,18-17 0 0 0,-6 1-247 0 0,-1-1 0 0 0,-1-2 0 0 0,-1 0 0 0 0,-2-1 0 0 0,20-41 0 0 0,-17 25 173 0 0,-2-2-1 0 0,-3 0 0 0 0,17-72 0 0 0,-30 112 495 0 0,0 16 114 0 0,0 37 457 0 0,0-4-153 0 0,10 65 312 0 0,-7-48-698 0 0,2-1 1 0 0,30 104-1 0 0,-26-138-159 0 0,-6-20 5 0 0,-2-18 23 0 0,1-47-55 0 0,-3 22-13 0 0,2 0 1 0 0,1 1-1 0 0,2 0 0 0 0,15-50 0 0 0,-19 83-44 0 0,-1-1-1 0 0,1 0 1 0 0,1 1-1 0 0,-1-1 1 0 0,1 1-1 0 0,0 0 1 0 0,0 0-1 0 0,1 0 1 0 0,-1 1-1 0 0,1 0 1 0 0,0 0-1 0 0,0 0 1 0 0,0 0-1 0 0,1 1 1 0 0,0 0-1 0 0,-1 0 1 0 0,1 0-1 0 0,0 1 1 0 0,0 0-1 0 0,12-3 1 0 0,10 0-11 0 0,0 0 1 0 0,0 2-1 0 0,42 1 0 0 0,-34 1-9 0 0,15 0-291 0 0,41-2-3851 0 0,-33-8-7519 0 0,-46 6 6982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6049 0 0,'-2'1'180'0'0,"1"0"0"0"0,0 0 0 0 0,0 0 0 0 0,0 0 0 0 0,0 0 0 0 0,0 0 0 0 0,0 1 0 0 0,0-1 0 0 0,0 0 0 0 0,1 1 0 0 0,-1-1 0 0 0,0 1 0 0 0,1-1 0 0 0,-1 1 0 0 0,1-1 0 0 0,0 1-1 0 0,-1 2 1 0 0,-2 32 1777 0 0,3-29-1499 0 0,1 45 1106 0 0,2 1 1 0 0,2-1 0 0 0,23 92-1 0 0,-7-35-489 0 0,26 158 256 0 0,-45-258-1291 0 0,0 0 0 0 0,0 0-1 0 0,1-1 1 0 0,0 1 0 0 0,1-1 0 0 0,4 9 0 0 0,-7-17-33 0 0,-1 0 1 0 0,1 0-1 0 0,-1-1 1 0 0,1 1-1 0 0,0 0 1 0 0,-1 0-1 0 0,1-1 0 0 0,-1 1 1 0 0,1 0-1 0 0,-1-1 1 0 0,1 1-1 0 0,-1-1 1 0 0,1 1-1 0 0,-1-1 1 0 0,0 1-1 0 0,1-1 1 0 0,-1 1-1 0 0,1-1 1 0 0,-1 1-1 0 0,0-1 1 0 0,0 1-1 0 0,1-1 0 0 0,-1 1 1 0 0,0-1-1 0 0,0 0 1 0 0,0 1-1 0 0,0-1 1 0 0,1 0-1 0 0,-1 1 1 0 0,0-2-1 0 0,9-23-12 0 0,10-45-129 0 0,34-100-727 0 0,-44 145 716 0 0,1 1 0 0 0,2 1 0 0 0,0 0 0 0 0,26-36 0 0 0,-34 54 143 0 0,-1 1 0 0 0,0 0 0 0 0,1 0 0 0 0,0 1 0 0 0,0-1 0 0 0,0 1 0 0 0,0 0 0 0 0,0 0 0 0 0,1 0 0 0 0,-1 1 0 0 0,7-3 0 0 0,-10 4-7 0 0,1 1 1 0 0,0-1-1 0 0,0 1 0 0 0,0 0 0 0 0,0 0 0 0 0,0 0 0 0 0,0 0 0 0 0,0 0 1 0 0,0 0-1 0 0,0 0 0 0 0,0 1 0 0 0,0-1 0 0 0,-1 1 0 0 0,1-1 0 0 0,0 1 1 0 0,0 0-1 0 0,0 0 0 0 0,-1 0 0 0 0,1 0 0 0 0,0 0 0 0 0,-1 0 0 0 0,1 0 1 0 0,-1 1-1 0 0,1-1 0 0 0,-1 0 0 0 0,0 1 0 0 0,0-1 0 0 0,1 1 0 0 0,-1 0 1 0 0,0-1-1 0 0,0 1 0 0 0,1 3 0 0 0,7 15 14 0 0,0 1 0 0 0,-1 0 0 0 0,-2 0 1 0 0,0 0-1 0 0,-1 1 0 0 0,3 31 0 0 0,-4-26-355 0 0,0 0 0 0 0,2-1 0 0 0,16 44 0 0 0,-22-70 187 0 0,0 1 1 0 0,0 0-1 0 0,1-1 0 0 0,-1 1 1 0 0,0 0-1 0 0,0 0 0 0 0,1-1 1 0 0,-1 1-1 0 0,0-1 1 0 0,1 1-1 0 0,-1 0 0 0 0,1-1 1 0 0,-1 1-1 0 0,0-1 1 0 0,1 1-1 0 0,0-1 0 0 0,-1 1 1 0 0,1-1-1 0 0,-1 1 0 0 0,1-1 1 0 0,-1 0-1 0 0,1 1 1 0 0,0-1-1 0 0,-1 0 0 0 0,1 0 1 0 0,0 1-1 0 0,-1-1 1 0 0,1 0-1 0 0,0 0 0 0 0,-1 0 1 0 0,2 0-1 0 0,-1 0-94 0 0,1-1 0 0 0,-1 0 0 0 0,0 0-1 0 0,0 1 1 0 0,0-1 0 0 0,0 0 0 0 0,0 0 0 0 0,0 0-1 0 0,0 0 1 0 0,-1 0 0 0 0,1 0 0 0 0,0-1 0 0 0,0 1-1 0 0,0-2 1 0 0,3-6-611 0 0,0 1 0 0 0,-1-1-1 0 0,4-16 1 0 0,11-94 140 0 0,-14 40 8436 0 0,-4 79-7570 0 0,1 0 0 0 0,-1-1 0 0 0,0 1-1 0 0,0-1 1 0 0,1 1 0 0 0,-1 0 0 0 0,0-1-1 0 0,1 0 277 0 0,-1 1-276 0 0,1 0-1 0 0,-1 0 1 0 0,0-1 0 0 0,1 1 0 0 0,-1 0-1 0 0,0 0 1 0 0,1-1 0 0 0,-1 1 0 0 0,1 0 0 0 0,-1 0-1 0 0,0 0 1 0 0,1 0 0 0 0,-1 0 0 0 0,1 0-1 0 0,-1 0 1 0 0,1 0 0 0 0,-1 0 0 0 0,1 0 0 0 0,-1 0-1 0 0,0 0 1 0 0,1 0 0 0 0,-1 0 0 0 0,1 0 0 0 0,0 0-1 0 0,22 4 1253 0 0,-15-2-777 0 0,13-1-336 0 0,0 0 0 0 0,1-1 0 0 0,-1-1-1 0 0,0-1 1 0 0,22-5 0 0 0,-33 5-313 0 0,0 0 1 0 0,0-1-1 0 0,0 0 0 0 0,0-1 0 0 0,-1 0 1 0 0,0-1-1 0 0,0 0 0 0 0,0 0 0 0 0,0-1 1 0 0,-1 0-1 0 0,0 0 0 0 0,11-12 0 0 0,-17 16-90 0 0,-1 0 0 0 0,1 0 0 0 0,0-1 0 0 0,-1 1 0 0 0,0-1 0 0 0,1 1 0 0 0,-1-1 0 0 0,0 1 0 0 0,0-1 0 0 0,0 1 0 0 0,-1-1 0 0 0,1 0 0 0 0,-1 0 0 0 0,0 1 0 0 0,1-1 0 0 0,-1 0 0 0 0,0 0 0 0 0,-1 1 0 0 0,1-1 0 0 0,0 0 0 0 0,-1 0-1 0 0,1 1 1 0 0,-1-1 0 0 0,0 0 0 0 0,0 1 0 0 0,0-1 0 0 0,0 1 0 0 0,-1-1 0 0 0,1 1 0 0 0,-1 0 0 0 0,1-1 0 0 0,-1 1 0 0 0,0 0 0 0 0,0 0 0 0 0,0 0 0 0 0,-4-2 0 0 0,4 1 25 0 0,-1 1 0 0 0,0-1 1 0 0,0 1-1 0 0,0 0 0 0 0,0 0 0 0 0,-1 1 1 0 0,1-1-1 0 0,-1 1 0 0 0,1-1 0 0 0,-1 1 1 0 0,1 0-1 0 0,-1 0 0 0 0,1 1 0 0 0,-1-1 1 0 0,0 1-1 0 0,0 0 0 0 0,1 0 0 0 0,-1 0 1 0 0,0 0-1 0 0,1 1 0 0 0,-1-1 1 0 0,0 1-1 0 0,1 0 0 0 0,-1 0 0 0 0,1 1 1 0 0,-1-1-1 0 0,-4 3 0 0 0,-5 6 173 0 0,1 0 1 0 0,0 0-1 0 0,0 1 0 0 0,1 0 0 0 0,1 1 1 0 0,0 0-1 0 0,1 1 0 0 0,-14 25 1 0 0,16-25 322 0 0,0 1 0 0 0,1 0 0 0 0,1 0 0 0 0,0 0 0 0 0,1 1 1 0 0,0-1-1 0 0,1 1 0 0 0,1 0 0 0 0,0 19 0 0 0,1-30-347 0 0,1 0-1 0 0,0-1 0 0 0,0 1 0 0 0,0 0 1 0 0,1 0-1 0 0,0 0 0 0 0,-1 0 0 0 0,1-1 1 0 0,0 1-1 0 0,1 0 0 0 0,-1-1 0 0 0,1 1 1 0 0,0-1-1 0 0,-1 0 0 0 0,2 1 0 0 0,-1-1 0 0 0,0 0 1 0 0,0 0-1 0 0,1 0 0 0 0,0 0 0 0 0,0-1 1 0 0,-1 1-1 0 0,2-1 0 0 0,-1 0 0 0 0,0 0 1 0 0,0 0-1 0 0,1 0 0 0 0,-1 0 0 0 0,1-1 1 0 0,-1 1-1 0 0,1-1 0 0 0,0 0 0 0 0,-1 0 1 0 0,1-1-1 0 0,7 2 0 0 0,-2-2-265 0 0,0 0 0 0 0,1 0 0 0 0,-1 0 0 0 0,1-1 0 0 0,17-4 0 0 0,-15 1-1068 0 0,0 1 1 0 0,0-2 0 0 0,20-9-1 0 0,16-15-5284 0 0,-25 14 2295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6.05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138 171 5377 0 0,'-11'12'1270'0'0,"11"-12"-1248"0"0,0 0 1 0 0,0 0-1 0 0,0 0 0 0 0,0 0 0 0 0,0 0 0 0 0,-1 0 1 0 0,1 0-1 0 0,0 0 0 0 0,0 0 0 0 0,0 0 0 0 0,0 0 0 0 0,0 0 1 0 0,0 0-1 0 0,0 0 0 0 0,-1 0 0 0 0,1 0 0 0 0,0 0 1 0 0,0 0-1 0 0,0 0 0 0 0,0 0 0 0 0,0 0 0 0 0,0 0 0 0 0,0 0 1 0 0,-1 0-1 0 0,1 0 0 0 0,0 0 0 0 0,0 0 0 0 0,0 0 1 0 0,0 0-1 0 0,0 0 0 0 0,0 0 0 0 0,0 0 0 0 0,0-1 1 0 0,-1 1-1 0 0,1 0 0 0 0,0 0 0 0 0,0 0 0 0 0,0 0 0 0 0,0 0 1 0 0,0 0-1 0 0,0 0 0 0 0,0 0 0 0 0,0-1 0 0 0,0 1 1 0 0,0 0-1 0 0,0 0 0 0 0,0 0 0 0 0,0 0 0 0 0,0 0 0 0 0,0-1 1 0 0,2-26 1400 0 0,0 11-1368 0 0,-1 7 81 0 0,1-4-17 0 0,-2 0 0 0 0,1 0 0 0 0,-4-26 1 0 0,3 37-97 0 0,0 0 1 0 0,-1-1-1 0 0,1 1 1 0 0,-1 0-1 0 0,1 0 1 0 0,-1 0 0 0 0,0-1-1 0 0,0 1 1 0 0,0 0-1 0 0,0 0 1 0 0,0 0 0 0 0,0 0-1 0 0,0 1 1 0 0,-1-1-1 0 0,1 0 1 0 0,-1 0-1 0 0,0 1 1 0 0,1-1 0 0 0,-1 1-1 0 0,0 0 1 0 0,0-1-1 0 0,0 1 1 0 0,0 0-1 0 0,0 0 1 0 0,0 0 0 0 0,0 0-1 0 0,0 0 1 0 0,0 1-1 0 0,-5-2 1 0 0,5 2 21 0 0,-1 1 1 0 0,0-1-1 0 0,0 0 0 0 0,0 1 1 0 0,1-1-1 0 0,-1 1 0 0 0,0 0 1 0 0,1 0-1 0 0,-1 0 0 0 0,0 0 1 0 0,1 0-1 0 0,0 1 0 0 0,-1-1 1 0 0,1 1-1 0 0,0 0 0 0 0,0-1 1 0 0,-1 1-1 0 0,2 0 0 0 0,-1 0 0 0 0,0 0 1 0 0,0 1-1 0 0,0-1 0 0 0,1 0 1 0 0,0 1-1 0 0,-1-1 0 0 0,1 1 1 0 0,0-1-1 0 0,0 1 0 0 0,-1 3 1 0 0,-2 5 57 0 0,1 1 0 0 0,0 0 0 0 0,0 0 0 0 0,1 1 0 0 0,-1 14 0 0 0,3-11-24 0 0,0 0 1 0 0,1 1 0 0 0,0-1 0 0 0,2-1-1 0 0,7 31 1 0 0,-8-40-67 0 0,1 0 0 0 0,-1 0-1 0 0,1 1 1 0 0,0-1 0 0 0,1-1-1 0 0,-1 1 1 0 0,8 7 0 0 0,-9-10-14 0 0,1 0 0 0 0,-1-1 1 0 0,1 0-1 0 0,-1 0 0 0 0,1 0 1 0 0,0 0-1 0 0,0 0 0 0 0,0 0 1 0 0,1-1-1 0 0,-1 0 0 0 0,0 1 1 0 0,0-1-1 0 0,1 0 0 0 0,-1-1 1 0 0,5 2-1 0 0,-6-2 1 0 0,0 0 0 0 0,1 0 0 0 0,-1-1 0 0 0,0 1 0 0 0,0 0 0 0 0,0-1 0 0 0,0 1 0 0 0,1-1 0 0 0,-1 0 0 0 0,0 1 0 0 0,0-1 0 0 0,0 0 0 0 0,-1 0-1 0 0,1-1 1 0 0,0 1 0 0 0,0 0 0 0 0,0-1 0 0 0,-1 1 0 0 0,1-1 0 0 0,-1 1 0 0 0,1-1 0 0 0,-1 0 0 0 0,0 1 0 0 0,0-1 0 0 0,1 0 0 0 0,-1 0 0 0 0,0 0 0 0 0,-1 0 0 0 0,1 0 0 0 0,0 0 0 0 0,-1 0 0 0 0,2-4 0 0 0,1-7-61 0 0,-1-1 1 0 0,0 0 0 0 0,1-26-1 0 0,-3 27-28 0 0,-3-134-391 0 0,6 149 531 0 0,0 0-1 0 0,0 0 1 0 0,0 1 0 0 0,-1-1-1 0 0,1 1 1 0 0,-1 0 0 0 0,1 0-1 0 0,-1 0 1 0 0,3 4 0 0 0,18 37 73 0 0,-15-27-63 0 0,0-1-1 0 0,1 0 1 0 0,14 16-1 0 0,-20-27-142 0 0,1-1-1 0 0,0 0 1 0 0,0 0-1 0 0,1 0 0 0 0,-1 0 1 0 0,1-1-1 0 0,0 1 1 0 0,0-1-1 0 0,0-1 0 0 0,0 1 1 0 0,0-1-1 0 0,1 0 1 0 0,-1 0-1 0 0,8 2 1 0 0,-11-4-201 0 0,0 0 0 0 0,-1 0 0 0 0,1 0 0 0 0,0 0 1 0 0,-1 0-1 0 0,1 0 0 0 0,0 0 0 0 0,0 0 1 0 0,-1 0-1 0 0,1-1 0 0 0,0 1 0 0 0,-1-1 1 0 0,1 1-1 0 0,-1-1 0 0 0,1 0 0 0 0,-1 0 0 0 0,1 0 1 0 0,-1 0-1 0 0,1 0 0 0 0,-1 0 0 0 0,0 0 1 0 0,1 0-1 0 0,-1 0 0 0 0,0-1 0 0 0,0 1 0 0 0,0 0 1 0 0,0-1-1 0 0,1-2 0 0 0,1-5-2327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4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366 147 4769 0 0,'-2'-2'450'0'0,"-9"-6"531"0"0,1 0 0 0 0,0-1 1 0 0,0 0-1 0 0,1-1 0 0 0,0 0 1 0 0,-11-17-1 0 0,17 21-609 0 0,-1 0 0 0 0,0 0 0 0 0,-1 0 0 0 0,1 0-1 0 0,-1 0 1 0 0,0 1 0 0 0,-11-8 0 0 0,14 11-306 0 0,0 1 1 0 0,0 0-1 0 0,1 0 0 0 0,-1 0 1 0 0,0 1-1 0 0,-1-1 0 0 0,1 0 0 0 0,0 1 1 0 0,0-1-1 0 0,0 1 0 0 0,0 0 1 0 0,0 0-1 0 0,0 0 0 0 0,-1 0 0 0 0,1 0 1 0 0,0 0-1 0 0,0 1 0 0 0,0-1 1 0 0,0 1-1 0 0,0-1 0 0 0,0 1 0 0 0,0 0 1 0 0,0 0-1 0 0,0-1 0 0 0,0 2 1 0 0,0-1-1 0 0,0 0 0 0 0,1 0 0 0 0,-4 3 1 0 0,-7 7 113 0 0,0 1 0 0 0,1 0 1 0 0,0 1-1 0 0,1 0 0 0 0,1 0 0 0 0,0 1 1 0 0,0 0-1 0 0,-10 28 0 0 0,-3 13 542 0 0,-15 60-1 0 0,33-101-624 0 0,1-4-57 0 0,0 1 0 0 0,2 0 1 0 0,-1 0-1 0 0,1-1 1 0 0,1 1-1 0 0,0 0 0 0 0,0 0 1 0 0,4 19-1 0 0,-4-26-66 0 0,1-1 0 0 0,-1 0 1 0 0,1 0-1 0 0,0 1 0 0 0,0-1 0 0 0,1 0 0 0 0,-1 0 0 0 0,1 0 1 0 0,-1 0-1 0 0,1 0 0 0 0,0 0 0 0 0,0-1 0 0 0,0 1 0 0 0,1 0 0 0 0,-1-1 1 0 0,1 0-1 0 0,-1 0 0 0 0,1 0 0 0 0,0 0 0 0 0,-1 0 0 0 0,1 0 1 0 0,0 0-1 0 0,0-1 0 0 0,1 0 0 0 0,-1 0 0 0 0,0 1 0 0 0,0-2 0 0 0,1 1 1 0 0,-1 0-1 0 0,0-1 0 0 0,1 0 0 0 0,3 1 0 0 0,-1-2-150 0 0,0 0 0 0 0,0 0 0 0 0,0-1 0 0 0,0 1 0 0 0,0-1 0 0 0,0-1 0 0 0,0 1 0 0 0,-1-1 0 0 0,1 0 0 0 0,-1 0 0 0 0,0 0 0 0 0,0-1 0 0 0,0 0 0 0 0,7-7 0 0 0,7-8-1346 0 0,33-43-1 0 0,-47 56 1302 0 0,12-15-27 0 0,-1 0 0 0 0,-1-2 1 0 0,-1 1-1 0 0,-1-2 1 0 0,17-43-1 0 0,-32 74 1005 0 0,0 1 0 0 0,1-1 0 0 0,0 1-1 0 0,0-1 1 0 0,0 1 0 0 0,2 9 0 0 0,0-4-347 0 0,0 0 0 0 0,1 0-1 0 0,6 19 1 0 0,-5-21-399 0 0,1-1 0 0 0,0 1-1 0 0,0-1 1 0 0,1 0 0 0 0,0 0-1 0 0,1-1 1 0 0,0 1 0 0 0,1-1-1 0 0,0-1 1 0 0,12 13 0 0 0,-14-17-288 0 0,0 0 0 0 0,0-1-1 0 0,0 1 1 0 0,1-1 0 0 0,-1 0 0 0 0,1-1 0 0 0,0 1 0 0 0,0-1-1 0 0,11 2 1 0 0,-13-3-410 0 0,0 0-1 0 0,0-1 1 0 0,0 0-1 0 0,0 0 1 0 0,0 0-1 0 0,0 0 1 0 0,0-1-1 0 0,0 1 1 0 0,0-1-1 0 0,0 0 1 0 0,-1 0-1 0 0,1-1 1 0 0,0 1-1 0 0,0-1 1 0 0,-1 0-1 0 0,5-2 1 0 0,6-6-2985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220 0 8538 0 0,'-4'2'345'0'0,"0"-1"1"0"0,0 0-1 0 0,0 1 1 0 0,0 0-1 0 0,1 0 0 0 0,-1 0 1 0 0,0 0-1 0 0,1 1 1 0 0,0-1-1 0 0,-1 1 1 0 0,1 0-1 0 0,0 0 0 0 0,0 0 1 0 0,1 1-1 0 0,-1-1 1 0 0,1 0-1 0 0,-1 1 1 0 0,1 0-1 0 0,0 0 0 0 0,1-1 1 0 0,-1 1-1 0 0,1 0 1 0 0,-3 8-1 0 0,1 0 123 0 0,0 0-1 0 0,1-1 1 0 0,0 1-1 0 0,1 0 1 0 0,0 0-1 0 0,1 0 1 0 0,2 20-1 0 0,0-19-366 0 0,1-1-1 0 0,0 1 1 0 0,1-1-1 0 0,0 1 0 0 0,1-1 1 0 0,0 0-1 0 0,1-1 0 0 0,1 0 1 0 0,11 16-1 0 0,6 3-60 0 0,51 50-1 0 0,-56-61-56 0 0,-15-18-441 0 0,-11-12 107 0 0,-14-18-87 0 0,-15-6 46 0 0,-1 1 1 0 0,-68-48-1 0 0,100 79 380 0 0,0 0 1 0 0,0 0-1 0 0,-1 0 0 0 0,0 1 0 0 0,1 0 0 0 0,-1 0 1 0 0,0 1-1 0 0,0-1 0 0 0,0 1 0 0 0,-12 0 0 0 0,17 1 20 0 0,-1 0 0 0 0,0 0 0 0 0,1 0 0 0 0,-1 1 0 0 0,0-1-1 0 0,1 0 1 0 0,-1 1 0 0 0,1 0 0 0 0,-1-1 0 0 0,1 1 0 0 0,-1 0-1 0 0,1 0 1 0 0,0-1 0 0 0,-1 1 0 0 0,1 0 0 0 0,0 0 0 0 0,-3 3 0 0 0,3-2 26 0 0,0 0 0 0 0,0 0 0 0 0,0 0 1 0 0,0 0-1 0 0,1 0 0 0 0,-1 0 1 0 0,0 0-1 0 0,1 0 0 0 0,0 1 1 0 0,-1-1-1 0 0,1 0 0 0 0,0 0 1 0 0,0 1-1 0 0,0-1 0 0 0,0 0 1 0 0,2 4-1 0 0,2 11 195 0 0,1 0 1 0 0,1-1 0 0 0,0 0-1 0 0,1 0 1 0 0,1 0-1 0 0,0-1 1 0 0,1 0-1 0 0,1-1 1 0 0,0 0 0 0 0,1 0-1 0 0,1-1 1 0 0,0-1-1 0 0,18 15 1 0 0,-25-23-236 0 0,0 0 1 0 0,1 0 0 0 0,-1-1-1 0 0,1 1 1 0 0,0-1-1 0 0,0-1 1 0 0,0 1-1 0 0,0-1 1 0 0,0 0 0 0 0,1-1-1 0 0,-1 1 1 0 0,1-1-1 0 0,-1 0 1 0 0,1-1-1 0 0,0 0 1 0 0,-1 0 0 0 0,1 0-1 0 0,-1-1 1 0 0,1 0-1 0 0,-1 0 1 0 0,13-4-1 0 0,-10 1-339 0 0,0 0-1 0 0,0 0 1 0 0,-1-1-1 0 0,0 0 0 0 0,0 0 1 0 0,0-1-1 0 0,-1 0 0 0 0,1-1 1 0 0,-1 0-1 0 0,-1 0 1 0 0,0 0-1 0 0,0-1 0 0 0,0 0 1 0 0,6-11-1 0 0,-5 7-426 0 0,29-58-2138 0 0,-33 63 3041 0 0,0-1 1 0 0,0 0-1 0 0,-1-1 1 0 0,0 1-1 0 0,0 0 1 0 0,-1-1 0 0 0,0-8-1 0 0,-1 16-50 0 0,1 1 0 0 0,-1-1 1 0 0,0 1-1 0 0,0-1 0 0 0,0 1 0 0 0,0-1 0 0 0,1 1 0 0 0,-1-1 0 0 0,0 1 0 0 0,0-1 1 0 0,1 1-1 0 0,-1 0 0 0 0,0-1 0 0 0,1 1 0 0 0,-1 0 0 0 0,1-1 0 0 0,-1 1 0 0 0,0 0 1 0 0,1-1-1 0 0,-1 1 0 0 0,1 0 0 0 0,-1 0 0 0 0,1-1 0 0 0,-1 1 0 0 0,1 0 0 0 0,-1 0 0 0 0,1 0 1 0 0,-1 0-1 0 0,1 0 0 0 0,-1 0 0 0 0,1 0 0 0 0,-1 0 0 0 0,1 0 0 0 0,-1 0 0 0 0,1 0 1 0 0,-1 0-1 0 0,1 0 0 0 0,0 0 0 0 0,28 6 1034 0 0,-17-4-646 0 0,5-1-294 0 0,0 0 0 0 0,1-2 0 0 0,-1 0-1 0 0,0-1 1 0 0,1 0 0 0 0,-1-1 0 0 0,32-12 0 0 0,-42 13-190 0 0,-1-1 0 0 0,1 0 0 0 0,-1-1 0 0 0,0 1 0 0 0,0-1 0 0 0,0 0 0 0 0,-1-1 0 0 0,0 1 0 0 0,9-11-1 0 0,-11 12-44 0 0,0-1-1 0 0,-1 0 1 0 0,1 0-1 0 0,-1 0 1 0 0,0-1-1 0 0,0 1 0 0 0,-1 0 1 0 0,0-1-1 0 0,1 1 1 0 0,-1-1-1 0 0,-1 0 1 0 0,1 1-1 0 0,-1-1 0 0 0,1 0 1 0 0,-1 1-1 0 0,-1-6 1 0 0,0 5-46 0 0,0 1 0 0 0,0-1 0 0 0,-1 1 0 0 0,1 0 1 0 0,-1-1-1 0 0,0 1 0 0 0,-1 0 0 0 0,1 0 1 0 0,0 0-1 0 0,-1 1 0 0 0,0-1 0 0 0,0 0 0 0 0,0 1 1 0 0,0 0-1 0 0,-1 0 0 0 0,0 0 0 0 0,1 0 1 0 0,-1 0-1 0 0,0 1 0 0 0,0 0 0 0 0,0 0 0 0 0,-9-3 1 0 0,8 2 90 0 0,0 2 0 0 0,0-1 0 0 0,-1 0 0 0 0,1 1 0 0 0,-1 0 0 0 0,1 0 0 0 0,-1 1 0 0 0,1-1 0 0 0,-1 1 0 0 0,1 0 0 0 0,-1 1 0 0 0,0-1 0 0 0,1 1 0 0 0,-1 0 0 0 0,1 1 0 0 0,0-1 0 0 0,-1 1 0 0 0,-8 5 0 0 0,5-2 194 0 0,1 1 0 0 0,0 1 1 0 0,0-1-1 0 0,1 1 1 0 0,0 1-1 0 0,0-1 0 0 0,1 1 1 0 0,0 0-1 0 0,0 1 1 0 0,1 0-1 0 0,0-1 0 0 0,0 2 1 0 0,1-1-1 0 0,0 0 0 0 0,1 1 1 0 0,-4 16-1 0 0,4-6 211 0 0,0 1-1 0 0,1 0 0 0 0,1 0 0 0 0,1 0 1 0 0,1-1-1 0 0,1 1 0 0 0,6 25 1 0 0,-6-34-323 0 0,2 0 0 0 0,-1 0 0 0 0,1 0 0 0 0,1-1 1 0 0,0 0-1 0 0,1 0 0 0 0,0 0 0 0 0,1-1 0 0 0,0 1 1 0 0,1-2-1 0 0,0 1 0 0 0,0-1 0 0 0,1 0 0 0 0,10 8 0 0 0,-11-11-63 0 0,-1-1-1 0 0,0 0 0 0 0,1 0 0 0 0,0-1 0 0 0,0 0 0 0 0,1 0 1 0 0,-1-1-1 0 0,1 0 0 0 0,-1 0 0 0 0,1-1 0 0 0,0-1 0 0 0,0 1 0 0 0,0-1 1 0 0,0-1-1 0 0,0 1 0 0 0,0-2 0 0 0,0 1 0 0 0,1-1 0 0 0,16-5 1 0 0,-16 3-377 0 0,0-1 0 0 0,0-1 0 0 0,-1 0 0 0 0,1 0 0 0 0,-1-1 0 0 0,0 0 0 0 0,-1 0 1 0 0,0-1-1 0 0,0 0 0 0 0,0-1 0 0 0,-1 0 0 0 0,11-14 0 0 0,-7 6-1795 0 0,-1 1 1 0 0,0-1-1 0 0,-1 0 0 0 0,-1-1 0 0 0,-1 0 1 0 0,8-29-1 0 0,-8 19-1301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4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11 110 5281 0 0,'-10'-3'7853'0'0,"10"4"-7693"0"0,-1 16 3510 0 0,11 31-1828 0 0,-9-42-1293 0 0,45 164 1649 0 0,11-5-3571 0 0,-57-164 1267 0 0,0-1 0 0 0,0 0-1 0 0,0 0 1 0 0,0 1 0 0 0,0-1-1 0 0,0 0 1 0 0,0 1-1 0 0,0-1 1 0 0,0 0 0 0 0,0 1-1 0 0,0-1 1 0 0,0 0 0 0 0,0 0-1 0 0,0 1 1 0 0,0-1 0 0 0,1 0-1 0 0,-1 0 1 0 0,0 1 0 0 0,0-1-1 0 0,4 3-1488 0 0,-4-3 1488 0 0,0 0 1 0 0,1 0 0 0 0,-1 0-1 0 0,0 0 1 0 0,1 0 0 0 0,3-14-2705 0 0,-3-23 39 0 0,-19-108-286 0 0,-14 3 8270 0 0,30 134-4492 0 0,1 1 1 0 0,-1-1 0 0 0,2 0-1 0 0,-1 0 1 0 0,1 0-1 0 0,0 1 1 0 0,1-1 0 0 0,-1 0-1 0 0,5-14 1 0 0,-4 18-532 0 0,0 1 0 0 0,0-1 0 0 0,1 0 0 0 0,0 1 0 0 0,0-1 0 0 0,0 1 0 0 0,0-1 0 0 0,0 1 0 0 0,1 0 0 0 0,-1 0 0 0 0,1 0-1 0 0,0 0 1 0 0,0 0 0 0 0,0 1 0 0 0,0-1 0 0 0,0 1 0 0 0,1 0 0 0 0,-1 0 0 0 0,1 0 0 0 0,6-2 0 0 0,14-3 137 0 0,1 0 1 0 0,0 2-1 0 0,0 1 1 0 0,43-2-1 0 0,103 9-2163 0 0,-137 0-1899 0 0,-1 4-6345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07.3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497 206 4905 0 0,'0'-24'437'0'0,"0"0"708"0"0,-3-39 1 0 0,2 57-894 0 0,0-1-1 0 0,-1 1 0 0 0,1 0 1 0 0,-1-1-1 0 0,0 1 0 0 0,-1 0 1 0 0,0 0-1 0 0,1 1 1 0 0,-2-1-1 0 0,-7-10 0 0 0,10 14-156 0 0,0 1 1 0 0,-1-1-1 0 0,1 1 0 0 0,-1 0 0 0 0,1-1 0 0 0,-1 1 0 0 0,0 0 1 0 0,1 0-1 0 0,-1 0 0 0 0,0 0 0 0 0,0 0 0 0 0,0 1 0 0 0,0-1 0 0 0,0 1 1 0 0,0-1-1 0 0,0 1 0 0 0,0-1 0 0 0,0 1 0 0 0,-2 0 0 0 0,0 0 23 0 0,1 1-1 0 0,-1 0 0 0 0,0-1 0 0 0,1 1 0 0 0,-1 0 0 0 0,1 1 1 0 0,0-1-1 0 0,-1 1 0 0 0,-5 3 0 0 0,-4 4 129 0 0,1 1-1 0 0,0 0 1 0 0,-20 23-1 0 0,27-29-198 0 0,-27 31 278 0 0,1 2-1 0 0,1 0 1 0 0,3 2 0 0 0,1 1 0 0 0,2 1 0 0 0,1 1 0 0 0,3 1-1 0 0,1 1 1 0 0,3 1 0 0 0,1 0 0 0 0,2 1 0 0 0,3 1 0 0 0,1-1 0 0 0,2 2-1 0 0,3-1 1 0 0,1 1 0 0 0,3-1 0 0 0,6 59 0 0 0,-1-70-180 0 0,0 0-1 0 0,2-1 1 0 0,2 0 0 0 0,1-1 0 0 0,2 1-1 0 0,1-2 1 0 0,2 0 0 0 0,1-1 0 0 0,1 0-1 0 0,40 53 1 0 0,-45-69-95 0 0,2-1 0 0 0,-1 0-1 0 0,2-1 1 0 0,0 0 0 0 0,1-1 0 0 0,0-1-1 0 0,34 20 1 0 0,-45-29-137 0 0,0-1 0 0 0,0 1 0 0 0,1-1 0 0 0,-1 0 0 0 0,1 0 0 0 0,-1-1 0 0 0,1 1 0 0 0,0-1 0 0 0,-1-1 0 0 0,1 1 0 0 0,0-1 0 0 0,0 0 0 0 0,0 0 0 0 0,-1-1 0 0 0,1 1 0 0 0,0-1 0 0 0,0-1 0 0 0,-1 1 0 0 0,1-1 0 0 0,-1 0 0 0 0,1 0 0 0 0,-1-1 0 0 0,0 1 0 0 0,0-1 0 0 0,0 0 0 0 0,0-1 0 0 0,0 1 0 0 0,-1-1 0 0 0,0 0 0 0 0,0 0 0 0 0,7-9 0 0 0,-8 10-486 0 0,-1 0 0 0 0,0 0 0 0 0,0-1-1 0 0,0 1 1 0 0,0-1 0 0 0,2-6 0 0 0,-4 9 27 0 0,1-1-1 0 0,-1 1 1 0 0,0-1 0 0 0,0 1 0 0 0,1-1-1 0 0,-1 1 1 0 0,0-1 0 0 0,-1 1 0 0 0,1 0-1 0 0,0-1 1 0 0,0 1 0 0 0,0-1 0 0 0,-2-2-1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6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18 5481 0 0,'-1'0'-20'0'0,"-14"-18"1249"0"0,10 19 56 0 0,4 13-453 0 0,33 170 1481 0 0,-25-127-1970 0 0,34 470 1317 0 0,-41-519-1642 0 0,0-3-6 0 0,0-1 0 0 0,0 1 0 0 0,0-1 0 0 0,0 1 0 0 0,1-1 0 0 0,0 1 0 0 0,2 6 0 0 0,8-49 150 0 0,31-157-325 0 0,-34 170 121 0 0,0 0-1 0 0,1 1 0 0 0,1 0 1 0 0,2 1-1 0 0,23-38 0 0 0,-34 60 43 0 0,0-1 0 0 0,0 0 0 0 0,0 1 0 0 0,0-1-1 0 0,0 1 1 0 0,1-1 0 0 0,-1 1 0 0 0,0 0 0 0 0,1-1 0 0 0,-1 1 0 0 0,1 0 0 0 0,0 0 0 0 0,-1 0-1 0 0,1 0 1 0 0,0 0 0 0 0,-1 1 0 0 0,1-1 0 0 0,0 0 0 0 0,0 1 0 0 0,0-1 0 0 0,0 1-1 0 0,0 0 1 0 0,-1 0 0 0 0,1 0 0 0 0,4 0 0 0 0,-3 1-7 0 0,-1 0 0 0 0,0 0 0 0 0,0 0 1 0 0,1 1-1 0 0,-1-1 0 0 0,0 1 0 0 0,0 0 0 0 0,0-1 0 0 0,0 1 0 0 0,-1 0 1 0 0,1 0-1 0 0,-1 0 0 0 0,1 0 0 0 0,-1 1 0 0 0,1-1 0 0 0,-1 0 0 0 0,0 1 1 0 0,1 4-1 0 0,8 23 17 0 0,-1 1 1 0 0,-2-1 0 0 0,7 62-1 0 0,5 27 22 0 0,-17-110-116 0 0,0 0 0 0 0,0 0 0 0 0,1 0 0 0 0,0-1 0 0 0,1 1 0 0 0,-1-1 0 0 0,2 0 0 0 0,-1 0 0 0 0,10 12 0 0 0,-13-20-36 0 0,-1 1 0 0 0,1-1 0 0 0,-1 0-1 0 0,1 1 1 0 0,-1-1 0 0 0,1 0 0 0 0,-1 0-1 0 0,1 0 1 0 0,-1 0 0 0 0,1 1 0 0 0,-1-1-1 0 0,1 0 1 0 0,0 0 0 0 0,-1 0 0 0 0,1 0-1 0 0,-1 0 1 0 0,1 0 0 0 0,-1 0 0 0 0,1 0-1 0 0,-1-1 1 0 0,1 1 0 0 0,0 0 0 0 0,-1 0-1 0 0,1 0 1 0 0,-1-1 0 0 0,1 1 0 0 0,-1 0-1 0 0,1 0 1 0 0,-1-1 0 0 0,0 1 0 0 0,1-1-1 0 0,-1 1 1 0 0,1 0 0 0 0,-1-1 0 0 0,0 1-1 0 0,1-1 1 0 0,-1 1 0 0 0,0-1 0 0 0,1 1-1 0 0,-1-1 1 0 0,0 1 0 0 0,0-1 0 0 0,0 1-1 0 0,1-1 1 0 0,10-24-2473 0 0,-8 11 52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18 266 5409 0 0,'-1'0'79'0'0,"1"0"1"0"0,-1 0-1 0 0,1 0 0 0 0,-1 0 1 0 0,1 0-1 0 0,-1 1 0 0 0,1-1 1 0 0,-1 0-1 0 0,1 0 0 0 0,-1 0 1 0 0,1 1-1 0 0,-1-1 0 0 0,1 0 0 0 0,-1 1 1 0 0,1-1-1 0 0,-1 0 0 0 0,1 1 1 0 0,-1-1-1 0 0,1 0 0 0 0,0 1 1 0 0,-1-1-1 0 0,1 1 0 0 0,0-1 1 0 0,-1 1-1 0 0,1-1 0 0 0,0 1 0 0 0,0-1 1 0 0,0 1-1 0 0,-1-1 0 0 0,1 1 1 0 0,0-1-1 0 0,0 1 0 0 0,0-1 1 0 0,0 1-1 0 0,0-1 0 0 0,0 1 1 0 0,0 0-1 0 0,0-1 0 0 0,0 1 0 0 0,0-1 1 0 0,0 1-1 0 0,0 0-32 0 0,1 0 1 0 0,-1 0-1 0 0,0 0 0 0 0,0-1 1 0 0,1 1-1 0 0,-1 0 0 0 0,0 0 1 0 0,1-1-1 0 0,-1 1 0 0 0,1 0 1 0 0,-1-1-1 0 0,1 1 0 0 0,-1 0 1 0 0,1-1-1 0 0,-1 1 0 0 0,1-1 0 0 0,0 1 1 0 0,-1-1-1 0 0,1 1 0 0 0,0-1 1 0 0,-1 0-1 0 0,1 1 0 0 0,0-1 1 0 0,0 0-1 0 0,-1 1 0 0 0,1-1 1 0 0,0 0-1 0 0,0 0 0 0 0,0 0 1 0 0,-1 0-1 0 0,2 1 0 0 0,8-2 60 0 0,0 0 0 0 0,0-1 0 0 0,-1 0 0 0 0,1-1 0 0 0,-1 0 0 0 0,1 0 0 0 0,-1-1 0 0 0,0 0 0 0 0,8-5 0 0 0,76-51-24 0 0,-88 56-62 0 0,1 0-31 0 0,0-1 0 0 0,0 1 0 0 0,-1-2 1 0 0,1 1-1 0 0,-1-1 0 0 0,0 1 0 0 0,-1-1 1 0 0,1-1-1 0 0,-1 1 0 0 0,5-10 0 0 0,-8 12-20 0 0,0 1 0 0 0,1-1 0 0 0,-1 0 0 0 0,-1 0 0 0 0,1 1-1 0 0,0-1 1 0 0,-1 0 0 0 0,0 0 0 0 0,0 0 0 0 0,0 0 0 0 0,-1 1 0 0 0,1-1 0 0 0,-1 0 0 0 0,0 0-1 0 0,0 1 1 0 0,0-1 0 0 0,0 0 0 0 0,-1 1 0 0 0,1-1 0 0 0,-1 1 0 0 0,0 0 0 0 0,-3-5 0 0 0,1 4 13 0 0,1 1 0 0 0,-1-1 1 0 0,0 1-1 0 0,0 0 0 0 0,0 0 1 0 0,0 0-1 0 0,0 0 0 0 0,-1 1 1 0 0,1 0-1 0 0,-1 0 0 0 0,0 0 1 0 0,0 0-1 0 0,0 1 0 0 0,0 0 1 0 0,-7-1-1 0 0,3 0 35 0 0,0 1 1 0 0,0 1-1 0 0,1 0 0 0 0,-1 0 0 0 0,0 0 0 0 0,0 1 1 0 0,1 1-1 0 0,-11 2 0 0 0,13-2 16 0 0,0 2 0 0 0,0-1-1 0 0,0 0 1 0 0,0 1 0 0 0,0 0 0 0 0,1 1 0 0 0,0-1 0 0 0,0 1-1 0 0,0 0 1 0 0,0 0 0 0 0,1 1 0 0 0,0-1 0 0 0,0 1 0 0 0,1 0-1 0 0,-1 0 1 0 0,1 0 0 0 0,0 1 0 0 0,1-1 0 0 0,0 1 0 0 0,-3 10-1 0 0,1-3 38 0 0,1 0 0 0 0,1 1 0 0 0,0 0 0 0 0,0 0 0 0 0,2 0 1 0 0,0-1-1 0 0,1 1 0 0 0,4 24 0 0 0,-3-28-27 0 0,1 0 1 0 0,1 0 0 0 0,0 0-1 0 0,0-1 1 0 0,1 0 0 0 0,1 0 0 0 0,-1 0-1 0 0,2 0 1 0 0,-1-1 0 0 0,1 0-1 0 0,1 0 1 0 0,0-1 0 0 0,0 0 0 0 0,16 12-1 0 0,-17-15-104 0 0,1 0-1 0 0,-1-1 1 0 0,1 0-1 0 0,0 0 1 0 0,0-1-1 0 0,0 0 1 0 0,1 0-1 0 0,-1-1 0 0 0,1 0 1 0 0,-1 0-1 0 0,1-1 1 0 0,0 0-1 0 0,0-1 1 0 0,-1 0-1 0 0,1 0 1 0 0,0-1-1 0 0,0 0 1 0 0,-1-1-1 0 0,15-4 0 0 0,-8 1-976 0 0,-2-1 0 0 0,1-1 0 0 0,-1 0 0 0 0,1-1 1 0 0,-2 0-1 0 0,23-19 0 0 0,-13 9-1703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3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288 14 5409 0 0,'-18'-4'670'0'0,"0"0"0"0"0,0 2 0 0 0,0 0 0 0 0,-1 1 0 0 0,-18 2 1 0 0,31-1-573 0 0,0 1 1 0 0,1 0 0 0 0,-1 1 0 0 0,0-1 0 0 0,1 1 0 0 0,0 1-1 0 0,-1-1 1 0 0,1 1 0 0 0,0-1 0 0 0,0 2 0 0 0,0-1 0 0 0,1 0 0 0 0,-1 1-1 0 0,1 0 1 0 0,0 0 0 0 0,0 0 0 0 0,0 1 0 0 0,0-1 0 0 0,-5 11-1 0 0,0-1 30 0 0,2 2-1 0 0,-1-1 0 0 0,2 1 0 0 0,0 0 0 0 0,1 0 1 0 0,1 1-1 0 0,0-1 0 0 0,-1 21 0 0 0,4-27-100 0 0,0 1 0 0 0,1 0 0 0 0,0-1 0 0 0,1 1 0 0 0,0 0 0 0 0,0-1 0 0 0,1 1-1 0 0,1-1 1 0 0,0 0 0 0 0,0 0 0 0 0,1 0 0 0 0,0 0 0 0 0,1 0 0 0 0,6 9 0 0 0,-9-17-23 0 0,0 1-1 0 0,0-1 1 0 0,0 1 0 0 0,1-1 0 0 0,-1 0 0 0 0,0 0-1 0 0,1 0 1 0 0,0 0 0 0 0,0 0 0 0 0,-1-1-1 0 0,1 1 1 0 0,0-1 0 0 0,0 0 0 0 0,1 1 0 0 0,-1-1-1 0 0,0-1 1 0 0,0 1 0 0 0,0 0 0 0 0,1-1 0 0 0,-1 0-1 0 0,0 0 1 0 0,0 0 0 0 0,1 0 0 0 0,-1 0 0 0 0,0-1-1 0 0,0 1 1 0 0,1-1 0 0 0,-1 0 0 0 0,0 0-1 0 0,0 0 1 0 0,0 0 0 0 0,0-1 0 0 0,3-1 0 0 0,2-1-68 0 0,-1-1 1 0 0,0 1 0 0 0,1-1 0 0 0,-1 0 0 0 0,-1-1-1 0 0,1 0 1 0 0,-1 0 0 0 0,0 0 0 0 0,0-1 0 0 0,-1 0-1 0 0,6-9 1 0 0,1-7-569 0 0,-1 0-1 0 0,-1-1 0 0 0,9-32 1 0 0,-16 43 537 0 0,0 0 0 0 0,-1 1 0 0 0,0-1 0 0 0,-1 0-1 0 0,0 0 1 0 0,-1 0 0 0 0,0 0 0 0 0,-4-19 0 0 0,4 32 103 0 0,0-1-1 0 0,0 1 1 0 0,0 0 0 0 0,0 0-1 0 0,0 0 1 0 0,0 0-1 0 0,0 0 1 0 0,0-1 0 0 0,0 1-1 0 0,0 0 1 0 0,0 0-1 0 0,0 0 1 0 0,0 0 0 0 0,0-1-1 0 0,0 1 1 0 0,0 0-1 0 0,0 0 1 0 0,0 0 0 0 0,0 0-1 0 0,0 0 1 0 0,0-1-1 0 0,0 1 1 0 0,0 0 0 0 0,-1 0-1 0 0,1 0 1 0 0,0 0-1 0 0,0 0 1 0 0,0 0-1 0 0,0-1 1 0 0,0 1 0 0 0,0 0-1 0 0,-1 0 1 0 0,1 0-1 0 0,0 0 1 0 0,0 0 0 0 0,0 0-1 0 0,0 0 1 0 0,0 0-1 0 0,-1 0 1 0 0,1 0 0 0 0,0 0-1 0 0,0 0 1 0 0,0 0-1 0 0,0 0 1 0 0,-1 0 0 0 0,1 0-1 0 0,0 0 1 0 0,0 0-1 0 0,0 0 1 0 0,0 0 0 0 0,-1 0-1 0 0,-6 9 283 0 0,-2 15 140 0 0,5 2-219 0 0,1 0 1 0 0,1 0-1 0 0,1 0 0 0 0,2 0 0 0 0,0 0 0 0 0,2 0 1 0 0,10 42-1 0 0,-12-62-197 0 0,1 0 0 0 0,0-1-1 0 0,1 1 1 0 0,-1-1 0 0 0,1 1 0 0 0,0-1 0 0 0,0 0 0 0 0,1 0-1 0 0,0 0 1 0 0,0-1 0 0 0,0 1 0 0 0,0-1 0 0 0,0 0 0 0 0,1 0 0 0 0,0-1-1 0 0,0 1 1 0 0,0-1 0 0 0,9 4 0 0 0,-10-5-254 0 0,0 0 0 0 0,0 0 0 0 0,0-1 0 0 0,1 0 0 0 0,-1 0 0 0 0,1 0 0 0 0,-1 0 0 0 0,1-1 0 0 0,-1 0 0 0 0,1 1 0 0 0,-1-2 0 0 0,1 1 0 0 0,-1 0 0 0 0,1-1 1 0 0,-1 0-1 0 0,1 0 0 0 0,-1-1 0 0 0,0 1 0 0 0,0-1 0 0 0,1 0 0 0 0,-1 0 0 0 0,0 0 0 0 0,-1 0 0 0 0,8-6 0 0 0,4-7-1218 0 0,1-2-1476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8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273 0 7882 0 0,'-6'5'225'0'0,"0"1"0"0"0,1-1 1 0 0,0 1-1 0 0,0 0 0 0 0,0 0 1 0 0,1 1-1 0 0,0 0 0 0 0,1-1 1 0 0,-1 1-1 0 0,1 0 0 0 0,0 1 1 0 0,1-1-1 0 0,0 0 0 0 0,0 1 0 0 0,0 0 1 0 0,1-1-1 0 0,0 15 0 0 0,0 5 172 0 0,1 0 1 0 0,1 0-1 0 0,10 49 0 0 0,-3-31-169 0 0,2-1 0 0 0,22 62 1 0 0,-27-92-210 0 0,1 0 0 0 0,0 0 0 0 0,2-1 0 0 0,-1 0-1 0 0,2 0 1 0 0,-1-1 0 0 0,2 0 0 0 0,0-1 0 0 0,0 0 0 0 0,1 0 0 0 0,16 12 0 0 0,-27-23-20 0 0,1 1 0 0 0,0-1 0 0 0,-1 1 0 0 0,1-1 1 0 0,0 1-1 0 0,0-1 0 0 0,0 1 0 0 0,-1-1 0 0 0,1 1 0 0 0,0-1 0 0 0,0 0 1 0 0,0 0-1 0 0,0 1 0 0 0,0-1 0 0 0,-1 0 0 0 0,1 0 0 0 0,0 0 1 0 0,0 0-1 0 0,0 0 0 0 0,0 0 0 0 0,1-1 0 0 0,-1 1-5 0 0,-1 0-1 0 0,1-1 1 0 0,0 1 0 0 0,-1-1-1 0 0,0 1 1 0 0,1-1 0 0 0,-1 1-1 0 0,1-1 1 0 0,-1 0 0 0 0,0 1-1 0 0,1-1 1 0 0,-1 0 0 0 0,0 1-1 0 0,1-1 1 0 0,-1 0 0 0 0,0 1-1 0 0,0-1 1 0 0,0 0-1 0 0,0 1 1 0 0,0-2 0 0 0,0-3-46 0 0,0 1-1 0 0,0 0 1 0 0,0 0 0 0 0,-1 0 0 0 0,0 0 0 0 0,0 0-1 0 0,-2-7 1 0 0,-4-2-100 0 0,-1 1 1 0 0,1 0-1 0 0,-2 0 0 0 0,0 1 0 0 0,0 0 0 0 0,-16-14 0 0 0,-71-54-68 0 0,84 69 239 0 0,3 3-9 0 0,0 1 0 0 0,0 0 0 0 0,-1 0-1 0 0,0 1 1 0 0,0 0 0 0 0,0 0 0 0 0,0 1 0 0 0,-1 1 0 0 0,-12-3 0 0 0,20 5 9 0 0,-1 1 1 0 0,0-1-1 0 0,0 1 1 0 0,1 0-1 0 0,-1 0 1 0 0,0 1-1 0 0,0-1 1 0 0,1 1-1 0 0,-1 0 1 0 0,0 0 0 0 0,1 0-1 0 0,-1 0 1 0 0,1 1-1 0 0,-1-1 1 0 0,1 1-1 0 0,0 0 1 0 0,0 0-1 0 0,-1 0 1 0 0,2 1-1 0 0,-1-1 1 0 0,0 1-1 0 0,0-1 1 0 0,1 1-1 0 0,-1 0 1 0 0,1 0 0 0 0,0 0-1 0 0,0 0 1 0 0,0 1-1 0 0,0-1 1 0 0,-1 5-1 0 0,-1 1 27 0 0,1-1 1 0 0,1 1-1 0 0,0-1 0 0 0,0 1 1 0 0,0 0-1 0 0,1 0 0 0 0,0 0 1 0 0,1 0-1 0 0,0 0 0 0 0,0 0 1 0 0,1 0-1 0 0,0 0 0 0 0,1 0 1 0 0,0-1-1 0 0,0 1 0 0 0,7 14 1 0 0,-7-17-19 0 0,1 0 1 0 0,0 0 0 0 0,0 0 0 0 0,1-1 0 0 0,-1 1 0 0 0,1-1 0 0 0,0 0 0 0 0,1 0 0 0 0,-1 0 0 0 0,1-1 0 0 0,0 1 0 0 0,0-1 0 0 0,1 0 0 0 0,-1-1-1 0 0,1 1 1 0 0,-1-1 0 0 0,1 0 0 0 0,0-1 0 0 0,1 1 0 0 0,-1-1 0 0 0,0-1 0 0 0,1 1 0 0 0,6 0 0 0 0,1-1-49 0 0,-1 0-1 0 0,1-2 1 0 0,0 1 0 0 0,-1-2-1 0 0,0 0 1 0 0,1 0 0 0 0,-1-1-1 0 0,0-1 1 0 0,0 0 0 0 0,0-1-1 0 0,-1-1 1 0 0,22-12 0 0 0,-5-1-586 0 0,0-2 0 0 0,-2-1-1 0 0,43-45 1 0 0,-65 62 519 0 0,-1 1 65 0 0,0-1 0 0 0,1 1 0 0 0,0-1 0 0 0,0 2 0 0 0,0-1 0 0 0,0 0 0 0 0,0 1 0 0 0,9-4 0 0 0,-13 7 39 0 0,1 0 1 0 0,0 1 0 0 0,-1-1-1 0 0,0 1 1 0 0,1-1-1 0 0,-1 1 1 0 0,1-1-1 0 0,-1 1 1 0 0,1 0-1 0 0,-1 0 1 0 0,0 0 0 0 0,0 0-1 0 0,1 0 1 0 0,-1 0-1 0 0,0 0 1 0 0,1 2-1 0 0,18 11 212 0 0,-14-13-188 0 0,0-1 0 0 0,0 1 1 0 0,0-1-1 0 0,0 0 0 0 0,0-1 1 0 0,0 0-1 0 0,-1 0 0 0 0,1 0 1 0 0,0 0-1 0 0,0-1 0 0 0,-1 0 1 0 0,1 0-1 0 0,-1-1 0 0 0,0 1 0 0 0,10-7 1 0 0,-7 4-26 0 0,-1-1 0 0 0,1 1 0 0 0,-1-2 0 0 0,0 1 0 0 0,0-1 0 0 0,-1 0 0 0 0,0 0 0 0 0,0 0 0 0 0,6-11 0 0 0,-11 15-15 0 0,1-1-1 0 0,-1 1 0 0 0,1-1 1 0 0,-1 1-1 0 0,0-1 0 0 0,0 0 1 0 0,-1 0-1 0 0,1 0 1 0 0,-1 1-1 0 0,0-1 0 0 0,0 0 1 0 0,0 0-1 0 0,0 0 1 0 0,-1 0-1 0 0,0 0 0 0 0,0 1 1 0 0,0-1-1 0 0,0 0 1 0 0,0 1-1 0 0,-1-1 0 0 0,1 1 1 0 0,-1-1-1 0 0,0 1 1 0 0,0 0-1 0 0,-4-5 0 0 0,1 2 0 0 0,1 1 0 0 0,-1 0 0 0 0,0 0 0 0 0,-1 1 0 0 0,1-1 0 0 0,-1 1 0 0 0,0 1 0 0 0,0-1 0 0 0,0 1 0 0 0,0 0 0 0 0,0 0 0 0 0,-1 0 0 0 0,-11-2-1 0 0,15 5 5 0 0,0-1-1 0 0,0 1 1 0 0,-1-1-1 0 0,1 1 0 0 0,0 0 1 0 0,-1 0-1 0 0,1 1 1 0 0,0-1-1 0 0,0 1 0 0 0,0-1 1 0 0,-1 1-1 0 0,1 0 1 0 0,0 0-1 0 0,0 1 0 0 0,0-1 1 0 0,0 1-1 0 0,-3 1 0 0 0,2 1 4 0 0,-1 0 0 0 0,1-1 0 0 0,0 2 0 0 0,0-1 0 0 0,0 0 0 0 0,1 1 0 0 0,0-1 0 0 0,0 1 0 0 0,-4 7 0 0 0,2 0 27 0 0,-1 2 1 0 0,1-1 0 0 0,1 0 0 0 0,1 1 0 0 0,0 0 0 0 0,0 0 0 0 0,0 17 0 0 0,3-16 82 0 0,1 0 1 0 0,0 1 0 0 0,1-1-1 0 0,1 0 1 0 0,0 0-1 0 0,1 0 1 0 0,1-1-1 0 0,0 1 1 0 0,1-1-1 0 0,0 0 1 0 0,1-1-1 0 0,1 0 1 0 0,0 0-1 0 0,16 19 1 0 0,-19-27-88 0 0,1 0 0 0 0,-1-1 0 0 0,1 0 0 0 0,0 0 0 0 0,0-1-1 0 0,1 0 1 0 0,-1 0 0 0 0,1 0 0 0 0,-1-1 0 0 0,1 0 0 0 0,0 0 0 0 0,0-1 0 0 0,0 1 0 0 0,0-1 0 0 0,0-1 0 0 0,11 0 0 0 0,-4 0-75 0 0,0-1 1 0 0,0-1-1 0 0,0 0 1 0 0,0-1 0 0 0,0 0-1 0 0,-1-1 1 0 0,19-9-1 0 0,-19 7-345 0 0,0-1 0 0 0,0 0 0 0 0,12-11 0 0 0,-13 9-588 0 0,-1-1 0 0 0,0-1 0 0 0,0 0 0 0 0,-1 0 1 0 0,-1-1-1 0 0,0-1 0 0 0,-1 1 0 0 0,0-1 1 0 0,8-20-1 0 0,-5 9-1815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2.1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 6865 0 0,'-4'5'313'0'0,"-1"1"-1"0"0,1 1 0 0 0,0-1 0 0 0,0 0 0 0 0,1 1 1 0 0,0 0-1 0 0,0 0 0 0 0,0 0 0 0 0,1 0 0 0 0,0 0 1 0 0,1 0-1 0 0,0 0 0 0 0,0 1 0 0 0,0-1 0 0 0,1 1 1 0 0,0-1-1 0 0,0 1 0 0 0,1-1 0 0 0,2 9 0 0 0,3 17 138 0 0,1 0 0 0 0,22 59 0 0 0,-24-78-433 0 0,3 9 50 0 0,-6-12-55 0 0,1-1 0 0 0,1 0 0 0 0,-1-1 0 0 0,2 1 0 0 0,-1-1 0 0 0,1 0 0 0 0,1 0 0 0 0,-1 0 0 0 0,11 11 0 0 0,-15-19-25 0 0,-1 0 0 0 0,1-1 0 0 0,-1 1 0 0 0,1-1 0 0 0,-1 1 0 0 0,1-1 0 0 0,-1 0 0 0 0,1 1 0 0 0,0-1 0 0 0,-1 1 0 0 0,1-1 0 0 0,0 0 0 0 0,-1 0 0 0 0,1 1 0 0 0,0-1 0 0 0,-1 0 0 0 0,1 0-1 0 0,0 0 1 0 0,-1 0 0 0 0,1 0 0 0 0,0 0 0 0 0,-1 0 0 0 0,1 0 0 0 0,0 0 0 0 0,0 0 0 0 0,-1 0 0 0 0,1 0 0 0 0,0 0 0 0 0,-1-1 0 0 0,1 1 0 0 0,0 0 0 0 0,-1-1 0 0 0,2 0 0 0 0,-1 0-31 0 0,0-1 0 0 0,1 1 0 0 0,-1-1 0 0 0,0 0-1 0 0,0 0 1 0 0,0 1 0 0 0,-1-1 0 0 0,1 0 0 0 0,0 0 0 0 0,-1 0 0 0 0,1-4 0 0 0,1-6-122 0 0,-1 1 1 0 0,0-25 0 0 0,-3 2 88 0 0,0 6 153 0 0,1 0 1 0 0,1 0-1 0 0,1 0 1 0 0,8-42-1 0 0,-8 68-52 0 0,-1 0 1 0 0,1-1-1 0 0,0 1 0 0 0,0 0 0 0 0,0 0 0 0 0,0 0 1 0 0,1 0-1 0 0,-1 0 0 0 0,0 0 0 0 0,1 0 0 0 0,0 0 0 0 0,-1 0 1 0 0,1 1-1 0 0,0-1 0 0 0,0 1 0 0 0,0-1 0 0 0,0 1 1 0 0,0 0-1 0 0,0 0 0 0 0,0 0 0 0 0,0 0 0 0 0,1 0 1 0 0,-1 0-1 0 0,0 0 0 0 0,5 0 0 0 0,5 0-26 0 0,0 0-1 0 0,-1 0 0 0 0,1 1 1 0 0,15 2-1 0 0,12 0-306 0 0,61-12-7453 0 0,-75 6 3557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1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818 102 6785 0 0,'0'-1'28'0'0,"0"0"-1"0"0,1 0 0 0 0,-1 0 0 0 0,1 0 1 0 0,-1 0-1 0 0,1 0 0 0 0,-1 0 0 0 0,1 0 1 0 0,0 0-1 0 0,-1 1 0 0 0,1-1 0 0 0,0 0 1 0 0,0 0-1 0 0,0 0 0 0 0,-1 1 0 0 0,1-1 1 0 0,0 1-1 0 0,0-1 0 0 0,0 0 0 0 0,0 1 1 0 0,2-1-1 0 0,29-11 134 0 0,-21 8 12 0 0,-7 3-64 0 0,0 0 0 0 0,0-1 0 0 0,0 1 0 0 0,0-1 1 0 0,-1 0-1 0 0,1 0 0 0 0,-1-1 0 0 0,1 1 0 0 0,-1 0 0 0 0,0-1 0 0 0,0 0 0 0 0,0 0 0 0 0,0 0 0 0 0,0 0 1 0 0,2-4-1 0 0,-5 6-18 0 0,0 1 1 0 0,0-1 0 0 0,0 0-1 0 0,0 1 1 0 0,0-1 0 0 0,-1 0-1 0 0,1 1 1 0 0,0-1 0 0 0,0 0 0 0 0,0 1-1 0 0,-1-1 1 0 0,1 0 0 0 0,0 1-1 0 0,0-1 1 0 0,-1 1 0 0 0,1-1-1 0 0,-1 1 1 0 0,1-1 0 0 0,-1 1-1 0 0,1-1 1 0 0,0 1 0 0 0,-1-1-1 0 0,0 1 1 0 0,1-1 0 0 0,-1 1-1 0 0,1 0 1 0 0,-1-1 0 0 0,1 1 0 0 0,-1 0-1 0 0,0 0 1 0 0,1-1 0 0 0,-1 1-1 0 0,0 0 1 0 0,1 0 0 0 0,-2 0-1 0 0,-24-5 1152 0 0,-18 1-864 0 0,-1 2 0 0 0,1 2 0 0 0,0 2 0 0 0,0 2 0 0 0,0 2 0 0 0,-61 16 0 0 0,83-13-338 0 0,0 0 0 0 0,0 2 1 0 0,1 0-1 0 0,-38 28 0 0 0,-3 1 16 0 0,40-27-63 0 0,0 2 1 0 0,2 0 0 0 0,0 1 0 0 0,-35 36-1 0 0,43-39 2 0 0,1 1 0 0 0,1 0 0 0 0,0 1 0 0 0,1-1 0 0 0,0 2 0 0 0,1 0 0 0 0,1 0 0 0 0,-6 19 0 0 0,-1 19-53 0 0,2 1-1 0 0,-9 94 1 0 0,9 117-94 0 0,7-114 29 0 0,-8 813 312 0 0,8-179 673 0 0,3-742-780 0 0,-2 1136 864 0 0,24-612-625 0 0,12 225 28 0 0,-2-428-420 0 0,11 223-102 0 0,-2 166 411 0 0,-22-521-363 0 0,39 757 525 0 0,-38-687-331 0 0,-2-59-224 0 0,-12-148 243 0 0,0 271 156 0 0,-25-109-197 0 0,-5 125 49 0 0,25-305 3 0 0,4 1 1 0 0,24 146 0 0 0,14-37-84 0 0,-13-63 86 0 0,14 137-1 0 0,-36 119 130 0 0,-8-219-124 0 0,15 176 318 0 0,1-237-222 0 0,-8-69-159 0 0,-1 0 0 0 0,0 34 0 0 0,-3-42-27 0 0,0 0 0 0 0,2 0 0 0 0,1 0 0 0 0,13 37 0 0 0,5 26 277 0 0,-20-74-274 0 0,1-1 0 0 0,0 1 0 0 0,1-1-1 0 0,0 0 1 0 0,1-1 0 0 0,0 1 0 0 0,1-1 0 0 0,0 0 0 0 0,1-1 0 0 0,0 1 0 0 0,1-2-1 0 0,-1 1 1 0 0,2-1 0 0 0,0-1 0 0 0,0 1 0 0 0,16 9 0 0 0,-18-15 14 0 0,0 0 0 0 0,1 0-1 0 0,-1 0 1 0 0,1-1 0 0 0,-1 0 0 0 0,1-1 0 0 0,0 0 0 0 0,0 0 0 0 0,-1-1 0 0 0,16-2 0 0 0,7-2 267 0 0,52-14 1 0 0,6-1-127 0 0,5 6-51 0 0,99-28 0 0 0,-155 31-63 0 0,0-2 1 0 0,0-2 0 0 0,-1-2-1 0 0,-1-1 1 0 0,45-29 0 0 0,-74 42-135 0 0,0-1 0 0 0,1-1-1 0 0,-1 1 1 0 0,-1-1 0 0 0,1 0 0 0 0,-1-1 0 0 0,0 1 0 0 0,-1-1 0 0 0,0-1-1 0 0,0 1 1 0 0,0-1 0 0 0,-1 1 0 0 0,0-1 0 0 0,0 0 0 0 0,-1-1 0 0 0,0 1-1 0 0,-1-1 1 0 0,0 1 0 0 0,0-1 0 0 0,-1 0 0 0 0,1-9 0 0 0,-1-53-4019 0 0,-3 0-1 0 0,-2 1 1 0 0,-24-117 0 0 0,12 107-125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6.5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194 74 6857 0 0,'-13'15'2382'0'0,"6"-8"-500"0"0,-2-22-816 0 0,8 10-1000 0 0,-1 1 1 0 0,0-1 0 0 0,-1 0-1 0 0,1 1 1 0 0,-1-1 0 0 0,0 1-1 0 0,0 0 1 0 0,0 0 0 0 0,-1 0-1 0 0,1 1 1 0 0,-1-1 0 0 0,0 1-1 0 0,0 0 1 0 0,0 0 0 0 0,-1 0-1 0 0,1 0 1 0 0,-1 1 0 0 0,1 0 0 0 0,-1 0-1 0 0,0 0 1 0 0,0 0 0 0 0,0 1-1 0 0,0 0 1 0 0,0 0 0 0 0,0 0-1 0 0,0 1 1 0 0,0-1 0 0 0,-1 1-1 0 0,-6 1 1 0 0,11 0-53 0 0,0-1-1 0 0,0 0 1 0 0,0 1 0 0 0,0 0 0 0 0,0-1-1 0 0,0 1 1 0 0,1-1 0 0 0,-1 1-1 0 0,0 0 1 0 0,0 0 0 0 0,1-1-1 0 0,-1 1 1 0 0,1 0 0 0 0,-1 0-1 0 0,1 0 1 0 0,-1 0 0 0 0,1 0 0 0 0,-1 0-1 0 0,1 0 1 0 0,0 0 0 0 0,-1 0-1 0 0,1 0 1 0 0,0 0 0 0 0,0 0-1 0 0,0 0 1 0 0,0 0 0 0 0,0 0-1 0 0,0 1 1 0 0,1 36 86 0 0,0-29-84 0 0,0 4-7 0 0,0 1 0 0 0,2-1-1 0 0,-1 0 1 0 0,2 1-1 0 0,0-1 1 0 0,7 17-1 0 0,-9-26-7 0 0,-1-1 0 0 0,1 1 0 0 0,0 0 0 0 0,0-1 0 0 0,1 1 0 0 0,-1-1 0 0 0,1 0 0 0 0,0 0 0 0 0,0 0 0 0 0,0 0-1 0 0,0 0 1 0 0,0 0 0 0 0,0-1 0 0 0,1 0 0 0 0,-1 0 0 0 0,1 0 0 0 0,0 0 0 0 0,0 0 0 0 0,0-1 0 0 0,0 1 0 0 0,0-1 0 0 0,0 0 0 0 0,0-1 0 0 0,0 1 0 0 0,5 0-1 0 0,-6-2 14 0 0,0 1 0 0 0,0-1 0 0 0,1 0 0 0 0,-1 0 0 0 0,0 0 0 0 0,0 0 0 0 0,0-1 0 0 0,0 1 0 0 0,0-1 0 0 0,0 1-1 0 0,-1-1 1 0 0,1 0 0 0 0,-1 0 0 0 0,1-1 0 0 0,-1 1 0 0 0,1 0 0 0 0,-1-1 0 0 0,0 0 0 0 0,0 1 0 0 0,-1-1 0 0 0,1 0-1 0 0,2-5 1 0 0,0 0-1 0 0,0 0-1 0 0,-1 0 0 0 0,0-1 0 0 0,-1 1 0 0 0,1-1 1 0 0,-2 1-1 0 0,2-13 0 0 0,-3 12-13 0 0,0 0 1 0 0,0 0 0 0 0,-1 1-1 0 0,-2-10 1 0 0,3 16 2 0 0,0 1 1 0 0,-1-1-1 0 0,1 1 1 0 0,0 0-1 0 0,0-1 1 0 0,-1 1-1 0 0,1 0 1 0 0,0-1-1 0 0,-1 1 1 0 0,0 0-1 0 0,1 0 1 0 0,-1 0-1 0 0,0-1 1 0 0,1 1-1 0 0,-1 0 1 0 0,0 0-1 0 0,0 0 1 0 0,0 0-1 0 0,0 0 1 0 0,0 0-1 0 0,0 0 1 0 0,0 1-1 0 0,-1-1 1 0 0,1 0-1 0 0,0 1 1 0 0,0-1-1 0 0,0 0 1 0 0,-1 1-1 0 0,1 0 1 0 0,0-1-1 0 0,-1 1 1 0 0,1 0-1 0 0,0-1 1 0 0,-1 1-1 0 0,-1 0 1 0 0,2 1 4 0 0,0-1-1 0 0,-1 1 1 0 0,1 0 0 0 0,0-1-1 0 0,0 1 1 0 0,0 0 0 0 0,0 0-1 0 0,0 0 1 0 0,0 0 0 0 0,0 0-1 0 0,0 0 1 0 0,0 0 0 0 0,0 0-1 0 0,0 0 1 0 0,1 0 0 0 0,-1 1-1 0 0,0-1 1 0 0,1 0 0 0 0,-1 0-1 0 0,1 1 1 0 0,0-1 0 0 0,-1 0-1 0 0,1 1 1 0 0,0-1 0 0 0,0 1-1 0 0,0-1 1 0 0,0 2 0 0 0,0 43 197 0 0,1-38-126 0 0,0 3 71 0 0,0-1-1 0 0,1 1 1 0 0,0-1-1 0 0,1 1 0 0 0,0-1 1 0 0,1 0-1 0 0,8 15 1 0 0,4 3 326 0 0,22 30 1 0 0,-9-15-114 0 0,-20-31-233 0 0,-1 1-1 0 0,-1 1 1 0 0,-1-1 0 0 0,7 20 0 0 0,-11-30-110 0 0,-1 1 1 0 0,0 0-1 0 0,0 0 1 0 0,0 0-1 0 0,-1 0 1 0 0,0 0-1 0 0,1 0 1 0 0,-1-1-1 0 0,-1 1 1 0 0,1 0 0 0 0,0 0-1 0 0,-1 0 1 0 0,0 0-1 0 0,0 0 1 0 0,0-1-1 0 0,0 1 1 0 0,-1 0-1 0 0,0-1 1 0 0,1 1-1 0 0,-1-1 1 0 0,-4 5-1 0 0,0-1-13 0 0,0-1 1 0 0,-1 0-1 0 0,1 0 0 0 0,-1-1 0 0 0,-1 0 0 0 0,1 0 0 0 0,-1 0 0 0 0,0-1 0 0 0,0 0 0 0 0,0-1 0 0 0,0 0 0 0 0,0 0 0 0 0,-1-1 0 0 0,-17 3 0 0 0,13-4-43 0 0,0 0 1 0 0,1-1 0 0 0,-1 0 0 0 0,0-1 0 0 0,0 0-1 0 0,0-1 1 0 0,1-1 0 0 0,-1 0 0 0 0,-20-8-1 0 0,31 11 9 0 0,0-1 0 0 0,0 0-1 0 0,1 0 1 0 0,-1 0 0 0 0,0 0-1 0 0,1 0 1 0 0,-1 0-1 0 0,1 0 1 0 0,-1-1 0 0 0,1 1-1 0 0,-1 0 1 0 0,1-1-1 0 0,0 1 1 0 0,0-1 0 0 0,0 0-1 0 0,0 1 1 0 0,0-1 0 0 0,0 0-1 0 0,0 0 1 0 0,0 0-1 0 0,0-2 1 0 0,1 0-40 0 0,-1 0 0 0 0,1 0 0 0 0,0 0 0 0 0,0 0 0 0 0,0 0 1 0 0,1 0-1 0 0,0 0 0 0 0,-1 0 0 0 0,1 0 0 0 0,2-4 0 0 0,3-6-649 0 0,0 1 0 0 0,1 0 0 0 0,0 0 1 0 0,17-22-1 0 0,115-128-9887 0 0,-121 143 8326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7554 0 0,'-4'8'125'0'0,"0"-1"-1"0"0,1 1 1 0 0,0 0 0 0 0,0 0 0 0 0,0 0 0 0 0,1 0 0 0 0,1 1 0 0 0,-1-1 0 0 0,1 0-1 0 0,1 17 1 0 0,1 9 338 0 0,7 46-1 0 0,-5-56-277 0 0,56 312 1462 0 0,-58-333-1646 0 0,12 47 157 0 0,-12-47-162 0 0,0-1 0 0 0,-1 1-1 0 0,1-1 1 0 0,1 1 0 0 0,-1-1 0 0 0,0 0-1 0 0,0 0 1 0 0,1 0 0 0 0,-1 0 0 0 0,1 0-1 0 0,0 0 1 0 0,0 0 0 0 0,-1 0-1 0 0,1 0 1 0 0,0-1 0 0 0,4 3 0 0 0,-5-4-97 0 0,0 0 0 0 0,0 0 1 0 0,0 0-1 0 0,0-1 0 0 0,0 1 1 0 0,0 0-1 0 0,0-1 1 0 0,0 1-1 0 0,0 0 0 0 0,0-1 1 0 0,0 1-1 0 0,0-1 1 0 0,0 1-1 0 0,0-1 0 0 0,0 0 1 0 0,-1 1-1 0 0,1-1 1 0 0,0 0-1 0 0,0 0 0 0 0,-1 1 1 0 0,1-1-1 0 0,-1 0 1 0 0,1 0-1 0 0,0 0 0 0 0,-1 0 1 0 0,0 0-1 0 0,1 0 1 0 0,-1 0-1 0 0,1 0 0 0 0,-1 0 1 0 0,0-1-1 0 0,12-36-2773 0 0,-12 36 2682 0 0,5-20-3013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5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7 125 10474 0 0,'-1'-1'21'0'0,"0"0"-1"0"0,1 0 0 0 0,-1 0 1 0 0,0-1-1 0 0,1 1 0 0 0,-1 0 1 0 0,1 0-1 0 0,-1-1 0 0 0,1 1 1 0 0,0 0-1 0 0,0-1 0 0 0,-1 1 1 0 0,1 0-1 0 0,0-1 0 0 0,0 1 1 0 0,0 0-1 0 0,0-1 0 0 0,1 1 1 0 0,-1 0-1 0 0,0 0 0 0 0,0-1 1 0 0,1 1-1 0 0,0-2 0 0 0,1 2 3 0 0,0-1 1 0 0,0 0-1 0 0,0 1 0 0 0,0 0 0 0 0,0-1 0 0 0,0 1 0 0 0,1 0 1 0 0,-1 0-1 0 0,0 0 0 0 0,4 0 0 0 0,12-6 40 0 0,132-46 258 0 0,-131 48-297 0 0,0 1 0 0 0,0 0 0 0 0,0 2 0 0 0,1 0 0 0 0,-1 1 0 0 0,23 2 0 0 0,-39-1-27 0 0,1 0-1 0 0,0 1 1 0 0,0-1-1 0 0,0 1 1 0 0,-1 0-1 0 0,1 1 1 0 0,0-1-1 0 0,-1 1 1 0 0,1-1-1 0 0,-1 1 1 0 0,1 0-1 0 0,-1 0 1 0 0,0 0-1 0 0,0 1 1 0 0,0-1-1 0 0,0 1 1 0 0,3 3-1 0 0,-5-3 2 0 0,0-1 0 0 0,0 0 0 0 0,0 1-1 0 0,0-1 1 0 0,0 1 0 0 0,0-1 0 0 0,0 1 0 0 0,-1 0 0 0 0,0-1-1 0 0,1 1 1 0 0,-1-1 0 0 0,0 1 0 0 0,0 0 0 0 0,0-1 0 0 0,-1 1 0 0 0,1 0-1 0 0,-1-1 1 0 0,1 1 0 0 0,-1-1 0 0 0,0 1 0 0 0,0-1 0 0 0,0 1-1 0 0,0-1 1 0 0,-1 0 0 0 0,1 0 0 0 0,-3 3 0 0 0,-15 20 1 0 0,0-1 1 0 0,-2-1 0 0 0,-1 0-1 0 0,-1-2 1 0 0,-49 35 0 0 0,45-35 8 0 0,1-2 65 0 0,-1-1-1 0 0,0-2 1 0 0,-56 25-1 0 0,78-41-60 0 0,9-7-30 0 0,11-9-104 0 0,117-90-5753 0 0,-97 81 2287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8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205 103 8578 0 0,'-26'2'259'0'0,"16"-1"-219"0"0,-1 0 0 0 0,1-1 0 0 0,0 0 0 0 0,-17-2 0 0 0,26 2-27 0 0,-1-1-1 0 0,1 1 1 0 0,-1 0-1 0 0,1-1 1 0 0,-1 1 0 0 0,1-1-1 0 0,-1 1 1 0 0,1-1-1 0 0,0 0 1 0 0,-1 0 0 0 0,1 0-1 0 0,0 1 1 0 0,0-1-1 0 0,0 0 1 0 0,0 0 0 0 0,0-1-1 0 0,0 1 1 0 0,0 0-1 0 0,0 0 1 0 0,0 0 0 0 0,0-1-1 0 0,0 1 1 0 0,1 0 0 0 0,-1-1-1 0 0,1 1 1 0 0,-1-1-1 0 0,1 1 1 0 0,-1-1 0 0 0,1 1-1 0 0,0-1 1 0 0,0 1-1 0 0,-1-1 1 0 0,1 1 0 0 0,0-1-1 0 0,1 1 1 0 0,-1-3-1 0 0,2-4 61 0 0,1 0 0 0 0,-1 1-1 0 0,1-1 1 0 0,1 1-1 0 0,0 0 1 0 0,6-11-1 0 0,-28 83 434 0 0,-2-20-300 0 0,3 0 0 0 0,2 1 0 0 0,2 1 1 0 0,-9 56-1 0 0,22-100-190 0 0,-1-1 1 0 0,1 0-1 0 0,-1 1 0 0 0,1-1 1 0 0,0 1-1 0 0,0-1 0 0 0,0 1 1 0 0,0-1-1 0 0,0 1 1 0 0,1-1-1 0 0,-1 1 0 0 0,1-1 1 0 0,-1 0-1 0 0,1 1 0 0 0,0-1 1 0 0,0 0-1 0 0,0 1 0 0 0,1-1 1 0 0,1 3-1 0 0,-2-4-6 0 0,0 0-1 0 0,0-1 0 0 0,-1 1 1 0 0,1-1-1 0 0,0 0 1 0 0,0 1-1 0 0,0-1 1 0 0,0 0-1 0 0,0 1 0 0 0,0-1 1 0 0,0 0-1 0 0,-1 0 1 0 0,1 0-1 0 0,0 0 1 0 0,0 0-1 0 0,0 0 0 0 0,0 0 1 0 0,0 0-1 0 0,2-1 1 0 0,0 1 8 0 0,-1-1-1 0 0,1-1 1 0 0,0 1 0 0 0,0 0 0 0 0,0-1 0 0 0,-1 1-1 0 0,1-1 1 0 0,3-2 0 0 0,10-12-10 0 0,0 0 0 0 0,-1 0-1 0 0,-1-2 1 0 0,0 0 0 0 0,-2 0 0 0 0,14-26 0 0 0,-10 17-55 0 0,1 1 0 0 0,24-28 1 0 0,-40 53 45 0 0,-1 0 0 0 0,1 0 1 0 0,-1 0-1 0 0,1 0 0 0 0,0 1 1 0 0,-1-1-1 0 0,1 0 0 0 0,0 0 1 0 0,-1 1-1 0 0,1-1 0 0 0,0 1 1 0 0,0-1-1 0 0,0 1 0 0 0,0-1 1 0 0,0 1-1 0 0,-1-1 0 0 0,1 1 1 0 0,0 0-1 0 0,0 0 1 0 0,0-1-1 0 0,0 1 0 0 0,0 0 1 0 0,0 0-1 0 0,0 0 0 0 0,0 0 1 0 0,0 0-1 0 0,0 0 0 0 0,2 0 1 0 0,-2 1 0 0 0,0 1 0 0 0,0-1 1 0 0,0 0-1 0 0,0 0 0 0 0,0 0 1 0 0,0 0-1 0 0,0 1 1 0 0,0-1-1 0 0,-1 0 0 0 0,1 1 1 0 0,0-1-1 0 0,-1 1 0 0 0,1-1 1 0 0,-1 1-1 0 0,0-1 1 0 0,1 2-1 0 0,1 9 18 0 0,-1-1 0 0 0,0 1 0 0 0,0 17 1 0 0,-3-2 2 0 0,0 9 15 0 0,3 37-1 0 0,-1-63-32 0 0,1-1-1 0 0,1 1 0 0 0,-1-1 1 0 0,2 1-1 0 0,-1-1 1 0 0,1 0-1 0 0,1 0 1 0 0,0 0-1 0 0,4 8 1 0 0,-7-17-52 0 0,-1 1 1 0 0,0 0 0 0 0,0-1-1 0 0,1 1 1 0 0,-1-1-1 0 0,1 1 1 0 0,-1 0-1 0 0,0-1 1 0 0,1 1-1 0 0,-1-1 1 0 0,1 1-1 0 0,-1-1 1 0 0,1 0-1 0 0,0 1 1 0 0,-1-1-1 0 0,1 1 1 0 0,-1-1-1 0 0,1 0 1 0 0,0 0-1 0 0,-1 1 1 0 0,1-1-1 0 0,0 0 1 0 0,-1 0-1 0 0,1 0 1 0 0,0 0-1 0 0,-1 1 1 0 0,1-1-1 0 0,0 0 1 0 0,-1 0-1 0 0,1 0 1 0 0,1-1-1 0 0,-1 0-155 0 0,1 1 0 0 0,-1-1 0 0 0,0 0-1 0 0,0 0 1 0 0,1 0 0 0 0,-1-1-1 0 0,0 1 1 0 0,0 0 0 0 0,0 0-1 0 0,0-1 1 0 0,0 1 0 0 0,1-3 0 0 0,17-45-3101 0 0,-14 28 541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 7978 0 0,'-3'-9'1145'0'0,"5"6"-272"0"0,15 12 239 0 0,22 24-113 0 0,-17-11-765 0 0,-1 1 0 0 0,-1 1 0 0 0,-2 0 0 0 0,24 41 0 0 0,53 118 338 0 0,-63-118-421 0 0,-20-44-618 0 0,-16-37-2386 0 0,-4-5 1954 0 0,-1 1 0 0 0,-1 0 1 0 0,-1 0-1 0 0,-14-19 1 0 0,9 17 1193 0 0,-1 2 0 0 0,0 0 1 0 0,-2 1-1 0 0,0 1 1 0 0,-38-27-1 0 0,34 33 784 0 0,-6-5 1700 0 0,77 15-1056 0 0,-5 1-1574 0 0,78-14-1 0 0,-52 2-2799 0 0,-65 12 1953 0 0,1 0-1 0 0,0-1 0 0 0,0 0 0 0 0,-1 0 0 0 0,1-1 0 0 0,-1 1 1 0 0,0-1-1 0 0,6-4 0 0 0,-1 0-2238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7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6 5977 0 0,'-5'-1'236'0'0,"-22"-3"637"0"0,26 4-799 0 0,0 0 0 0 0,0 0 0 0 0,0 0 0 0 0,0 0 0 0 0,0 0 0 0 0,0 0 0 0 0,0 0 0 0 0,0 0 0 0 0,0 1 0 0 0,0-1 0 0 0,0 0 0 0 0,0 1 0 0 0,1-1 0 0 0,-1 0 0 0 0,0 1 0 0 0,0-1 0 0 0,0 1 0 0 0,0 0 0 0 0,1-1 0 0 0,-1 1 0 0 0,0-1 0 0 0,1 1 0 0 0,-2 1 0 0 0,26 31 2324 0 0,-7-10-2002 0 0,-2 0 1 0 0,0 2 0 0 0,12 28 0 0 0,-24-46-338 0 0,0 1-1 0 0,-1-1 1 0 0,1 0 0 0 0,-2 1 0 0 0,1-1 0 0 0,-1 1 0 0 0,0 0-1 0 0,0 0 1 0 0,-1-1 0 0 0,0 1 0 0 0,-1 0 0 0 0,0-1 0 0 0,0 1-1 0 0,0 0 1 0 0,-1-1 0 0 0,-5 13 0 0 0,7-19-39 0 0,-1 1 1 0 0,1-1-1 0 0,-1 1 1 0 0,0-1-1 0 0,0 1 0 0 0,0-1 1 0 0,0 0-1 0 0,0 1 0 0 0,0-1 1 0 0,0 0-1 0 0,0 0 1 0 0,0 0-1 0 0,-1 0 0 0 0,-1 2 1 0 0,3-3-8 0 0,-1 0 0 0 0,0 0 0 0 0,1 0 1 0 0,-1 1-1 0 0,0-1 0 0 0,0 0 1 0 0,1 0-1 0 0,-1 0 0 0 0,0 0 0 0 0,1 0 1 0 0,-1 0-1 0 0,0 0 0 0 0,1-1 0 0 0,-1 1 1 0 0,0 0-1 0 0,1 0 0 0 0,-1 0 0 0 0,0-1 1 0 0,1 1-1 0 0,-1 0 0 0 0,1-1 0 0 0,-1 1 1 0 0,0-1-1 0 0,-2-1 9 0 0,1-1 1 0 0,0 1 0 0 0,-1-1-1 0 0,1 0 1 0 0,1 0-1 0 0,-1 0 1 0 0,0 0 0 0 0,1 0-1 0 0,-1 0 1 0 0,1 0-1 0 0,0 0 1 0 0,-1-4-1 0 0,-1-6-13 0 0,1 0-1 0 0,0 0 1 0 0,1 0-1 0 0,0 0 0 0 0,1-1 1 0 0,1 1-1 0 0,0 0 1 0 0,1 0-1 0 0,0 0 0 0 0,5-15 1 0 0,-5 21-15 0 0,0 0 0 0 0,1 0 0 0 0,0 0 1 0 0,0 1-1 0 0,0-1 0 0 0,1 1 0 0 0,0 0 0 0 0,0 0 0 0 0,1 0 1 0 0,0 1-1 0 0,0 0 0 0 0,0-1 0 0 0,0 2 0 0 0,1-1 1 0 0,0 1-1 0 0,0 0 0 0 0,0 0 0 0 0,1 0 0 0 0,10-4 0 0 0,-8 5-123 0 0,0 1 0 0 0,0 0-1 0 0,0 0 1 0 0,0 1-1 0 0,0 0 1 0 0,0 1 0 0 0,17 1-1 0 0,-9 1-1875 0 0,1 1 0 0 0,-1 0 0 0 0,19 7 0 0 0,-20-5-1512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1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61 156 5753 0 0,'-13'-1'491'0'0,"-18"-3"600"0"0,30 4-957 0 0,0 0 0 0 0,1 0 0 0 0,-1 0 0 0 0,0 0 0 0 0,0 0 0 0 0,1-1 0 0 0,-1 1 0 0 0,0 0 0 0 0,1 0 0 0 0,-1-1 0 0 0,0 1 0 0 0,1-1 0 0 0,-1 1 0 0 0,0 0 0 0 0,1-1 0 0 0,-1 1 0 0 0,1-1 1 0 0,-1 0-1 0 0,1 1 0 0 0,-1-1 0 0 0,1 1 0 0 0,-1-1 0 0 0,1 0 0 0 0,0 1 0 0 0,-1-1 0 0 0,1 0 0 0 0,-1-1 0 0 0,2 1 11 0 0,-1-1 0 0 0,1 1 1 0 0,-1 0-1 0 0,1-1 1 0 0,0 1-1 0 0,-1 0 0 0 0,1 0 1 0 0,0-1-1 0 0,0 1 1 0 0,0 0-1 0 0,0 0 0 0 0,0 0 1 0 0,0 0-1 0 0,0 0 1 0 0,1 0-1 0 0,-1 1 0 0 0,0-1 1 0 0,2-1-1 0 0,29-14 797 0 0,-28 14-721 0 0,27-10 142 0 0,1 2 0 0 0,0 0 0 0 0,0 3 0 0 0,43-6 0 0 0,19-4-105 0 0,-73 12-391 0 0,80-15 574 0 0,-88 19-837 0 0,1-1 0 0 0,-1 2 0 0 0,1 0 1 0 0,-1 0-1 0 0,20 4 0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9 6737 0 0,'0'0'42'0'0,"0"0"-1"0"0,0-1 0 0 0,0 1 0 0 0,0 0 0 0 0,0-1 1 0 0,0 1-1 0 0,0 0 0 0 0,0-1 0 0 0,0 1 0 0 0,0 0 0 0 0,-1-1 1 0 0,1 1-1 0 0,0 0 0 0 0,0-1 0 0 0,0 1 0 0 0,-1 0 0 0 0,1 0 1 0 0,0-1-1 0 0,0 1 0 0 0,-1 0 0 0 0,1 0 0 0 0,0-1 1 0 0,0 1-1 0 0,-1 0 0 0 0,1 0 0 0 0,0 0 0 0 0,-1 0 0 0 0,1-1 1 0 0,0 1-1 0 0,-1 0 0 0 0,1 0 0 0 0,0 0 0 0 0,-1 0 0 0 0,1 0 1 0 0,0 0-1 0 0,-1 0 0 0 0,1 0 0 0 0,0 0 0 0 0,-1 0 1 0 0,1 0-1 0 0,0 0 0 0 0,-1 0 0 0 0,1 0 0 0 0,0 0 0 0 0,-1 0 1 0 0,1 1-1 0 0,0-1 0 0 0,-1 0 0 0 0,1 0 0 0 0,0 0 0 0 0,-1 1 1 0 0,1-1-1 0 0,0 0 0 0 0,0 0 0 0 0,-1 1 0 0 0,0 0 82 0 0,1 0 1 0 0,0 0-1 0 0,-1 0 0 0 0,1 0 0 0 0,-1 0 0 0 0,1 0 0 0 0,0 0 0 0 0,0 0 0 0 0,0 1 0 0 0,0-1 1 0 0,0 0-1 0 0,0 0 0 0 0,0 0 0 0 0,0 0 0 0 0,0 0 0 0 0,0 0 0 0 0,0 1 0 0 0,1 0 0 0 0,9 24 912 0 0,11 27-320 0 0,-2 0 1 0 0,-3 1-1 0 0,-2 0 1 0 0,7 58-1 0 0,1 179 244 0 0,-21-285-912 0 0,-1 0 0 0 0,-1 0 0 0 0,1 0 0 0 0,-1 0 0 0 0,-1 7 0 0 0,2-13-38 0 0,0 0 0 0 0,0 0-1 0 0,-1 0 1 0 0,1 0-1 0 0,0 0 1 0 0,0 0 0 0 0,0 0-1 0 0,0 0 1 0 0,0 0-1 0 0,0 0 1 0 0,0 0 0 0 0,0 0-1 0 0,0 0 1 0 0,0 0-1 0 0,0 0 1 0 0,0 0 0 0 0,0 0-1 0 0,0-1 1 0 0,0 1-1 0 0,-1 0 1 0 0,1 0 0 0 0,0 0-1 0 0,0 0 1 0 0,0 0-1 0 0,0 0 1 0 0,0 0 0 0 0,0 0-1 0 0,0 0 1 0 0,0 0-1 0 0,0 0 1 0 0,0 0-1 0 0,0 0 1 0 0,0 0 0 0 0,-1 1-1 0 0,3-28 86 0 0,5-20-143 0 0,1 1-1 0 0,18-59 0 0 0,-20 88-8 0 0,0-1 0 0 0,1 1 1 0 0,1 0-1 0 0,1 0 0 0 0,0 1 0 0 0,1 0 1 0 0,1 1-1 0 0,22-25 0 0 0,-32 39 55 0 0,-1 0-1 0 0,1 0 1 0 0,0 1-1 0 0,0-1 1 0 0,0 0 0 0 0,0 0-1 0 0,0 1 1 0 0,0-1 0 0 0,0 0-1 0 0,0 1 1 0 0,0-1 0 0 0,0 1-1 0 0,0-1 1 0 0,0 1-1 0 0,0 0 1 0 0,1-1 0 0 0,-1 1-1 0 0,0 0 1 0 0,0 0 0 0 0,0 0-1 0 0,1 0 1 0 0,-1 0-1 0 0,0 0 1 0 0,0 0 0 0 0,0 0-1 0 0,1 1 1 0 0,-1-1 0 0 0,0 0-1 0 0,0 1 1 0 0,0-1-1 0 0,0 1 1 0 0,0-1 0 0 0,0 1-1 0 0,0 0 1 0 0,0-1 0 0 0,0 1-1 0 0,0 0 1 0 0,0 0-1 0 0,0-1 1 0 0,0 1 0 0 0,-1 0-1 0 0,1 0 1 0 0,0 0 0 0 0,0 0-1 0 0,-1 0 1 0 0,1 2 0 0 0,5 6 5 0 0,-1 0 0 0 0,-1 0 0 0 0,0 1 0 0 0,4 12 0 0 0,-5-13-11 0 0,13 40 202 0 0,-8-23-1370 0 0,20 43-1 0 0,-25-62 429 0 0,0-1 0 0 0,1 1 0 0 0,0-1 0 0 0,0 0 0 0 0,1-1 0 0 0,0 1 0 0 0,0-1 0 0 0,0 0-1 0 0,0 0 1 0 0,1 0 0 0 0,8 4 0 0 0,-3-3-439 0 0,3-3-1509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42 5817 0 0,'-1'-2'132'0'0,"0"-1"0"0"0,0 1 1 0 0,-1-1-1 0 0,1 1 0 0 0,-1-1 0 0 0,0 1 0 0 0,1 0 0 0 0,-1 0 0 0 0,0 0 0 0 0,-1 0 0 0 0,1 0 0 0 0,0 0 0 0 0,0 0 1 0 0,-1 1-1 0 0,1-1 0 0 0,-1 1 0 0 0,1 0 0 0 0,-1 0 0 0 0,0 0 0 0 0,1 0 0 0 0,-1 0 0 0 0,0 0 0 0 0,0 1 0 0 0,0-1 1 0 0,0 1-1 0 0,0 0 0 0 0,1 0 0 0 0,-1 0 0 0 0,0 0 0 0 0,0 1 0 0 0,0-1 0 0 0,0 1 0 0 0,1 0 0 0 0,-1-1 0 0 0,0 1 1 0 0,0 0-1 0 0,1 1 0 0 0,-1-1 0 0 0,1 0 0 0 0,-1 1 0 0 0,1 0 0 0 0,-3 1 0 0 0,-7 9 15 0 0,0 0 0 0 0,1 1 0 0 0,0 0 0 0 0,1 1 0 0 0,0 0 0 0 0,2 0 0 0 0,-1 1 0 0 0,2 0 0 0 0,0 1 0 0 0,0-1 0 0 0,2 1-1 0 0,0 1 1 0 0,1-1 0 0 0,0 1 0 0 0,-1 27 0 0 0,4-37-122 0 0,1 1-1 0 0,1-1 1 0 0,-1 0-1 0 0,1 0 1 0 0,0 0-1 0 0,1 0 1 0 0,0 0-1 0 0,0 0 1 0 0,0 0 0 0 0,1-1-1 0 0,0 1 1 0 0,5 7-1 0 0,-7-12-16 0 0,1 0 0 0 0,-1 0 0 0 0,1 0 0 0 0,0 0 0 0 0,-1 0 0 0 0,1-1 0 0 0,0 1 0 0 0,0 0 0 0 0,0-1 0 0 0,1 0 0 0 0,-1 0 0 0 0,0 1 0 0 0,0-1 0 0 0,1 0 0 0 0,-1-1 0 0 0,0 1-1 0 0,1 0 1 0 0,-1-1 0 0 0,1 1 0 0 0,-1-1 0 0 0,1 0 0 0 0,-1 0 0 0 0,1 0 0 0 0,-1 0 0 0 0,1 0 0 0 0,-1-1 0 0 0,1 1 0 0 0,-1-1 0 0 0,1 1 0 0 0,-1-1 0 0 0,1 0 0 0 0,-1 0 0 0 0,0 0 0 0 0,0-1 0 0 0,1 1 0 0 0,-1 0 0 0 0,3-3 0 0 0,4-3-16 0 0,1 0-1 0 0,-1-1 1 0 0,0 0 0 0 0,0 0 0 0 0,-1-1 0 0 0,0 0-1 0 0,11-17 1 0 0,39-77-907 0 0,-31 50 465 0 0,-23 46 405 0 0,13-24-41 0 0,-17 30 79 0 0,1 0 1 0 0,-1 0-1 0 0,1 0 1 0 0,0 0 0 0 0,-1 0-1 0 0,1 0 1 0 0,0 0-1 0 0,-1 0 1 0 0,1 0 0 0 0,0 1-1 0 0,0-1 1 0 0,0 0-1 0 0,0 0 1 0 0,0 1 0 0 0,0-1-1 0 0,0 1 1 0 0,0-1 0 0 0,0 1-1 0 0,0-1 1 0 0,2 0-1 0 0,-1 2 7 0 0,-1 0 0 0 0,0 0 0 0 0,0 0 0 0 0,1 0 0 0 0,-1 1 0 0 0,0-1 0 0 0,0 0-1 0 0,0 0 1 0 0,-1 1 0 0 0,1-1 0 0 0,0 0 0 0 0,0 1 0 0 0,-1-1 0 0 0,1 1 0 0 0,-1-1-1 0 0,1 1 1 0 0,-1-1 0 0 0,1 3 0 0 0,6 31 63 0 0,-7-33-60 0 0,7 47 35 0 0,13 67 95 0 0,-17-100-129 0 0,2 0-1 0 0,0 0 0 0 0,1-1 0 0 0,14 29 0 0 0,-19-42-89 0 0,0-1-1 0 0,0 1 1 0 0,0 0-1 0 0,0 0 0 0 0,1 0 1 0 0,-1-1-1 0 0,1 1 1 0 0,-1 0-1 0 0,1-1 1 0 0,0 1-1 0 0,0-1 1 0 0,-1 0-1 0 0,1 0 1 0 0,0 0-1 0 0,0 0 1 0 0,0 0-1 0 0,4 1 1 0 0,-5-2-103 0 0,0 0 1 0 0,0 0 0 0 0,1 0-1 0 0,-1-1 1 0 0,0 1-1 0 0,0 0 1 0 0,1-1 0 0 0,-1 1-1 0 0,0-1 1 0 0,0 1-1 0 0,0-1 1 0 0,0 1 0 0 0,0-1-1 0 0,0 0 1 0 0,0 0 0 0 0,0 0-1 0 0,0 1 1 0 0,0-1-1 0 0,0 0 1 0 0,0 0 0 0 0,-1 0-1 0 0,1 0 1 0 0,0 0 0 0 0,-1-1-1 0 0,1 1 1 0 0,0 0-1 0 0,-1 0 1 0 0,0 0 0 0 0,1 0-1 0 0,-1-1 1 0 0,1 0 0 0 0,4-14-834 0 0,-1-2-1619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18 6073 0 0,'0'-1'63'0'0,"0"1"-1"0"0,0 0 1 0 0,0-1-1 0 0,0 1 0 0 0,0 0 1 0 0,0-1-1 0 0,-1 1 1 0 0,1 0-1 0 0,0-1 0 0 0,0 1 1 0 0,-1 0-1 0 0,1 0 1 0 0,0-1-1 0 0,0 1 0 0 0,-1 0 1 0 0,1 0-1 0 0,0 0 1 0 0,0-1-1 0 0,-1 1 0 0 0,1 0 1 0 0,0 0-1 0 0,-1 0 1 0 0,1 0-1 0 0,0-1 1 0 0,-1 1-1 0 0,1 0 0 0 0,-1 0 1 0 0,1 0-1 0 0,0 0 1 0 0,-1 0-1 0 0,1 0 0 0 0,0 0 1 0 0,-1 0-1 0 0,1 0 1 0 0,0 0-1 0 0,-1 0 0 0 0,1 1 1 0 0,0-1-1 0 0,-1 0 1 0 0,1 0-1 0 0,0 0 0 0 0,-1 0 1 0 0,1 0-1 0 0,0 1 1 0 0,-1-1-1 0 0,1 0 1 0 0,0 0-1 0 0,-1 1 0 0 0,1-1 1 0 0,0 0-1 0 0,0 0 1 0 0,0 1-1 0 0,-1-1 0 0 0,1 0 1 0 0,0 1-1 0 0,0-1 1 0 0,0 0-1 0 0,-1 1 0 0 0,1-1 1 0 0,0 0-1 0 0,0 1 1 0 0,0-1-1 0 0,0 0 0 0 0,0 1 1 0 0,0-1-1 0 0,0 1 1 0 0,-8 26 1970 0 0,9-12-1557 0 0,1 1 0 0 0,0-1 0 0 0,6 17 1 0 0,3 29 0 0 0,2 155 727 0 0,-12-209-1129 0 0,1-6-25 0 0,3-15-3 0 0,4-22-39 0 0,-7 27-30 0 0,6-42-79 0 0,1 2-1 0 0,3-1 1 0 0,2 2-1 0 0,33-77 1 0 0,-47 123 100 0 0,1 1 1 0 0,-1-1-1 0 0,1 1 1 0 0,0-1-1 0 0,-1 1 0 0 0,1-1 1 0 0,0 1-1 0 0,0 0 1 0 0,0-1-1 0 0,0 1 1 0 0,0 0-1 0 0,1 0 1 0 0,-1 0-1 0 0,0 0 1 0 0,0 0-1 0 0,1 0 1 0 0,-1 0-1 0 0,1 0 1 0 0,-1 0-1 0 0,1 1 1 0 0,-1-1-1 0 0,3 0 1 0 0,-2 1 4 0 0,-1 0 1 0 0,0 1 0 0 0,1-1 0 0 0,-1 1 0 0 0,0-1 0 0 0,0 1 0 0 0,1 0 0 0 0,-1 0 0 0 0,0-1 0 0 0,0 1 0 0 0,0 0 0 0 0,0 0-1 0 0,0 0 1 0 0,0 0 0 0 0,0 0 0 0 0,0 0 0 0 0,0 1 0 0 0,-1-1 0 0 0,1 0 0 0 0,0 2 0 0 0,6 9 22 0 0,-2 1 0 0 0,0 0-1 0 0,7 26 1 0 0,0 20-45 0 0,8 30 52 0 0,-17-79-70 0 0,0-1 1 0 0,1 1 0 0 0,0-1-1 0 0,1 0 1 0 0,0 0 0 0 0,10 13-1 0 0,-15-21-99 0 0,0-1 1 0 0,1 1-1 0 0,-1-1 0 0 0,0 0 0 0 0,1 1 0 0 0,-1-1 0 0 0,1 0 0 0 0,-1 1 0 0 0,1-1 0 0 0,-1 0 0 0 0,1 1 0 0 0,-1-1 1 0 0,1 0-1 0 0,-1 0 0 0 0,1 1 0 0 0,-1-1 0 0 0,1 0 0 0 0,-1 0 0 0 0,1 0 0 0 0,0 0 0 0 0,-1 0 0 0 0,1 0 1 0 0,-1 0-1 0 0,1 0 0 0 0,-1 0 0 0 0,1 0 0 0 0,-1 0 0 0 0,1 0 0 0 0,0 0 0 0 0,-1 0 0 0 0,1-1 0 0 0,-1 1 1 0 0,1 0-1 0 0,-1 0 0 0 0,1-1 0 0 0,-1 1 0 0 0,1 0 0 0 0,0-1 0 0 0,13-18-5283 0 0,-10 5 2310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224 133 8506 0 0,'0'-1'129'0'0,"-1"0"0"0"0,1 0 0 0 0,-1 0 1 0 0,1 0-1 0 0,-1 0 0 0 0,1 0 0 0 0,-1 0 0 0 0,1 0 1 0 0,0 0-1 0 0,0 0 0 0 0,-1 0 0 0 0,1 0 0 0 0,0 0 1 0 0,0-1-1 0 0,0 1 0 0 0,0 0 0 0 0,0 0 0 0 0,1 0 1 0 0,-1 0-1 0 0,0 0 0 0 0,1-2 0 0 0,11-29 666 0 0,-1 2-362 0 0,-10 28-419 0 0,-1 1 1 0 0,0-1-1 0 0,0 1 0 0 0,0-1 1 0 0,0 0-1 0 0,0 1 1 0 0,0-1-1 0 0,-1 0 0 0 0,1 1 1 0 0,-1-1-1 0 0,1 1 0 0 0,-1-1 1 0 0,1 0-1 0 0,-1 1 1 0 0,0-1-1 0 0,0 1 0 0 0,1 0 1 0 0,-1-1-1 0 0,0 1 0 0 0,-1 0 1 0 0,1 0-1 0 0,0-1 0 0 0,0 1 1 0 0,0 0-1 0 0,-1 0 1 0 0,1 0-1 0 0,0 0 0 0 0,-1 1 1 0 0,1-1-1 0 0,-1 0 0 0 0,1 0 1 0 0,-1 1-1 0 0,1-1 1 0 0,-1 1-1 0 0,0 0 0 0 0,1-1 1 0 0,-1 1-1 0 0,0 0 0 0 0,1 0 1 0 0,-1 0-1 0 0,0 0 0 0 0,1 0 1 0 0,-1 0-1 0 0,1 1 1 0 0,-1-1-1 0 0,0 0 0 0 0,1 1 1 0 0,-1 0-1 0 0,1-1 0 0 0,-1 1 1 0 0,1 0-1 0 0,-2 1 1 0 0,-10 8 57 0 0,1 2 1 0 0,1 0 0 0 0,0 0 0 0 0,1 1 0 0 0,0 0-1 0 0,1 1 1 0 0,-9 18 0 0 0,0 5 421 0 0,-24 67-1 0 0,41-101-469 0 0,-8 24 293 0 0,-7 32 1 0 0,14-52-264 0 0,1 0-1 0 0,0 0 1 0 0,0 0-1 0 0,1 0 1 0 0,0 0 0 0 0,0 0-1 0 0,1 0 1 0 0,0 0-1 0 0,0 0 1 0 0,3 11-1 0 0,-3-16-44 0 0,0 1-1 0 0,0-1 0 0 0,0 0 1 0 0,0 0-1 0 0,0 0 0 0 0,0-1 1 0 0,1 1-1 0 0,-1 0 0 0 0,1 0 1 0 0,-1-1-1 0 0,1 1 0 0 0,-1-1 1 0 0,1 1-1 0 0,0-1 0 0 0,0 0 1 0 0,0 1-1 0 0,0-1 0 0 0,0 0 1 0 0,0 0-1 0 0,0 0 0 0 0,0-1 1 0 0,3 1-1 0 0,-1 0 6 0 0,0-1-1 0 0,0 0 1 0 0,0 0-1 0 0,0 0 1 0 0,0-1-1 0 0,0 1 1 0 0,-1-1 0 0 0,1 0-1 0 0,0 0 1 0 0,0 0-1 0 0,6-3 1 0 0,0-2-22 0 0,0 1 1 0 0,0-1 0 0 0,0 0-1 0 0,-1-1 1 0 0,0 0-1 0 0,0-1 1 0 0,14-16-1 0 0,-10 6-261 0 0,-1 0 0 0 0,-1-1 1 0 0,0 0-1 0 0,14-38 0 0 0,19-84-571 0 0,-28 83 937 0 0,-16 58-86 0 0,0 0-1 0 0,0 0 1 0 0,0 0 0 0 0,0 0-1 0 0,0-1 1 0 0,0 1-1 0 0,0 0 1 0 0,0 0 0 0 0,0 0-1 0 0,0 0 1 0 0,0-1 0 0 0,0 1-1 0 0,0 0 1 0 0,0 0-1 0 0,0 0 1 0 0,1 0 0 0 0,-1 0-1 0 0,0-1 1 0 0,0 1-1 0 0,0 0 1 0 0,0 0 0 0 0,0 0-1 0 0,1 0 1 0 0,-1 0 0 0 0,0 0-1 0 0,0 0 1 0 0,0 0-1 0 0,0-1 1 0 0,0 1 0 0 0,1 0-1 0 0,-1 0 1 0 0,0 0 0 0 0,0 0-1 0 0,0 0 1 0 0,1 0-1 0 0,-1 0 1 0 0,0 0 0 0 0,0 0-1 0 0,0 0 1 0 0,0 0 0 0 0,1 0-1 0 0,-1 0 1 0 0,0 0-1 0 0,0 1 1 0 0,0-1 0 0 0,0 0-1 0 0,1 0 1 0 0,-1 0-1 0 0,0 0 1 0 0,0 0 0 0 0,0 0-1 0 0,0 0 1 0 0,12 13 496 0 0,10 26 263 0 0,-18-31-619 0 0,1 0-45 0 0,0 0 0 0 0,1-1 0 0 0,0 1 0 0 0,0-1 0 0 0,0-1-1 0 0,1 1 1 0 0,0-1 0 0 0,0 0 0 0 0,1 0 0 0 0,0-1 0 0 0,13 7 0 0 0,-14-9-370 0 0,0 0 0 0 0,0 0 0 0 0,1-1 0 0 0,-1 0 0 0 0,1 0 0 0 0,8 1 0 0 0,-9-3-919 0 0,0 0-1 0 0,-1 0 1 0 0,1 0-1 0 0,0-1 1 0 0,-1 0-1 0 0,1 0 1 0 0,10-3-1 0 0,-2-2-3365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7.62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423 26 4233 0 0,'-1'-1'207'0'0,"1"-1"0"0"0,-1 1-1 0 0,0-1 1 0 0,0 1 0 0 0,0-1 0 0 0,0 1 0 0 0,0-1 0 0 0,0 1-1 0 0,0 0 1 0 0,0 0 0 0 0,-1 0 0 0 0,1 0 0 0 0,0 0 0 0 0,-1 0-1 0 0,1 0 1 0 0,-1 0 0 0 0,1 0 0 0 0,-1 0 0 0 0,1 1 0 0 0,-1-1-1 0 0,1 1 1 0 0,-1-1 0 0 0,0 1 0 0 0,-2-1 0 0 0,1 2-45 0 0,0-1 0 0 0,1 1 1 0 0,-1-1-1 0 0,0 1 1 0 0,0 0-1 0 0,0 0 0 0 0,0 0 1 0 0,1 0-1 0 0,-1 1 1 0 0,1-1-1 0 0,-1 1 0 0 0,-4 3 1 0 0,-4 5 66 0 0,0 0 0 0 0,1 0 1 0 0,0 1-1 0 0,-12 18 0 0 0,-1 8 210 0 0,0 0-1 0 0,3 2 1 0 0,-27 68-1 0 0,-25 130 836 0 0,38-80-682 0 0,7 1 0 0 0,7 2 0 0 0,1 310 0 0 0,21-392-407 0 0,3-1 0 0 0,4 1 0 0 0,3-2 0 0 0,3 0 0 0 0,3 0-1 0 0,4-2 1 0 0,32 73 0 0 0,-37-113-129 0 0,1-1 0 0 0,1-1-1 0 0,2-1 1 0 0,1-1 0 0 0,1-1-1 0 0,2-1 1 0 0,30 27 0 0 0,-49-49-37 0 0,0-1-26 0 0,-1 1 1 0 0,1-1-1 0 0,0-1 1 0 0,1 1-1 0 0,-1-1 0 0 0,1 0 1 0 0,-1 0-1 0 0,14 5 1 0 0,-20-10-26 0 0,0 1 0 0 0,-1 0 0 0 0,1 0 0 0 0,0-1 0 0 0,0 1 0 0 0,0 0 0 0 0,0-1 1 0 0,0 1-1 0 0,-1 0 0 0 0,1 0 0 0 0,0-1 0 0 0,0 1 0 0 0,0 0 0 0 0,0-1 0 0 0,0 1 0 0 0,0 0 1 0 0,0-1-1 0 0,0 1 0 0 0,0 0 0 0 0,0-1 0 0 0,0 1 0 0 0,0 0 0 0 0,0-1 0 0 0,0 1 1 0 0,1 0-1 0 0,-1-1 0 0 0,0 1 0 0 0,0 0 0 0 0,0 0 0 0 0,0-1 0 0 0,0 1 0 0 0,1 0 0 0 0,-1 0 1 0 0,0-1-1 0 0,0 1 0 0 0,1 0 0 0 0,-1 0 0 0 0,0-1 0 0 0,0 1 0 0 0,1 0 0 0 0,-1 0 1 0 0,0 0-1 0 0,1 0 0 0 0,-1 0 0 0 0,0-1 0 0 0,0 1 0 0 0,1 0 0 0 0,-1 0 0 0 0,0 0 1 0 0,1 0-1 0 0,-1 0 0 0 0,0 0 0 0 0,1 0 0 0 0,-1 0 0 0 0,0 0 0 0 0,1 0 0 0 0,-1 0 0 0 0,0 0 1 0 0,1 0-1 0 0,-1 1 0 0 0,-21-23-5369 0 0,-52-14-3669 0 0,61 31 6816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6.90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23 120 5049 0 0,'-1'1'262'0'0,"-1"-1"1"0"0,1 1-1 0 0,0 0 0 0 0,-1-1 0 0 0,1 1 1 0 0,0 0-1 0 0,0 0 0 0 0,0 0 1 0 0,0 0-1 0 0,-1 0 0 0 0,1 1 0 0 0,1-1 1 0 0,-1 0-1 0 0,0 0 0 0 0,0 1 1 0 0,0-1-1 0 0,1 0 0 0 0,-1 1 0 0 0,1-1 1 0 0,-1 1-1 0 0,1-1 0 0 0,-1 1 1 0 0,1-1-1 0 0,0 1 0 0 0,0 1 0 0 0,1-1-119 0 0,0-1 1 0 0,0 0-1 0 0,0 1 0 0 0,0-1 0 0 0,0 0 0 0 0,0 1 0 0 0,1-1 0 0 0,-1 0 0 0 0,1 0 0 0 0,-1 0 0 0 0,1 0 0 0 0,-1-1 0 0 0,1 1 1 0 0,-1 0-1 0 0,1 0 0 0 0,0-1 0 0 0,0 1 0 0 0,-1-1 0 0 0,1 0 0 0 0,0 0 0 0 0,-1 1 0 0 0,3-1 0 0 0,8 1 104 0 0,-1 0-1 0 0,1 0 1 0 0,-1-1-1 0 0,1 0 1 0 0,-1-1 0 0 0,1-1-1 0 0,11-2 1 0 0,-16 2-165 0 0,-1 0 0 0 0,1 0 1 0 0,-1 0-1 0 0,0-1 0 0 0,0 1 1 0 0,0-2-1 0 0,0 1 0 0 0,-1-1 0 0 0,1 1 1 0 0,-1-2-1 0 0,0 1 0 0 0,0-1 1 0 0,7-7-1 0 0,-10 10-72 0 0,-1 0 0 0 0,0 1 1 0 0,1-1-1 0 0,-1 0 0 0 0,0 0 1 0 0,0 0-1 0 0,0 0 0 0 0,0 0 0 0 0,0 0 1 0 0,0 0-1 0 0,-1 0 0 0 0,1 0 0 0 0,0 0 1 0 0,-1 0-1 0 0,0-1 0 0 0,0 1 0 0 0,0 0 1 0 0,0 0-1 0 0,0 0 0 0 0,0-1 1 0 0,0 1-1 0 0,-1 0 0 0 0,1 0 0 0 0,-1 0 1 0 0,1 0-1 0 0,-1 0 0 0 0,0 0 0 0 0,0 0 1 0 0,0 0-1 0 0,0 0 0 0 0,0 0 1 0 0,-1 0-1 0 0,1 0 0 0 0,0 1 0 0 0,-1-1 1 0 0,1 0-1 0 0,-1 1 0 0 0,-2-2 0 0 0,-3-2-9 0 0,0 1-1 0 0,1 0 1 0 0,-2 0-1 0 0,1 1 1 0 0,0 0-1 0 0,-1 1 1 0 0,1-1-1 0 0,-1 1 1 0 0,-10-1-1 0 0,10 2-16 0 0,-1 0 0 0 0,1 0 0 0 0,0 1 1 0 0,0 0-1 0 0,0 0 0 0 0,-1 1 0 0 0,1 0 0 0 0,-13 4 0 0 0,19-4 17 0 0,-1 0 1 0 0,1 0 0 0 0,0 0-1 0 0,0 0 1 0 0,0 0 0 0 0,0 1-1 0 0,1-1 1 0 0,-1 1 0 0 0,0-1-1 0 0,0 1 1 0 0,1-1 0 0 0,-1 1-1 0 0,1 0 1 0 0,0 0 0 0 0,-1 0-1 0 0,1 0 1 0 0,0 0 0 0 0,0 0-1 0 0,0 0 1 0 0,1 1-1 0 0,-1-1 1 0 0,0 0 0 0 0,1 0-1 0 0,-1 1 1 0 0,1-1 0 0 0,0 0-1 0 0,0 1 1 0 0,0-1 0 0 0,0 0-1 0 0,0 1 1 0 0,1-1 0 0 0,-1 0-1 0 0,0 0 1 0 0,1 1 0 0 0,1 2-1 0 0,1 8 84 0 0,1-1 0 0 0,1 0 0 0 0,0 1-1 0 0,0-2 1 0 0,1 1 0 0 0,1-1 0 0 0,0 0 0 0 0,1 0-1 0 0,12 14 1 0 0,-13-17 30 0 0,1-1 0 0 0,-1 0 0 0 0,1 0 0 0 0,0-1 0 0 0,0 0 0 0 0,1-1 0 0 0,0 1 0 0 0,0-2-1 0 0,0 1 1 0 0,1-1 0 0 0,-1-1 0 0 0,17 5 0 0 0,-22-8-89 0 0,0 1-1 0 0,0-1 1 0 0,0 1-1 0 0,0-1 1 0 0,0 0-1 0 0,0-1 1 0 0,-1 1-1 0 0,1-1 1 0 0,0 1-1 0 0,0-1 1 0 0,0-1-1 0 0,-1 1 1 0 0,1 0-1 0 0,0-1 1 0 0,-1 0 0 0 0,1 1-1 0 0,-1-2 1 0 0,0 1-1 0 0,0 0 1 0 0,0 0-1 0 0,0-1 1 0 0,0 0-1 0 0,0 0 1 0 0,-1 0-1 0 0,1 0 1 0 0,-1 0-1 0 0,0 0 1 0 0,0 0-1 0 0,3-7 1 0 0,1-1-564 0 0,-1 0-1 0 0,-1-1 1 0 0,4-15-1 0 0,6-35-8328 0 0,-11 49 5279 0 0,-1 0-1428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3.8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337 313 7218 0 0,'-2'-26'1442'0'0,"2"-40"-1"0"0,2 41-560 0 0,-3 0 0 0 0,-3-30 0 0 0,3 47-718 0 0,0 0 0 0 0,-1 1 0 0 0,0-1 0 0 0,-1 1 0 0 0,1 0 0 0 0,-1 0 0 0 0,-1 0 0 0 0,0 0 0 0 0,0 0 0 0 0,0 1 0 0 0,-7-9 0 0 0,9 13-131 0 0,1 0 0 0 0,-1 1-1 0 0,1-1 1 0 0,-1 1 0 0 0,0-1-1 0 0,1 1 1 0 0,-1-1-1 0 0,0 1 1 0 0,0 0 0 0 0,0 0-1 0 0,0 0 1 0 0,0 0-1 0 0,-1 0 1 0 0,1 1 0 0 0,0-1-1 0 0,0 0 1 0 0,0 1 0 0 0,-1 0-1 0 0,1 0 1 0 0,0-1-1 0 0,0 1 1 0 0,-1 1 0 0 0,1-1-1 0 0,0 0 1 0 0,0 0-1 0 0,-1 1 1 0 0,1-1 0 0 0,0 1-1 0 0,0 0 1 0 0,0 0 0 0 0,0 0-1 0 0,0 0 1 0 0,0 0-1 0 0,0 0 1 0 0,0 0 0 0 0,0 1-1 0 0,0-1 1 0 0,1 1 0 0 0,-1-1-1 0 0,-1 3 1 0 0,-5 4-15 0 0,0 1 0 0 0,1 0 1 0 0,1 0-1 0 0,-1 0 0 0 0,1 1 1 0 0,-7 18-1 0 0,-12 32 56 0 0,3 2 0 0 0,-25 112-1 0 0,0 135-195 0 0,46-308 119 0 0,-4 39-284 0 0,2 0 0 0 0,1 0 0 0 0,2 0 0 0 0,7 57-1 0 0,-8-96 91 0 0,1 0-1 0 0,0 0 1 0 0,1 0-1 0 0,-1 1 1 0 0,0-1-1 0 0,0 0 1 0 0,0 0-1 0 0,1 0 1 0 0,-1 0-1 0 0,1 0 0 0 0,-1 1 1 0 0,1-1-1 0 0,-1 0 1 0 0,1 0-1 0 0,-1 0 1 0 0,1 0-1 0 0,0 0 1 0 0,0-1-1 0 0,0 1 0 0 0,-1 0 1 0 0,1 0-1 0 0,0 0 1 0 0,0-1-1 0 0,0 1 1 0 0,0 0-1 0 0,0-1 1 0 0,0 1-1 0 0,2 0 1 0 0,-2-1-29 0 0,0 0 1 0 0,0-1 0 0 0,0 1 0 0 0,-1 0-1 0 0,1 0 1 0 0,0-1 0 0 0,-1 1 0 0 0,1-1-1 0 0,0 1 1 0 0,-1 0 0 0 0,1-1 0 0 0,0 1 0 0 0,-1-1-1 0 0,1 1 1 0 0,-1-1 0 0 0,1 0 0 0 0,-1 1-1 0 0,1-1 1 0 0,-1 0 0 0 0,1-1 0 0 0,6-16-187 0 0,-4-2-361 0 0,-1-4-1259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4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124 2 9922 0 0,'-7'-1'387'0'0,"0"1"1"0"0,0-1-1 0 0,1 1 0 0 0,-1 0 0 0 0,0 1 1 0 0,0 0-1 0 0,1 0 0 0 0,-11 3 0 0 0,14-4-313 0 0,0 1 0 0 0,0 0 0 0 0,0 0-1 0 0,0 0 1 0 0,0 1 0 0 0,1-1 0 0 0,-1 1-1 0 0,0-1 1 0 0,1 1 0 0 0,-1 0 0 0 0,1 0 0 0 0,0 0-1 0 0,0 0 1 0 0,0 1 0 0 0,0-1 0 0 0,0 1-1 0 0,0-1 1 0 0,0 1 0 0 0,1-1 0 0 0,-3 7 0 0 0,4-8-44 0 0,0 0 1 0 0,0 0 0 0 0,0 1-1 0 0,0-1 1 0 0,1 0 0 0 0,-1 0 0 0 0,0 0-1 0 0,1 1 1 0 0,-1-1 0 0 0,1 0 0 0 0,-1 0-1 0 0,1 0 1 0 0,-1 0 0 0 0,1 0 0 0 0,0 0-1 0 0,0 0 1 0 0,-1 0 0 0 0,1 0-1 0 0,0 0 1 0 0,0-1 0 0 0,0 1 0 0 0,0 0-1 0 0,0 0 1 0 0,0-1 0 0 0,0 1 0 0 0,0-1-1 0 0,1 1 1 0 0,-1-1 0 0 0,0 1-1 0 0,0-1 1 0 0,2 1 0 0 0,41 10 114 0 0,-44-11-133 0 0,44 6-76 0 0,-1-3 1 0 0,0-2-1 0 0,79-7 1 0 0,6 0-1462 0 0,-88 6 753 0 0,-12-1-494 0 0,1 1 0 0 0,0 1 0 0 0,-1 1 0 0 0,1 2 0 0 0,52 13 1 0 0,-81-17 1296 0 0,1 0 0 0 0,0 0 1 0 0,-1 0-1 0 0,1 0 1 0 0,-1 0-1 0 0,1 1 1 0 0,0-1-1 0 0,-1 0 1 0 0,1 0-1 0 0,-1 1 0 0 0,1-1 1 0 0,0 0-1 0 0,-1 1 1 0 0,1-1-1 0 0,-1 1 1 0 0,1-1-1 0 0,-1 1 0 0 0,0-1 1 0 0,1 1-1 0 0,-1-1 1 0 0,1 1-1 0 0,-1-1 1 0 0,0 1-1 0 0,0-1 1 0 0,1 1-1 0 0,-1 0 0 0 0,0-1 1 0 0,0 1-1 0 0,0 0 1 0 0,1-1-1 0 0,-1 2 1 0 0,-1-1 75 0 0,1 0 1 0 0,-1 0 0 0 0,0 0 0 0 0,1 0-1 0 0,-1 0 1 0 0,0 0 0 0 0,0 0 0 0 0,0 0 0 0 0,0 0-1 0 0,0 0 1 0 0,0 0 0 0 0,0-1 0 0 0,0 1-1 0 0,-2 1 1 0 0,-54 23 2821 0 0,46-21-2631 0 0,-6 3 311 0 0,0 1-1 0 0,1 0 1 0 0,-1 1 0 0 0,2 1-1 0 0,-26 19 1 0 0,37-26-554 0 0,1 1 0 0 0,-1-1 0 0 0,1 1 0 0 0,0 0 0 0 0,0 0 0 0 0,0 0 0 0 0,1 0 0 0 0,-1 0 0 0 0,1 1 0 0 0,0-1 0 0 0,0 1 0 0 0,0 0 0 0 0,1-1 0 0 0,0 1 0 0 0,0 0 0 0 0,0 0 0 0 0,0 0 0 0 0,1 0 0 0 0,0 0 0 0 0,0 0 0 0 0,0-1 0 0 0,0 1 0 0 0,1 0 0 0 0,0 0 0 0 0,0 0 0 0 0,3 7 0 0 0,-1-4-43 0 0,0 0 0 0 0,1 0 0 0 0,0 0 0 0 0,0 0 0 0 0,1-1 0 0 0,0 0 0 0 0,1 0 0 0 0,-1 0 0 0 0,1-1 0 0 0,0 1 0 0 0,1-1 0 0 0,0-1 0 0 0,0 1 0 0 0,0-1 0 0 0,0-1 0 0 0,1 1 0 0 0,0-1 0 0 0,0-1 0 0 0,0 1 0 0 0,0-1 0 0 0,0-1 0 0 0,1 1 0 0 0,0-1 0 0 0,11 1 0 0 0,-9-2-7 0 0,-1 0 0 0 0,1-1 0 0 0,0 0 1 0 0,-1-1-1 0 0,1 0 0 0 0,0-1 0 0 0,-1 0 1 0 0,0 0-1 0 0,1-1 0 0 0,-1-1 0 0 0,0 0 0 0 0,-1 0 1 0 0,1 0-1 0 0,-1-2 0 0 0,1 1 0 0 0,-2-1 0 0 0,1 0 1 0 0,-1-1-1 0 0,15-14 0 0 0,-18 15-3 0 0,0 0 0 0 0,0 0 1 0 0,-1-1-1 0 0,0 0 0 0 0,0 0 0 0 0,0 0 0 0 0,-1-1 1 0 0,0 1-1 0 0,0-1 0 0 0,-1 1 0 0 0,0-1 0 0 0,0 0 0 0 0,-1 0 1 0 0,0 0-1 0 0,0 0 0 0 0,-1 0 0 0 0,-1-14 0 0 0,0 16 4 0 0,-1 0 0 0 0,1 0 1 0 0,-1 0-1 0 0,0 1 0 0 0,0-1 0 0 0,-1 1 0 0 0,1 0 0 0 0,-1-1 0 0 0,-1 1 0 0 0,1 0 0 0 0,-1 1 0 0 0,1-1 0 0 0,-1 1 0 0 0,-1-1 0 0 0,1 1 0 0 0,0 1 0 0 0,-1-1 0 0 0,0 0 0 0 0,0 1 0 0 0,0 0 1 0 0,0 0-1 0 0,-1 1 0 0 0,1 0 0 0 0,-11-4 0 0 0,6 4-2 0 0,1 0 1 0 0,-1 0 0 0 0,1 1 0 0 0,-1 0-1 0 0,0 1 1 0 0,1 0 0 0 0,-1 1-1 0 0,0 0 1 0 0,1 0 0 0 0,-1 1-1 0 0,1 0 1 0 0,-1 1 0 0 0,1 0 0 0 0,0 0-1 0 0,0 1 1 0 0,0 0 0 0 0,1 0-1 0 0,0 1 1 0 0,-1 1 0 0 0,-7 6-1 0 0,15-12-11 0 0,1 1 0 0 0,-1-1 0 0 0,0 1-1 0 0,1-1 1 0 0,-1 1 0 0 0,0 0 0 0 0,1-1-1 0 0,-1 1 1 0 0,1 0 0 0 0,-1-1 0 0 0,1 1-1 0 0,-1 0 1 0 0,1 0 0 0 0,0-1 0 0 0,-1 1-1 0 0,1 0 1 0 0,0 0 0 0 0,-1 0 0 0 0,1 0-1 0 0,0-1 1 0 0,0 1 0 0 0,0 0 0 0 0,0 0-1 0 0,0 0 1 0 0,0 0 0 0 0,0 0 0 0 0,0-1-1 0 0,0 1 1 0 0,1 0 0 0 0,-1 0 0 0 0,0 0-1 0 0,0 0 1 0 0,1-1 0 0 0,-1 1 0 0 0,0 0-1 0 0,1 0 1 0 0,-1-1 0 0 0,1 1 0 0 0,-1 0-1 0 0,1-1 1 0 0,0 1 0 0 0,-1 0 0 0 0,1-1-1 0 0,-1 1 1 0 0,1-1 0 0 0,0 1 0 0 0,0-1-1 0 0,-1 1 1 0 0,1-1 0 0 0,0 1-1 0 0,0-1 1 0 0,0 0 0 0 0,1 1 0 0 0,4 1-53 0 0,-1 1 1 0 0,1-1-1 0 0,0-1 1 0 0,0 1-1 0 0,0-1 1 0 0,10 1-1 0 0,48-2-1783 0 0,122-18-1 0 0,-99 8 165 0 0,-52 4 1207 0 0,-26 4 434 0 0,0 0 0 0 0,-1 1 0 0 0,1 0 0 0 0,0 0 0 0 0,0 1 0 0 0,0 0 0 0 0,13 2 0 0 0,-22-2 64 0 0,1 0 1 0 0,-1 0-1 0 0,1 0 0 0 0,-1 1 1 0 0,1-1-1 0 0,-1 0 1 0 0,0 0-1 0 0,1 1 1 0 0,-1-1-1 0 0,1 0 1 0 0,-1 1-1 0 0,0-1 1 0 0,1 0-1 0 0,-1 1 1 0 0,0-1-1 0 0,0 1 0 0 0,1-1 1 0 0,-1 1-1 0 0,0-1 1 0 0,0 0-1 0 0,0 1 1 0 0,1-1-1 0 0,-1 1 1 0 0,0-1-1 0 0,0 1 1 0 0,0-1-1 0 0,0 1 0 0 0,0-1 1 0 0,0 1-1 0 0,0-1 1 0 0,0 1-1 0 0,0-1 1 0 0,0 1-1 0 0,0-1 1 0 0,0 1-1 0 0,0-1 1 0 0,-1 1-1 0 0,1-1 1 0 0,0 1-1 0 0,0-1 0 0 0,-1 0 1 0 0,1 1-1 0 0,0-1 1 0 0,0 1-1 0 0,-1-1 1 0 0,1 0-1 0 0,-1 1 1 0 0,-19 25 1124 0 0,14-19-856 0 0,-28 34 1034 0 0,-24 34 728 0 0,53-68-1909 0 0,0 1 0 0 0,1 0-1 0 0,0 0 1 0 0,0 0 0 0 0,1 0 0 0 0,0 1-1 0 0,1-1 1 0 0,-2 11 0 0 0,3-17-131 0 0,1 1 1 0 0,0-1 0 0 0,0 0-1 0 0,0 1 1 0 0,0-1-1 0 0,0 0 1 0 0,0 0-1 0 0,1 1 1 0 0,-1-1-1 0 0,1 0 1 0 0,-1 0 0 0 0,1 1-1 0 0,0-1 1 0 0,0 0-1 0 0,0 0 1 0 0,0 0-1 0 0,1 0 1 0 0,-1 0 0 0 0,0 0-1 0 0,3 1 1 0 0,-2 0 2 0 0,1-1-1 0 0,0 0 1 0 0,0 0 0 0 0,0 0 0 0 0,0-1 0 0 0,1 1 0 0 0,-1-1 0 0 0,0 1 0 0 0,1-1 0 0 0,-1 0-1 0 0,7 0 1 0 0,0 1-4 0 0,0-2 0 0 0,0 1 0 0 0,0-1 0 0 0,0-1 0 0 0,0 0 0 0 0,-1 0 0 0 0,1-1 0 0 0,12-4 0 0 0,-10 1-30 0 0,0-2 1 0 0,0 1 0 0 0,0-1 0 0 0,-1-1 0 0 0,0 0-1 0 0,-1-1 1 0 0,0 0 0 0 0,0-1 0 0 0,-1 1 0 0 0,0-2-1 0 0,-1 1 1 0 0,0-1 0 0 0,-1-1 0 0 0,0 0 0 0 0,0 1-1 0 0,-1-2 1 0 0,-1 1 0 0 0,0-1 0 0 0,4-17 0 0 0,-9 25 9 0 0,1 0 0 0 0,0 1 0 0 0,-1-1 0 0 0,0 0 0 0 0,0 1 0 0 0,-1-1 0 0 0,1 0 0 0 0,-1 1 0 0 0,0-1 0 0 0,0 1 1 0 0,-1-1-1 0 0,1 1 0 0 0,-1-1 0 0 0,0 1 0 0 0,0 0 0 0 0,0 0 0 0 0,-1 0 0 0 0,0 0 0 0 0,1 0 0 0 0,-1 1 0 0 0,-1-1 0 0 0,-6-5 1 0 0,4 4-2 0 0,0 0 0 0 0,0 1 0 0 0,-1 0 0 0 0,1 0 1 0 0,-1 0-1 0 0,0 1 0 0 0,-1 0 0 0 0,1 1 0 0 0,0-1 0 0 0,-1 1 1 0 0,1 1-1 0 0,-1-1 0 0 0,-8 1 0 0 0,0 0-189 0 0,-1 0-1 0 0,1 1 1 0 0,-1 1 0 0 0,1 1-1 0 0,0 1 1 0 0,0 0-1 0 0,0 0 1 0 0,-21 9 0 0 0,67-5-10091 0 0,-15-11 9412 0 0,-1-1 1 0 0,1 0-1 0 0,15-9 1 0 0,-5 2-1069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8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7 5409 0 0,'-8'-6'5375'0'0,"7"6"-5229"0"0,-7 12 2016 0 0,-1 19-886 0 0,3 23-447 0 0,1 0-1 0 0,3 0 1 0 0,6 67-1 0 0,-1-48-622 0 0,-1-28-340 0 0,2-1 0 0 0,2 1 1 0 0,15 53-1 0 0,-16-80-3925 0 0,-9-33-778 0 0,-8-32 333 0 0,-2 0 3360 0 0,6 20-729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5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34 233 5057 0 0,'-1'-1'331'0'0,"-1"1"0"0"0,1-1 0 0 0,-1 1 1 0 0,1 0-1 0 0,-1-1 0 0 0,1 1 0 0 0,-1 0 0 0 0,1 0 0 0 0,0 0 0 0 0,-1 0 0 0 0,1 0 0 0 0,-1 0 0 0 0,1 0 1 0 0,-1 1-1 0 0,1-1 0 0 0,-1 1 0 0 0,1-1 0 0 0,0 1 0 0 0,-3 0 0 0 0,4-1-256 0 0,0 1 1 0 0,0-1-1 0 0,0 0 0 0 0,-1 0 0 0 0,1 1 1 0 0,0-1-1 0 0,0 0 0 0 0,0 0 1 0 0,-1 1-1 0 0,1-1 0 0 0,0 0 0 0 0,0 1 1 0 0,0-1-1 0 0,0 0 0 0 0,0 1 0 0 0,0-1 1 0 0,0 0-1 0 0,0 1 0 0 0,0-1 0 0 0,0 1 1 0 0,0-1-1 0 0,0 0 0 0 0,0 1 0 0 0,0-1 1 0 0,0 0-1 0 0,0 1 0 0 0,0-1 0 0 0,13 14 1385 0 0,-6-9-1296 0 0,2 0 0 0 0,-1 0 0 0 0,0-1 0 0 0,1-1 0 0 0,0 1 0 0 0,-1-1 0 0 0,1-1 0 0 0,1 0 0 0 0,-1 0-1 0 0,0-1 1 0 0,12 1 0 0 0,15-1-215 0 0,58-7 0 0 0,-28 1 126 0 0,-28 4-138 0 0,23-1-291 0 0,100-15-1 0 0,-156 16 356 0 0,0 0-1 0 0,0-1 0 0 0,-1 0 1 0 0,1 0-1 0 0,-1 0 1 0 0,0 0-1 0 0,1-1 1 0 0,-1 0-1 0 0,0 1 0 0 0,0-1 1 0 0,-1-1-1 0 0,1 1 1 0 0,-1-1-1 0 0,1 1 1 0 0,-1-1-1 0 0,0 0 0 0 0,0 0 1 0 0,2-5-1 0 0,0-1-3 0 0,-1 1 0 0 0,0-1 0 0 0,0-1 0 0 0,-1 1-1 0 0,0 0 1 0 0,-1-1 0 0 0,2-13 0 0 0,-4 19 13 0 0,0-1 1 0 0,0 1-1 0 0,-1 0 1 0 0,1 0-1 0 0,-1 0 1 0 0,0-1-1 0 0,0 1 1 0 0,-1 0-1 0 0,-2-5 1 0 0,4 8-12 0 0,0 1 0 0 0,-1 0 0 0 0,0 0 0 0 0,1-1 1 0 0,-1 1-1 0 0,0 0 0 0 0,1 0 0 0 0,-1-1 1 0 0,0 1-1 0 0,0 0 0 0 0,0 0 0 0 0,0 0 0 0 0,0 0 1 0 0,0 0-1 0 0,0 1 0 0 0,0-1 0 0 0,-1 0 0 0 0,1 0 1 0 0,0 1-1 0 0,0-1 0 0 0,-1 1 0 0 0,1-1 0 0 0,0 1 1 0 0,-1 0-1 0 0,1-1 0 0 0,-1 1 0 0 0,1 0 0 0 0,0 0 1 0 0,-1 0-1 0 0,1 0 0 0 0,-1 0 0 0 0,1 0 0 0 0,0 0 1 0 0,-1 0-1 0 0,1 1 0 0 0,-1-1 0 0 0,0 1 1 0 0,-6 3 30 0 0,0 1 1 0 0,1-1 0 0 0,0 2 0 0 0,0-1 0 0 0,0 1 0 0 0,1-1 0 0 0,0 2 0 0 0,0-1 0 0 0,0 1 0 0 0,1 0 0 0 0,0 0 0 0 0,-5 10 0 0 0,0 0 145 0 0,1 1-1 0 0,1 0 1 0 0,0 0-1 0 0,-6 27 1 0 0,11-34-67 0 0,0 1 0 0 0,1-1 0 0 0,1 0 1 0 0,0 1-1 0 0,0-1 0 0 0,1 0 0 0 0,0 1 0 0 0,5 20 0 0 0,-4-28-91 0 0,0 1 0 0 0,0-1-1 0 0,1 1 1 0 0,0-1 0 0 0,0 0-1 0 0,0 0 1 0 0,0 0 0 0 0,1 0-1 0 0,-1 0 1 0 0,1 0 0 0 0,0-1-1 0 0,0 1 1 0 0,0-1 0 0 0,1 0-1 0 0,0 0 1 0 0,-1 0 0 0 0,1 0-1 0 0,0-1 1 0 0,0 1 0 0 0,0-1-1 0 0,0 0 1 0 0,1 0 0 0 0,-1-1-1 0 0,7 2 1 0 0,-2-1-17 0 0,1-1 0 0 0,-1 0 0 0 0,1 0 0 0 0,0-1-1 0 0,-1 0 1 0 0,1-1 0 0 0,-1 0 0 0 0,1 0 0 0 0,-1-1 0 0 0,1-1 0 0 0,-1 1-1 0 0,0-2 1 0 0,0 1 0 0 0,0-1 0 0 0,-1 0 0 0 0,1-1 0 0 0,-1 0 0 0 0,14-11-1 0 0,8-9-237 0 0,-1-1-1 0 0,-1-2 1 0 0,30-37 0 0 0,-44 47 168 0 0,-1-1 0 0 0,-1-1 0 0 0,-1 0 0 0 0,-1-1 0 0 0,-1 0 0 0 0,8-26 0 0 0,5-9 87 0 0,-21 54-1 0 0,-1 0 0 0 0,1 0 0 0 0,-1 1 0 0 0,1-1 0 0 0,0 0-1 0 0,0 1 1 0 0,0-1 0 0 0,-1 1 0 0 0,2-1 0 0 0,-1 1 0 0 0,0-1 0 0 0,0 1-1 0 0,0 0 1 0 0,1 0 0 0 0,-1 0 0 0 0,1-1 0 0 0,-1 1 0 0 0,3-1-1 0 0,-3 2 6 0 0,1 1 0 0 0,-1-1-1 0 0,1 1 1 0 0,-1-1-1 0 0,0 1 1 0 0,1-1-1 0 0,-1 1 1 0 0,0 0 0 0 0,1 0-1 0 0,-1 0 1 0 0,0-1-1 0 0,0 1 1 0 0,0 0-1 0 0,0 0 1 0 0,0 1 0 0 0,0-1-1 0 0,0 0 1 0 0,0 0-1 0 0,0 0 1 0 0,0 1-1 0 0,-1-1 1 0 0,2 3 0 0 0,8 13 53 0 0,-1 1 1 0 0,-1 0-1 0 0,0 1 1 0 0,8 33-1 0 0,11 81-28 0 0,-24-109-53 0 0,-2-15-12 0 0,0 1 1 0 0,0-1-1 0 0,1 1 0 0 0,0-1 0 0 0,1 0 0 0 0,0 0 0 0 0,0 0 0 0 0,6 11 0 0 0,-9-19 14 0 0,1-1-1 0 0,-1 0 1 0 0,0 0 0 0 0,0 0-1 0 0,0 0 1 0 0,0 1 0 0 0,0-1-1 0 0,1 0 1 0 0,-1 0 0 0 0,0 0-1 0 0,0 0 1 0 0,0 0 0 0 0,1 1-1 0 0,-1-1 1 0 0,0 0 0 0 0,0 0-1 0 0,0 0 1 0 0,1 0 0 0 0,-1 0-1 0 0,0 0 1 0 0,0 0 0 0 0,0 0-1 0 0,1 0 1 0 0,-1 0 0 0 0,0 0-1 0 0,0 0 1 0 0,1 0 0 0 0,-1 0-1 0 0,0 0 1 0 0,0 0 0 0 0,1 0-1 0 0,-1 0 1 0 0,0 0-1 0 0,0 0 1 0 0,0 0 0 0 0,1 0-1 0 0,-1-1 1 0 0,0 1 0 0 0,0 0-1 0 0,0 0 1 0 0,0 0 0 0 0,1-1-1 0 0,7-11-100 0 0,2-16 18 0 0,-10 28 83 0 0,12-43 67 0 0,25-57 0 0 0,-32 88 81 0 0,1 1 1 0 0,0-1 0 0 0,0 1 0 0 0,2 1 0 0 0,-1-1 0 0 0,1 1 0 0 0,0 1 0 0 0,1-1 0 0 0,17-13 0 0 0,-20 20-31 0 0,0-1 1 0 0,0 1-1 0 0,0 0 0 0 0,1 1 0 0 0,-1-1 1 0 0,1 1-1 0 0,0 1 0 0 0,-1-1 0 0 0,1 1 0 0 0,0 0 1 0 0,0 1-1 0 0,0 0 0 0 0,11 0 0 0 0,10 3 23 0 0,-1 1 0 0 0,29 8 1 0 0,-27-5-146 0 0,-14-4-480 0 0,-1 1 0 0 0,1 1 0 0 0,24 11 0 0 0,-23-7-4462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7 5489 0 0,'0'-1'81'0'0,"-1"1"0"0"0,0-1 0 0 0,0 1 0 0 0,0-1 0 0 0,1 0 0 0 0,-1 1 0 0 0,0 0 0 0 0,0-1 0 0 0,0 1 0 0 0,0-1 1 0 0,0 1-1 0 0,0 0 0 0 0,0 0 0 0 0,0 0 0 0 0,0 0 0 0 0,0-1 0 0 0,0 1 0 0 0,-1 0 0 0 0,1 1 0 0 0,-1-1 0 0 0,1 0-11 0 0,1 1 1 0 0,-1-1-1 0 0,1 1 1 0 0,-1-1-1 0 0,1 1 1 0 0,-1 0 0 0 0,1-1-1 0 0,-1 1 1 0 0,1-1-1 0 0,0 1 1 0 0,-1 0-1 0 0,1-1 1 0 0,0 1-1 0 0,-1 0 1 0 0,1 0-1 0 0,0-1 1 0 0,0 1-1 0 0,0 0 1 0 0,0 0-1 0 0,0-1 1 0 0,0 2 0 0 0,0 7 525 0 0,1 0 0 0 0,0-1 0 0 0,3 16 0 0 0,-2-16-198 0 0,47 265 3575 0 0,-1 140-2245 0 0,-40-244-1447 0 0,-20 220 0 0 0,11-377-106 0 0,-1 22-1095 0 0,3-32-185 0 0,4-20-369 0 0,9-57-1570 0 0,-3 0 0 0 0,-4 0 0 0 0,-1-77 0 0 0,-8 89 1212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23 155 4785 0 0,'-4'-11'247'0'0,"1"3"531"0"0,-1-1 0 0 0,1 1 0 0 0,1-1 0 0 0,0 0 0 0 0,0 0 0 0 0,0-12 0 0 0,2 18-633 0 0,0 1-1 0 0,0-1 1 0 0,1 1-1 0 0,-1-1 1 0 0,1 1-1 0 0,0-1 1 0 0,0 1-1 0 0,0 0 0 0 0,0-1 1 0 0,0 1-1 0 0,0 0 1 0 0,1-1-1 0 0,-1 1 1 0 0,1 0-1 0 0,-1 0 1 0 0,1 0-1 0 0,0 1 1 0 0,0-1-1 0 0,0 0 0 0 0,0 1 1 0 0,0-1-1 0 0,0 1 1 0 0,0 0-1 0 0,1-1 1 0 0,-1 1-1 0 0,0 0 1 0 0,4 0-1 0 0,3-3-106 0 0,1 1 0 0 0,-1 1 0 0 0,1 0 0 0 0,0 0 0 0 0,0 1 0 0 0,0 0 0 0 0,0 1 0 0 0,0 0 0 0 0,0 0 0 0 0,0 1 0 0 0,0 0 0 0 0,0 1 0 0 0,0 0 0 0 0,-1 1 1 0 0,1 0-1 0 0,-1 1 0 0 0,1 0 0 0 0,16 9 0 0 0,-20-9-32 0 0,0 0 0 0 0,0 0 0 0 0,0 0 0 0 0,0 1 0 0 0,-1 0 0 0 0,0 0 0 0 0,0 0 0 0 0,0 1 0 0 0,-1-1 0 0 0,0 1 0 0 0,0 0 0 0 0,0 0 0 0 0,-1 1 0 0 0,1-1 0 0 0,-2 1 0 0 0,1 0 0 0 0,-1 0 0 0 0,0 0 0 0 0,0 0 0 0 0,-1 0 0 0 0,0 0 0 0 0,0 0 0 0 0,-1 0 1 0 0,0 1-1 0 0,0-1 0 0 0,-2 10 0 0 0,-3 4 30 0 0,0 0 0 0 0,-2-1 0 0 0,-1 1 1 0 0,0-1-1 0 0,-1-1 0 0 0,-1 0 0 0 0,-1 0 1 0 0,-1-1-1 0 0,-1-1 0 0 0,-27 30 0 0 0,33-39-31 0 0,0-2-1 0 0,-1 1 0 0 0,0-1 0 0 0,0 0 0 0 0,-17 8 0 0 0,22-12-24 0 0,0 0-1 0 0,0-1 0 0 0,0 1 0 0 0,0-1 1 0 0,0 0-1 0 0,-1 0 0 0 0,1 0 0 0 0,0 0 1 0 0,-1-1-1 0 0,1 1 0 0 0,0-1 0 0 0,-1 0 1 0 0,1 0-1 0 0,-1 0 0 0 0,1-1 0 0 0,0 1 1 0 0,-1-1-1 0 0,1 1 0 0 0,0-1 0 0 0,-5-2 1 0 0,6 2-115 0 0,1 0 1 0 0,0-1-1 0 0,0 1 1 0 0,1 0-1 0 0,-1 0 1 0 0,0-1 0 0 0,0 1-1 0 0,1-1 1 0 0,-1 1-1 0 0,0 0 1 0 0,1-1 0 0 0,0 1-1 0 0,-1-1 1 0 0,1 1-1 0 0,0-1 1 0 0,0 0-1 0 0,0 1 1 0 0,0-1 0 0 0,0 1-1 0 0,0-1 1 0 0,0 1-1 0 0,0-1 1 0 0,1 1-1 0 0,-1-1 1 0 0,1-2 0 0 0,16-37-2859 0 0,-10 30 2276 0 0,0 1 1 0 0,1 0 0 0 0,1 0 0 0 0,0 1 0 0 0,0 0 0 0 0,18-13-1 0 0,-3 4-1834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199 143 5025 0 0,'-5'-2'258'0'0,"0"0"1"0"0,1-1-1 0 0,-1 1 0 0 0,1-1 1 0 0,-1 0-1 0 0,1 0 0 0 0,0-1 1 0 0,0 1-1 0 0,1-1 0 0 0,-1 0 1 0 0,1 0-1 0 0,0 0 1 0 0,0 0-1 0 0,0-1 0 0 0,0 1 1 0 0,1-1-1 0 0,0 0 0 0 0,0 1 1 0 0,0-1-1 0 0,-1-7 0 0 0,2 9-167 0 0,-17-38 677 0 0,18 40-743 0 0,0 1 0 0 0,-1-1 0 0 0,1 0 0 0 0,0 1 1 0 0,0-1-1 0 0,-1 0 0 0 0,1 1 0 0 0,-1-1 1 0 0,1 0-1 0 0,0 1 0 0 0,-1-1 0 0 0,1 1 0 0 0,-1-1 1 0 0,0 1-1 0 0,1-1 0 0 0,-1 1 0 0 0,1-1 1 0 0,-1 1-1 0 0,0 0 0 0 0,1-1 0 0 0,-1 1 0 0 0,0 0 1 0 0,1 0-1 0 0,-1-1 0 0 0,0 1 0 0 0,1 0 1 0 0,-1 0-1 0 0,0 0 0 0 0,1 0 0 0 0,-1 0 0 0 0,0 0 1 0 0,0 0-1 0 0,1 0 0 0 0,-1 0 0 0 0,0 0 0 0 0,0 0 1 0 0,1 1-1 0 0,-1-1 0 0 0,0 0 0 0 0,1 0 1 0 0,-1 1-1 0 0,0-1 0 0 0,1 0 0 0 0,-1 1 0 0 0,1-1 1 0 0,-1 1-1 0 0,1-1 0 0 0,-1 1 0 0 0,0-1 1 0 0,1 1-1 0 0,-1 0 0 0 0,-8 11 137 0 0,1 1 0 0 0,1 0 1 0 0,0 0-1 0 0,1 0 0 0 0,0 1 0 0 0,1 0 1 0 0,0 0-1 0 0,1 0 0 0 0,-3 28 0 0 0,1 6 307 0 0,0 83 1 0 0,6-112-418 0 0,-1 5-23 0 0,2-1 1 0 0,4 27-1 0 0,-4-44-28 0 0,0-1 1 0 0,0 1-1 0 0,0-1 1 0 0,1 0-1 0 0,0 0 1 0 0,0 0-1 0 0,0 0 1 0 0,1 0-1 0 0,0 0 1 0 0,0 0-1 0 0,0-1 1 0 0,0 1-1 0 0,1-1 1 0 0,6 6-1 0 0,-8-9-15 0 0,-1 0-1 0 0,1 0 1 0 0,0 0-1 0 0,0-1 1 0 0,-1 1 0 0 0,1-1-1 0 0,0 1 1 0 0,0-1-1 0 0,0 0 1 0 0,0 1-1 0 0,0-1 1 0 0,0 0-1 0 0,-1 0 1 0 0,1-1-1 0 0,0 1 1 0 0,0 0-1 0 0,0-1 1 0 0,0 1 0 0 0,0-1-1 0 0,-1 1 1 0 0,1-1-1 0 0,0 0 1 0 0,0 0-1 0 0,-1 0 1 0 0,1 0-1 0 0,-1 0 1 0 0,1 0-1 0 0,-1 0 1 0 0,1 0 0 0 0,1-3-1 0 0,4-2-204 0 0,1-1-1 0 0,-1-1 1 0 0,-1 1-1 0 0,9-12 1 0 0,4-12-304 0 0,-2-1 0 0 0,-1 0 0 0 0,-1-2 0 0 0,-2 1 1 0 0,-1-1-1 0 0,-2-1 0 0 0,9-53 0 0 0,-19 85 571 0 0,1 0-1 0 0,-1-1 1 0 0,0 1-1 0 0,1 0 1 0 0,-1 0-1 0 0,-1-1 0 0 0,1 1 1 0 0,0 0-1 0 0,-1 0 1 0 0,0-1-1 0 0,0 1 1 0 0,0 0-1 0 0,-1-4 1 0 0,1 7-26 0 0,1 0 0 0 0,0 0 1 0 0,-1 0-1 0 0,1 0 0 0 0,0 0 1 0 0,-1 0-1 0 0,1 0 0 0 0,0 0 1 0 0,-1 0-1 0 0,1 1 1 0 0,0-1-1 0 0,-1 0 0 0 0,1 0 1 0 0,0 0-1 0 0,0 0 0 0 0,-1 1 1 0 0,1-1-1 0 0,0 0 0 0 0,0 0 1 0 0,-1 0-1 0 0,1 1 1 0 0,0-1-1 0 0,0 0 0 0 0,-1 0 1 0 0,1 1-1 0 0,0-1 0 0 0,0 0 1 0 0,0 1-1 0 0,0-1 0 0 0,0 0 1 0 0,0 0-1 0 0,-1 1 1 0 0,1-1-1 0 0,0 0 0 0 0,0 1 1 0 0,0-1-1 0 0,0 0 0 0 0,0 1 1 0 0,-5 15 550 0 0,5 11-376 0 0,1-1-1 0 0,1 0 0 0 0,1 1 1 0 0,1-1-1 0 0,2-1 0 0 0,1 1 1 0 0,0-1-1 0 0,19 40 0 0 0,-20-52-255 0 0,0-1-1 0 0,1 1 1 0 0,10 14-1 0 0,-15-24-180 0 0,0 0-1 0 0,0-1 1 0 0,0 1 0 0 0,1 0-1 0 0,-1-1 1 0 0,1 1-1 0 0,-1-1 1 0 0,1 0-1 0 0,0 0 1 0 0,0 0-1 0 0,0 0 1 0 0,0-1 0 0 0,0 1-1 0 0,0-1 1 0 0,1 0-1 0 0,-1 0 1 0 0,0 0-1 0 0,7 1 1 0 0,-7-2-51 0 0,-1-1 1 0 0,0 1 0 0 0,0-1-1 0 0,1 0 1 0 0,-1 0 0 0 0,0 0-1 0 0,0 0 1 0 0,0 0 0 0 0,0 0-1 0 0,0 0 1 0 0,0-1 0 0 0,0 1-1 0 0,0-1 1 0 0,0 1-1 0 0,-1-1 1 0 0,1 0 0 0 0,2-3-1 0 0,4-7-1992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2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41 276 4537 0 0,'-1'-1'153'0'0,"0"0"0"0"0,0 0 0 0 0,0 0 0 0 0,0 0 0 0 0,0 0 0 0 0,0 0 0 0 0,0 0 0 0 0,0 0 0 0 0,0 0 0 0 0,0 1 0 0 0,-1-1 0 0 0,1 0 0 0 0,0 1 0 0 0,0-1 0 0 0,-1 1 0 0 0,1 0 1 0 0,0-1-1 0 0,-1 1 0 0 0,1 0 0 0 0,-3 0 0 0 0,3 0 0 0 0,1 1 0 0 0,-1-1 0 0 0,0 1 1 0 0,0-1-1 0 0,1 1 0 0 0,-1-1 0 0 0,0 1 1 0 0,1 0-1 0 0,-1 0 0 0 0,1-1 0 0 0,-1 1 1 0 0,0 0-1 0 0,1 0 0 0 0,0-1 0 0 0,-1 1 1 0 0,1 0-1 0 0,0 0 0 0 0,-1 0 0 0 0,1 0 1 0 0,0 0-1 0 0,0-1 0 0 0,-1 3 0 0 0,1 5 269 0 0,-1-1-1 0 0,1 1 0 0 0,0 0 0 0 0,0 0 1 0 0,3 14-1 0 0,34 130 557 0 0,11 60-1409 0 0,-47-210 531 0 0,3 18-1287 0 0,-2-35-814 0 0,-4-17 1901 0 0,-2-1-1 0 0,-1 1 1 0 0,-10-38-1 0 0,-8-49 2104 0 0,23 117-1962 0 0,0 1 1 0 0,0 0-1 0 0,0-1 0 0 0,0 1 1 0 0,0-1-1 0 0,0 1 1 0 0,1-1-1 0 0,-1 1 0 0 0,0-1 1 0 0,1 1-1 0 0,-1-1 1 0 0,1 1-1 0 0,-1 0 0 0 0,1-1 1 0 0,0 1-1 0 0,0 0 1 0 0,-1 0-1 0 0,1-1 1 0 0,0 1-1 0 0,0 0 0 0 0,0 0 1 0 0,1 0-1 0 0,-1 0 1 0 0,0 0-1 0 0,0 0 0 0 0,0 1 1 0 0,1-1-1 0 0,-1 0 1 0 0,0 0-1 0 0,1 1 0 0 0,-1-1 1 0 0,0 1-1 0 0,1 0 1 0 0,-1-1-1 0 0,1 1 1 0 0,-1 0-1 0 0,1 0 0 0 0,1 0 1 0 0,9-1-83 0 0,0 0 0 0 0,1 1 0 0 0,22 4 0 0 0,-6-2-206 0 0,-19-2-704 0 0,0 0 0 0 0,0-1-1 0 0,0-1 1 0 0,0 0 0 0 0,-1 0 0 0 0,1 0-1 0 0,0-2 1 0 0,-1 1 0 0 0,0-1 0 0 0,15-8-1 0 0,-12 4-1499 0 0</inkml:trace>
  <inkml:trace contextRef="#ctx0" brushRef="#br0" timeOffset="1">440 0 5657 0 0,'-2'1'173'0'0,"1"-1"-1"0"0,0 0 0 0 0,0 0 1 0 0,0 0-1 0 0,-1 1 0 0 0,1-1 1 0 0,0 0-1 0 0,0 1 0 0 0,0-1 0 0 0,0 1 1 0 0,0 0-1 0 0,0-1 0 0 0,0 1 1 0 0,0 0-1 0 0,0 0 0 0 0,0-1 1 0 0,0 1-1 0 0,0 0 0 0 0,0 0 1 0 0,1 0-1 0 0,-1 0 0 0 0,0 0 1 0 0,1 0-1 0 0,-1 0 0 0 0,1 0 1 0 0,-1 1-1 0 0,1-1 0 0 0,-1 0 1 0 0,1 0-1 0 0,0 0 0 0 0,0 1 1 0 0,-1-1-1 0 0,1 2 0 0 0,-1 6 452 0 0,1 0-1 0 0,0 0 0 0 0,1 15 1 0 0,0-7-335 0 0,2 30 467 0 0,2-1 0 0 0,3 0 0 0 0,17 64 0 0 0,-5-26-390 0 0,-3 2-261 0 0,-5-23-42 0 0,2 0 0 0 0,3 0 0 0 0,28 66-1 0 0,-45-128-112 0 0,0-1-1 0 0,0 0 0 0 0,0 1 1 0 0,0-1-1 0 0,0 0 1 0 0,0 1-1 0 0,1-1 1 0 0,-1 0-1 0 0,0 1 1 0 0,0-1-1 0 0,0 1 0 0 0,0-1 1 0 0,0 0-1 0 0,1 0 1 0 0,-1 1-1 0 0,0-1 1 0 0,0 0-1 0 0,0 1 0 0 0,1-1 1 0 0,-1 0-1 0 0,0 0 1 0 0,0 1-1 0 0,1-1 1 0 0,-1 0-1 0 0,0 0 0 0 0,1 1 1 0 0,-1-1-1 0 0,0 0 1 0 0,1 0-1 0 0,-1 0 1 0 0,0 0-1 0 0,1 0 0 0 0,-1 0 1 0 0,0 0-1 0 0,1 1 1 0 0,2-16-2225 0 0,-6-23-1157 0 0,-10-43-2062 0 0,-12 2 3361 0 0,19 62 250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 6065 0 0,'-28'8'3195'0'0,"19"-6"-1436"0"0,1 0-1 0 0,-1 0 1 0 0,0 0 0 0 0,-9-1-1 0 0,78 2 3085 0 0,10 4-3627 0 0,100 4-1731 0 0,-156-11-98 0 0,-1 0 0 0 0,1-1 0 0 0,14-4 0 0 0,5-7-4662 0 0,-30 11 4063 0 0,0-1 1 0 0,16-17-7270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110 25 8386 0 0,'-55'2'2175'0'0,"1"-1"4113"0"0,326-7-2216 0 0,-178-1-8303 0 0,-1-5-5835 0 0,-82 9 7851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9:59:30.7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276 202 3497 0 0,'13'-20'608'0'0,"-12"18"-361"0"0,1 0-1 0 0,-1 0 0 0 0,0 0 1 0 0,1 0-1 0 0,-1 0 0 0 0,0 0 1 0 0,0 0-1 0 0,0 0 0 0 0,0-1 1 0 0,-1 1-1 0 0,1 0 0 0 0,-1-1 1 0 0,1 1-1 0 0,-1 0 0 0 0,0-1 1 0 0,0 1-1 0 0,0-4 0 0 0,-1 0-23 0 0,-1 0 1 0 0,0 0-1 0 0,0 0 0 0 0,0 1 0 0 0,-1-1 1 0 0,1 1-1 0 0,-1 0 0 0 0,0 0 0 0 0,-1 0 1 0 0,0 0-1 0 0,1 0 0 0 0,-1 1 0 0 0,-1-1 1 0 0,1 1-1 0 0,-1 0 0 0 0,0 1 0 0 0,1-1 1 0 0,-2 1-1 0 0,-5-4 0 0 0,8 6-140 0 0,1 0 0 0 0,-1 0 0 0 0,0-1 1 0 0,0 1-1 0 0,0 1 0 0 0,0-1 0 0 0,0 0 0 0 0,0 1 0 0 0,0 0 0 0 0,0-1 0 0 0,0 1 1 0 0,0 0-1 0 0,0 1 0 0 0,0-1 0 0 0,0 1 0 0 0,0-1 0 0 0,0 1 0 0 0,0 0 1 0 0,0 0-1 0 0,0 0 0 0 0,1 0 0 0 0,-1 1 0 0 0,0-1 0 0 0,1 1 0 0 0,-1-1 0 0 0,1 1 1 0 0,-1 0-1 0 0,1 0 0 0 0,0 0 0 0 0,0 1 0 0 0,0-1 0 0 0,0 0 0 0 0,0 1 0 0 0,0-1 1 0 0,1 1-1 0 0,-1 0 0 0 0,1-1 0 0 0,-2 7 0 0 0,0-2-39 0 0,0 0-1 0 0,1 1 0 0 0,0-1 1 0 0,0 1-1 0 0,1 0 0 0 0,0-1 1 0 0,0 1-1 0 0,1 0 1 0 0,0 0-1 0 0,0 0 0 0 0,1-1 1 0 0,0 1-1 0 0,0 0 0 0 0,1-1 1 0 0,0 1-1 0 0,1-1 1 0 0,-1 1-1 0 0,1-1 0 0 0,1 0 1 0 0,-1 0-1 0 0,1 0 0 0 0,9 10 1 0 0,1 2-62 0 0,2 0 1 0 0,0-2 0 0 0,1 0-1 0 0,1-1 1 0 0,1-1 0 0 0,22 16-1 0 0,-19-15 93 0 0,-1 2 0 0 0,-1 0-1 0 0,22 26 1 0 0,-40-42-73 0 0,-1-1-1 0 0,0 0 0 0 0,0 0 1 0 0,0 1-1 0 0,0-1 1 0 0,0 0-1 0 0,0 1 1 0 0,0-1-1 0 0,-1 1 1 0 0,1 0-1 0 0,-1-1 1 0 0,1 1-1 0 0,-1-1 1 0 0,1 1-1 0 0,-1 0 0 0 0,0-1 1 0 0,0 1-1 0 0,0 0 1 0 0,0 0-1 0 0,0-1 1 0 0,0 1-1 0 0,-1 2 1 0 0,0-1 12 0 0,0-1 0 0 0,0 0 0 0 0,0 0-1 0 0,0 0 1 0 0,-1 1 0 0 0,1-1 0 0 0,-1-1 0 0 0,0 1 0 0 0,1 0 0 0 0,-1 0 0 0 0,0-1 0 0 0,0 1 0 0 0,-4 2 0 0 0,-2 0 28 0 0,0 1 1 0 0,-1-1-1 0 0,0 0 0 0 0,0-1 1 0 0,0 0-1 0 0,0-1 1 0 0,-10 2-1 0 0,2-2-2 0 0,-1-1-1 0 0,0-1 1 0 0,0 0-1 0 0,1-2 1 0 0,-1 0-1 0 0,-34-9 1 0 0,40 8-62 0 0,0 0 0 0 0,1-1 1 0 0,-1-1-1 0 0,1 0 1 0 0,0-1-1 0 0,1 0 0 0 0,-1 0 1 0 0,1-1-1 0 0,0 0 0 0 0,-16-17 1 0 0,25 22-37 0 0,0 1-1 0 0,0 0 1 0 0,0-1 0 0 0,0 1 0 0 0,0-1-1 0 0,1 0 1 0 0,-1 1 0 0 0,0-1 0 0 0,1 0-1 0 0,0 1 1 0 0,-1-1 0 0 0,1 0 0 0 0,0 1-1 0 0,0-1 1 0 0,0 0 0 0 0,0 0 0 0 0,0 1-1 0 0,0-1 1 0 0,0 0 0 0 0,1 1 0 0 0,-1-1-1 0 0,1 0 1 0 0,-1 1 0 0 0,1-1 0 0 0,0 0-1 0 0,0 1 1 0 0,-1-1 0 0 0,1 1 0 0 0,0 0-1 0 0,0-1 1 0 0,0 1 0 0 0,1 0 0 0 0,-1-1-1 0 0,2 0 1 0 0,3-5-404 0 0,0 1 0 0 0,1 0 0 0 0,0 1 0 0 0,0 0 0 0 0,10-6 0 0 0,8-1-1328 0 0,0 2-1 0 0,1 0 0 0 0,0 1 0 0 0,29-5 0 0 0,-43 11 1299 0 0,23-5-2183 0 0</inkml:trace>
  <inkml:trace contextRef="#ctx0" brushRef="#br0" timeOffset="1">689 163 4225 0 0,'-14'-33'2058'0'0,"12"29"-1700"0"0,-1 0 0 0 0,1 0 0 0 0,1 0 1 0 0,-1-1-1 0 0,0 1 0 0 0,1-1 0 0 0,0 1 0 0 0,0-1 1 0 0,0-6-1 0 0,1 9-244 0 0,0 0 1 0 0,0 0-1 0 0,-1 0 0 0 0,1 0 1 0 0,0 0-1 0 0,-1 0 1 0 0,0 1-1 0 0,1-1 0 0 0,-1 0 1 0 0,0 0-1 0 0,0 0 1 0 0,0 1-1 0 0,0-1 1 0 0,0 0-1 0 0,0 1 0 0 0,0-1 1 0 0,-1 1-1 0 0,1-1 1 0 0,-1 1-1 0 0,1 0 0 0 0,-1 0 1 0 0,1-1-1 0 0,-1 1 1 0 0,0 0-1 0 0,1 1 0 0 0,-1-1 1 0 0,0 0-1 0 0,0 0 1 0 0,0 1-1 0 0,0-1 1 0 0,0 1-1 0 0,0-1 0 0 0,1 1 1 0 0,-1 0-1 0 0,0 0 1 0 0,0 0-1 0 0,0 0 0 0 0,0 0 1 0 0,-2 1-1 0 0,-1-1 45 0 0,1 0-1 0 0,0 1 1 0 0,0 0-1 0 0,0-1 1 0 0,0 2-1 0 0,0-1 1 0 0,0 0-1 0 0,0 1 1 0 0,0-1-1 0 0,1 1 1 0 0,-1 0-1 0 0,1 1 1 0 0,-1-1-1 0 0,1 1 1 0 0,0-1 0 0 0,0 1-1 0 0,0 0 1 0 0,-4 4-1 0 0,-2 7-29 0 0,1 0 1 0 0,0 0-1 0 0,1 1 1 0 0,1 0-1 0 0,0 0 0 0 0,1 0 1 0 0,-4 24-1 0 0,5-16-120 0 0,2-1-1 0 0,0 1 1 0 0,2 0-1 0 0,0 0 1 0 0,5 30 0 0 0,-3-41-20 0 0,0-1 1 0 0,1 1-1 0 0,0-1 1 0 0,0 0-1 0 0,2-1 0 0 0,-1 1 1 0 0,1-1-1 0 0,1 1 1 0 0,0-2-1 0 0,0 1 1 0 0,1-1-1 0 0,11 12 1 0 0,-16-18-29 0 0,0-1 1 0 0,0 0 0 0 0,0 0-1 0 0,1 0 1 0 0,-1 0-1 0 0,1-1 1 0 0,-1 1 0 0 0,1-1-1 0 0,0 1 1 0 0,-1-1 0 0 0,1 0-1 0 0,0 0 1 0 0,0 0-1 0 0,0-1 1 0 0,0 1 0 0 0,0-1-1 0 0,0 1 1 0 0,0-1 0 0 0,4 0-1 0 0,-3-1-105 0 0,0 0-1 0 0,0 0 0 0 0,0 0 0 0 0,0-1 1 0 0,-1 1-1 0 0,1-1 0 0 0,-1 0 0 0 0,1 0 1 0 0,-1 0-1 0 0,0-1 0 0 0,0 1 1 0 0,6-6-1 0 0,2-5-519 0 0,-1 0 0 0 0,0 0 0 0 0,0-1 0 0 0,-1 0 0 0 0,11-27 1 0 0,-1-1-782 0 0,-2-2 1 0 0,-2-1 0 0 0,10-46-1 0 0,-17 50 1481 0 0,5-72 0 0 0,-14 73 5651 0 0,2 62-3973 0 0,5 16-582 0 0,0-1-1 0 0,20 61 1 0 0,-12-50-836 0 0,0 1-86 0 0,20 49 1 0 0,-26-80-201 0 0,0-1 1 0 0,1 0-1 0 0,1 0 1 0 0,0-1 0 0 0,26 30-1 0 0,-35-44-172 0 0,1 0-1 0 0,0 0 1 0 0,0 0 0 0 0,0 0-1 0 0,1 0 1 0 0,-1-1 0 0 0,0 1-1 0 0,1-1 1 0 0,-1 1 0 0 0,1-1-1 0 0,-1 0 1 0 0,1 0 0 0 0,-1 0-1 0 0,1 0 1 0 0,0-1 0 0 0,0 1-1 0 0,-1-1 1 0 0,6 1 0 0 0,-6-2-139 0 0,0 1 1 0 0,0-1 0 0 0,0 0-1 0 0,-1 1 1 0 0,1-1-1 0 0,0 0 1 0 0,0 0 0 0 0,0 0-1 0 0,-1 0 1 0 0,1-1 0 0 0,-1 1-1 0 0,1 0 1 0 0,-1-1-1 0 0,1 1 1 0 0,-1-1 0 0 0,0 1-1 0 0,1-1 1 0 0,-1 0 0 0 0,0 0-1 0 0,0 1 1 0 0,-1-1 0 0 0,1 0-1 0 0,0 0 1 0 0,0 0-1 0 0,-1 0 1 0 0,1-2 0 0 0,11-42-2994 0 0,-6 20 1021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9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15 5121 0 0,'-1'0'339'0'0,"-1"0"-1"0"0,0 1 1 0 0,0 0-1 0 0,1-1 1 0 0,-1 1-1 0 0,0 0 1 0 0,1 0-1 0 0,-1 0 1 0 0,1 0-1 0 0,-1 0 1 0 0,1 0-1 0 0,0 0 1 0 0,-1 1-1 0 0,1-1 1 0 0,0 0-1 0 0,0 1 0 0 0,0-1 1 0 0,0 1-1 0 0,0-1 1 0 0,0 1-1 0 0,0 0 1 0 0,-1 3-1 0 0,2-1 97 0 0,-1 1 0 0 0,1 0 1 0 0,0 0-1 0 0,1 0 0 0 0,-1-1 0 0 0,1 1 0 0 0,1 5 0 0 0,1 12 370 0 0,4 11-118 0 0,1 0 0 0 0,2-1 1 0 0,25 56-1 0 0,-1 0-180 0 0,-16-29-163 0 0,20 114-1 0 0,-44-348-2633 0 0,6 164 2197 0 0,2-78-388 0 0,20-132-1 0 0,-21 217 507 0 0,0 1 0 0 0,-1 0 1 0 0,1 0-1 0 0,0-1 0 0 0,0 1 0 0 0,1 0 0 0 0,-1 0 0 0 0,1 0 1 0 0,-1 0-1 0 0,1 0 0 0 0,4-4 0 0 0,-6 7-10 0 0,0-1-1 0 0,1 1 1 0 0,-1 0-1 0 0,1-1 1 0 0,-1 1-1 0 0,1 0 1 0 0,-1-1-1 0 0,1 1 0 0 0,-1 0 1 0 0,1 0-1 0 0,-1-1 1 0 0,1 1-1 0 0,-1 0 1 0 0,1 0-1 0 0,0 0 1 0 0,-1 0-1 0 0,1 0 1 0 0,-1 0-1 0 0,1 0 1 0 0,0 0-1 0 0,-1 0 1 0 0,1 0-1 0 0,-1 0 1 0 0,2 1-1 0 0,-1-1 18 0 0,0 1 0 0 0,1 0 0 0 0,-1 0 0 0 0,0 0 0 0 0,0 0 0 0 0,0 0 0 0 0,0 0 0 0 0,0 0-1 0 0,0 0 1 0 0,0 1 0 0 0,0-1 0 0 0,-1 0 0 0 0,1 0 0 0 0,0 2 0 0 0,12 26 751 0 0,-3 0 1 0 0,14 53-1 0 0,-2-3-52 0 0,4-1-352 0 0,-1 0-586 0 0,-26-78-48 0 0,2-9-261 0 0,2 3 320 0 0,-2-1 0 0 0,1 1 0 0 0,-1-1 0 0 0,0 0 1 0 0,0-12-1 0 0,3-12-399 0 0,3-5 120 0 0,2 0 1 0 0,1 1-1 0 0,2 1 0 0 0,30-63 0 0 0,-37 88 462 0 0,0-3 41 0 0,0 1 1 0 0,1 0 0 0 0,1 0 0 0 0,0 0-1 0 0,0 1 1 0 0,1 0 0 0 0,1 0-1 0 0,-1 1 1 0 0,20-16 0 0 0,-26 24 3 0 0,-1 1-1 0 0,0-1 1 0 0,0 0 0 0 0,0 1 0 0 0,1-1-1 0 0,-1 0 1 0 0,0 1 0 0 0,1 0 0 0 0,-1-1 0 0 0,1 1-1 0 0,-1 0 1 0 0,0 0 0 0 0,1 0 0 0 0,-1 0 0 0 0,1 0-1 0 0,-1 0 1 0 0,0 0 0 0 0,1 0 0 0 0,-1 1 0 0 0,0-1-1 0 0,1 0 1 0 0,1 1 0 0 0,-1 1 66 0 0,1-1 1 0 0,0 1-1 0 0,-1 0 0 0 0,1 0 1 0 0,-1 0-1 0 0,0 0 0 0 0,0 0 1 0 0,1 0-1 0 0,2 5 0 0 0,2 4 404 0 0,0 0 0 0 0,-1 1 0 0 0,8 19 0 0 0,13 43 112 0 0,-4 1 1 0 0,-3 1-1 0 0,14 103 1 0 0,-30-142-542 0 0,5 25 26 0 0,-5-57-911 0 0,-1-13-159 0 0,0-13-966 0 0,1-20-2289 0 0,-2 21 683 0 0,0 0 0 0 0,-2-27 0 0 0,-4 9-578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1.1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52 78 6233 0 0,'-3'-7'234'0'0,"-2"-3"887"0"0,0 0 0 0 0,0 1 0 0 0,-1 0 0 0 0,0 0 0 0 0,-12-13 0 0 0,18 22-1090 0 0,0 0 0 0 0,0-1-1 0 0,0 1 1 0 0,0 0-1 0 0,0 0 1 0 0,0 0-1 0 0,0 0 1 0 0,0 0-1 0 0,0 0 1 0 0,0 0-1 0 0,0 0 1 0 0,0 0 0 0 0,0 0-1 0 0,0 0 1 0 0,0 0-1 0 0,0 0 1 0 0,-1 0-1 0 0,1 0 1 0 0,0 0-1 0 0,0 0 1 0 0,0-1-1 0 0,0 1 1 0 0,0 0-1 0 0,0 0 1 0 0,0 0 0 0 0,0 0-1 0 0,0 0 1 0 0,0 0-1 0 0,0 0 1 0 0,0 0-1 0 0,-1 0 1 0 0,1 0-1 0 0,0 0 1 0 0,0 0-1 0 0,0 0 1 0 0,0 0-1 0 0,0 0 1 0 0,0 0 0 0 0,0 1-1 0 0,0-1 1 0 0,0 0-1 0 0,0 0 1 0 0,0 0-1 0 0,0 0 1 0 0,-1 0-1 0 0,1 0 1 0 0,0 0-1 0 0,0 0 1 0 0,0 0-1 0 0,0 0 1 0 0,0 0 0 0 0,0 0-1 0 0,0 0 1 0 0,0 0-1 0 0,0 0 1 0 0,0 0-1 0 0,0 0 1 0 0,0 1-1 0 0,0-1 1 0 0,0 0-1 0 0,0 0 1 0 0,0 0 0 0 0,0 0-1 0 0,0 0 1 0 0,0 0-1 0 0,0 0 1 0 0,0 0-1 0 0,0 0 1 0 0,0 0-1 0 0,1 11 1073 0 0,5 19-411 0 0,-5-23-426 0 0,84 332 671 0 0,-75-304-915 0 0,35 108-184 0 0,-70-247-10929 0 0,17 82 9185 0 0,0-3-1334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1.7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0 156 8906 0 0,'12'-10'5834'0'0,"9"-21"-5570"0"0,-11 15 14 0 0,0 2-247 0 0,32-37 16 0 0,-39 47-53 0 0,0 1 0 0 0,0 1 0 0 0,0-1 0 0 0,1 0-1 0 0,-1 1 1 0 0,1-1 0 0 0,0 1 0 0 0,0 0 0 0 0,-1 1 0 0 0,1-1 0 0 0,0 1 0 0 0,7-2 0 0 0,-10 3 3 0 0,0 0 1 0 0,1 0 0 0 0,-1 0 0 0 0,0 0-1 0 0,0 0 1 0 0,0 0 0 0 0,0 0 0 0 0,0 1 0 0 0,1-1-1 0 0,-1 1 1 0 0,0-1 0 0 0,0 1 0 0 0,0-1-1 0 0,0 1 1 0 0,0-1 0 0 0,0 1 0 0 0,0 0-1 0 0,-1 0 1 0 0,1-1 0 0 0,0 1 0 0 0,0 0 0 0 0,0 0-1 0 0,-1 0 1 0 0,1 0 0 0 0,0 0 0 0 0,-1 0-1 0 0,1 0 1 0 0,-1 0 0 0 0,0 0 0 0 0,1 0-1 0 0,-1 0 1 0 0,0 0 0 0 0,1 1 0 0 0,-1-1 0 0 0,0 0-1 0 0,0 0 1 0 0,0 0 0 0 0,0 0 0 0 0,0 1-1 0 0,0 0 1 0 0,0 5 12 0 0,0 0 0 0 0,-1 1-1 0 0,1-1 1 0 0,-1 0 0 0 0,-3 8-1 0 0,-4 15 10 0 0,-2 0-1 0 0,-17 35 0 0 0,22-55 10 0 0,0 0 0 0 0,-1 0 0 0 0,0-1 1 0 0,-1 1-1 0 0,0-1 0 0 0,0-1 0 0 0,-1 0 0 0 0,0 0 0 0 0,-16 12 0 0 0,24-19-27 0 0,-1 0 1 0 0,0 0-1 0 0,0-1 0 0 0,0 1 0 0 0,0 0 0 0 0,0-1 0 0 0,0 1 0 0 0,0-1 0 0 0,0 1 1 0 0,0-1-1 0 0,0 0 0 0 0,0 1 0 0 0,0-1 0 0 0,0 0 0 0 0,0 0 0 0 0,0 0 0 0 0,0 0 0 0 0,0 0 1 0 0,-2 0-1 0 0,2 0-43 0 0,1-1 0 0 0,0 1 0 0 0,0-1 0 0 0,-1 0 0 0 0,1 1 0 0 0,0-1 0 0 0,0 1 1 0 0,0-1-1 0 0,0 1 0 0 0,0-1 0 0 0,-1 0 0 0 0,1 1 0 0 0,0-1 0 0 0,1 0 0 0 0,-1 1 0 0 0,0-1 0 0 0,0 1 1 0 0,0-1-1 0 0,0 0 0 0 0,0 1 0 0 0,1-1 0 0 0,-1 1 0 0 0,1-2 0 0 0,21-40-3065 0 0,-15 32 2493 0 0,1 1-1 0 0,1-1 1 0 0,0 2-1 0 0,0-1 1 0 0,1 1-1 0 0,14-9 1 0 0,68-34-810 0 0,-54 30 1465 0 0,-29 17 181 0 0,-1 0 0 0 0,0-1 0 0 0,-1 0 0 0 0,1-1 0 0 0,9-9 0 0 0,-15 14-72 0 0,-1-1 1 0 0,1 0 0 0 0,-1 1-1 0 0,0-1 1 0 0,0 0 0 0 0,0 0-1 0 0,0 1 1 0 0,0-1 0 0 0,0 0-1 0 0,0 0 1 0 0,-1 0 0 0 0,1 0-1 0 0,-1-1 1 0 0,0 1 0 0 0,1 0 0 0 0,-1 0-1 0 0,0 0 1 0 0,0 0 0 0 0,0 0-1 0 0,0 0 1 0 0,-1 0 0 0 0,1-1-1 0 0,-1 1 1 0 0,1 0 0 0 0,-1 0-1 0 0,1 0 1 0 0,-1 0 0 0 0,0 0-1 0 0,0 1 1 0 0,-2-4 0 0 0,3 5-82 0 0,0-1 1 0 0,-1 0-1 0 0,1 1 0 0 0,0-1 1 0 0,0 1-1 0 0,-1-1 0 0 0,1 1 1 0 0,-1-1-1 0 0,1 1 0 0 0,0-1 1 0 0,-1 1-1 0 0,1-1 0 0 0,-1 1 1 0 0,1 0-1 0 0,-1-1 0 0 0,1 1 1 0 0,-1 0-1 0 0,1-1 0 0 0,-1 1 1 0 0,1 0-1 0 0,-1 0 0 0 0,1-1 1 0 0,-1 1-1 0 0,0 0 0 0 0,1 0 1 0 0,-2 0-1 0 0,1 0-7 0 0,1 1 0 0 0,-1 0 0 0 0,0 0 0 0 0,1-1 0 0 0,-1 1 0 0 0,1 0 0 0 0,-1 0 0 0 0,1-1 0 0 0,0 1 0 0 0,-1 0 0 0 0,1 0-1 0 0,0 0 1 0 0,-1 0 0 0 0,1 0 0 0 0,0-1 0 0 0,0 1 0 0 0,0 0 0 0 0,0 0 0 0 0,0 2 0 0 0,-1 11 180 0 0,0-1 0 0 0,1 1 0 0 0,1 0 0 0 0,0 0-1 0 0,1 0 1 0 0,0-1 0 0 0,1 1 0 0 0,1-1 0 0 0,0 0-1 0 0,1 0 1 0 0,0 0 0 0 0,1 0 0 0 0,1-1 0 0 0,14 21 0 0 0,-20-31-219 0 0,0-1-1 0 0,0 1 1 0 0,1-1 0 0 0,-1 0 0 0 0,1 1 0 0 0,-1-1 0 0 0,1 0 0 0 0,-1 0 0 0 0,1 0 0 0 0,-1 0 0 0 0,1 0 0 0 0,0 0 0 0 0,0-1-1 0 0,0 1 1 0 0,-1-1 0 0 0,1 1 0 0 0,0-1 0 0 0,0 1 0 0 0,0-1 0 0 0,0 0 0 0 0,0 0 0 0 0,0 0 0 0 0,-1 0 0 0 0,1 0 0 0 0,0-1-1 0 0,0 1 1 0 0,0-1 0 0 0,0 1 0 0 0,0-1 0 0 0,-1 1 0 0 0,1-1 0 0 0,0 0 0 0 0,0 0 0 0 0,-1 0 0 0 0,1 0 0 0 0,-1 0 0 0 0,1 0-1 0 0,-1 0 1 0 0,1-1 0 0 0,-1 1 0 0 0,2-3 0 0 0,2-1 12 0 0,0-1 0 0 0,-1 1-1 0 0,0 0 1 0 0,0-1 0 0 0,0 0-1 0 0,-1 0 1 0 0,1 0 0 0 0,-2-1-1 0 0,1 1 1 0 0,2-9 0 0 0,-4 8-37 0 0,0 0 1 0 0,-1 0-1 0 0,0-1 0 0 0,0 1 1 0 0,0 0-1 0 0,-1 0 0 0 0,0 0 1 0 0,0-1-1 0 0,-1 1 0 0 0,0 0 1 0 0,0 1-1 0 0,-1-1 0 0 0,0 0 1 0 0,0 1-1 0 0,0-1 0 0 0,-1 1 1 0 0,0 0-1 0 0,-6-6 0 0 0,7 8-58 0 0,0 1 0 0 0,0 0-1 0 0,0 0 1 0 0,0 0-1 0 0,-1 1 1 0 0,1-1 0 0 0,-1 1-1 0 0,0 0 1 0 0,0 0-1 0 0,0 0 1 0 0,0 0 0 0 0,0 1-1 0 0,0-1 1 0 0,0 1-1 0 0,0 0 1 0 0,-1 0 0 0 0,1 1-1 0 0,0 0 1 0 0,-1-1-1 0 0,1 1 1 0 0,-1 1 0 0 0,1-1-1 0 0,0 1 1 0 0,-1-1-1 0 0,1 1 1 0 0,0 0 0 0 0,0 1-1 0 0,0-1 1 0 0,0 1-1 0 0,0 0 1 0 0,-4 2 0 0 0,5-2-46 0 0,0 0 0 0 0,1-1 0 0 0,-1 1 0 0 0,1 0 1 0 0,0 1-1 0 0,0-1 0 0 0,0 0 0 0 0,0 1 1 0 0,0-1-1 0 0,0 1 0 0 0,1-1 0 0 0,-1 1 1 0 0,1 0-1 0 0,0 0 0 0 0,-1 0 0 0 0,1 0 1 0 0,1 0-1 0 0,-1 0 0 0 0,0 0 0 0 0,1 0 1 0 0,0 0-1 0 0,-1 4 0 0 0,1-5-53 0 0,0-1 0 0 0,1 0 0 0 0,-1 1 0 0 0,0-1 0 0 0,0 1 0 0 0,1-1 0 0 0,-1 0 0 0 0,1 1 0 0 0,-1-1 0 0 0,1 0 0 0 0,0 1 0 0 0,-1-1 0 0 0,1 0 0 0 0,0 0 0 0 0,0 0 0 0 0,0 0 0 0 0,0 0 0 0 0,0 0 0 0 0,2 2 0 0 0,-1-2-65 0 0,0 0 0 0 0,0-1-1 0 0,0 1 1 0 0,0 0 0 0 0,0-1-1 0 0,0 1 1 0 0,0-1 0 0 0,0 0-1 0 0,0 0 1 0 0,0 0 0 0 0,0 0-1 0 0,0 0 1 0 0,0 0 0 0 0,0 0-1 0 0,0-1 1 0 0,0 1 0 0 0,4-2-1 0 0,33-15-2570 0 0,-25 8-289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06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36 1 6617 0 0,'-11'13'6525'0'0,"0"1"-4270"0"0,6 15-2035 0 0,1 0 1 0 0,1 1-1 0 0,2-1 1 0 0,2 39 0 0 0,0-60-152 0 0,0-1 1 0 0,0 1 0 0 0,0-1 0 0 0,1 1 0 0 0,4 11 0 0 0,-5-18-55 0 0,-1 0 0 0 0,1 0-1 0 0,-1 0 1 0 0,1 0 0 0 0,-1 0 0 0 0,1 0 0 0 0,0-1 0 0 0,-1 1 0 0 0,1 0 0 0 0,0 0-1 0 0,0 0 1 0 0,-1-1 0 0 0,1 1 0 0 0,0 0 0 0 0,0-1 0 0 0,0 1 0 0 0,0-1-1 0 0,2 2 1 0 0,-2-2 1 0 0,1 0 0 0 0,-1-1-1 0 0,0 1 1 0 0,1 0 0 0 0,-1 0-1 0 0,0 0 1 0 0,0-1 0 0 0,1 1-1 0 0,-1-1 1 0 0,0 1 0 0 0,0-1-1 0 0,0 1 1 0 0,1-1 0 0 0,-1 0-1 0 0,0 0 1 0 0,0 1 0 0 0,0-1-1 0 0,0 0 1 0 0,-1 0 0 0 0,3-2-1 0 0,34-42 145 0 0,-32 37-170 0 0,0 0 0 0 0,1 0 0 0 0,1 1 0 0 0,-1 0 0 0 0,1 0 0 0 0,0 1 0 0 0,1-1 0 0 0,14-8 0 0 0,-21 14 7 0 0,0 1-1 0 0,-1 0 1 0 0,1-1 0 0 0,0 1 0 0 0,-1 0-1 0 0,1 0 1 0 0,0-1 0 0 0,0 1 0 0 0,-1 0 0 0 0,1 0-1 0 0,0 0 1 0 0,0 0 0 0 0,-1 0 0 0 0,1 0 0 0 0,0 0-1 0 0,0 0 1 0 0,-1 0 0 0 0,1 1 0 0 0,0-1-1 0 0,0 0 1 0 0,-1 0 0 0 0,1 1 0 0 0,0-1 0 0 0,-1 0-1 0 0,1 1 1 0 0,0-1 0 0 0,-1 1 0 0 0,2 0 0 0 0,-1 1 4 0 0,1 0 1 0 0,-1 0 0 0 0,0-1 0 0 0,1 2 0 0 0,-1-1 0 0 0,0 0 0 0 0,0 0 0 0 0,0 0 0 0 0,0 3 0 0 0,8 48 97 0 0,-11 67-219 0 0,2-120 58 0 0,1 0 0 0 0,-1 0 0 0 0,0 0 0 0 0,0 0 0 0 0,0 0-1 0 0,0-1 1 0 0,0 1 0 0 0,0 0 0 0 0,0 0 0 0 0,0 0 0 0 0,1 0 0 0 0,-1 0 0 0 0,0 0 0 0 0,0 0 0 0 0,0 0-1 0 0,0 1 1 0 0,0-1 0 0 0,0 0 0 0 0,0 0 0 0 0,1 0 0 0 0,-1 0 0 0 0,0 0 0 0 0,0 0 0 0 0,0 0 0 0 0,0 0-1 0 0,0 0 1 0 0,0 0 0 0 0,0 0 0 0 0,0 0 0 0 0,0 0 0 0 0,0 0 0 0 0,0 0 0 0 0,1 1 0 0 0,-1-1 0 0 0,0 0-1 0 0,0 0 1 0 0,0 0 0 0 0,0 0 0 0 0,0 0 0 0 0,0 0 0 0 0,0 0 0 0 0,0 0 0 0 0,0 1 0 0 0,0-1 0 0 0,0 0-1 0 0,8-19-3135 0 0,7-28-2205 0 0,-9 27 1701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40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132 123 10466 0 0,'-3'6'405'0'0,"-1"0"0"0"0,1 0 0 0 0,0 0 0 0 0,0 0 0 0 0,1 0 0 0 0,-1 1 0 0 0,1-1 0 0 0,1 1 0 0 0,-1 0 0 0 0,1-1 0 0 0,1 1 0 0 0,-1 0 0 0 0,1 0-1 0 0,0 0 1 0 0,1-1 0 0 0,1 12 0 0 0,1-6-339 0 0,0 0-1 0 0,0-1 0 0 0,2 0 1 0 0,-1 0-1 0 0,1 0 0 0 0,1 0 1 0 0,0-1-1 0 0,11 16 1 0 0,-4-12 539 0 0,1-6-4017 0 0,-14-8 3285 0 0,0 0 0 0 0,0 1-1 0 0,1-1 1 0 0,-1 0 0 0 0,0 0 0 0 0,0 0 0 0 0,0 0 0 0 0,1 0 0 0 0,-1 0-1 0 0,0 0 1 0 0,0 0 0 0 0,1 0 0 0 0,-1 0 0 0 0,0 0 0 0 0,0 0 0 0 0,1 0 0 0 0,-1 0-1 0 0,0 0 1 0 0,0 0 0 0 0,1 0 0 0 0,-1 0 0 0 0,0-1 0 0 0,0 1 0 0 0,0 0-1 0 0,1 0 1 0 0,-1 0 0 0 0,0 0 0 0 0,0 0 0 0 0,0 0 0 0 0,1-1 0 0 0,-1 1-1 0 0,0 0 1 0 0,0 0 0 0 0,0 0 0 0 0,0-1 0 0 0,1 1 0 0 0,-1 0 0 0 0,0 0 0 0 0,-3-20-3907 0 0,0 11 2828 0 0,-3 0-1672 0 0</inkml:trace>
  <inkml:trace contextRef="#ctx0" brushRef="#br0" timeOffset="1">8 71 5089 0 0,'-8'-4'7863'0'0,"13"1"-5259"0"0,7-2-2282 0 0,7-5-207 0 0,0 1 1 0 0,24-6-1 0 0,-6 3-2818 0 0,-4 1-4042 0 0,-26 9 2850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7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 1 8626 0 0,'-3'6'722'0'0,"1"0"0"0"0,0 1 1 0 0,0-1-1 0 0,1 1 0 0 0,0 0 1 0 0,0-1-1 0 0,0 1 0 0 0,1 0 0 0 0,0-1 1 0 0,0 1-1 0 0,1 0 0 0 0,2 12 1 0 0,4 7 296 0 0,17 48 0 0 0,-14-47-683 0 0,19 42-24 0 0,-18-44-1461 0 0,16 52 1 0 0,-26-77 1021 0 0,-1 0 1 0 0,0 0-1 0 0,0 0 0 0 0,0 0 0 0 0,0 0 1 0 0,0 1-1 0 0,1-1 0 0 0,-1 0 0 0 0,0 0 1 0 0,0 0-1 0 0,0 0 0 0 0,0 1 0 0 0,0-1 0 0 0,0 0 1 0 0,0 0-1 0 0,0 0 0 0 0,0 0 0 0 0,0 1 1 0 0,0-1-1 0 0,0 0 0 0 0,0 0 0 0 0,0 0 0 0 0,0 1 1 0 0,0-1-1 0 0,0 0 0 0 0,0 0 0 0 0,0 0 1 0 0,0 1-1 0 0,0-1 0 0 0,0 0 0 0 0,0 0 1 0 0,0 0-1 0 0,0 0 0 0 0,0 1 0 0 0,-1-1 0 0 0,1 0 1 0 0,0 0-1 0 0,0 0 0 0 0,0 0 0 0 0,0 0 1 0 0,0 1-1 0 0,-1-1 0 0 0,1 0 0 0 0,0 0 0 0 0,0 0 1 0 0,0 0-1 0 0,0 0 0 0 0,-1 0 0 0 0,1 0 1 0 0,0 0-1 0 0,0 0 0 0 0,0 0 0 0 0,0 0 1 0 0,-1 0-1 0 0,1 0 0 0 0,0 0 0 0 0,0 0 0 0 0,0 0 1 0 0,-1 0-1 0 0,1 0 0 0 0,0 0 0 0 0,0 0 1 0 0,0 0-1 0 0,-1 0 0 0 0,1 0 0 0 0,0 0 0 0 0,-11-9-5287 0 0,9 6 2709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0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21 270 8178 0 0,'-21'19'8698'0'0,"28"-28"-7056"0"0,-6 8-1616 0 0,11-15 379 0 0,1 2 1 0 0,1 0-1 0 0,0 0 0 0 0,19-13 1 0 0,-25 21-885 0 0,1 0 0 0 0,0 1-1 0 0,18-7 1 0 0,-20 9-851 0 0,0 1 0 0 0,0 0-1 0 0,0 1 1 0 0,0-1 0 0 0,0 2-1 0 0,10-1 1 0 0,-10 1-442 0 0,8 1-761 0 0,-14-1 2695 0 0,0 1 1 0 0,0 0 0 0 0,0 0 0 0 0,0-1-1 0 0,0 1 1 0 0,0 0 0 0 0,0 0 0 0 0,0 0-1 0 0,0 0 1 0 0,-1 1 0 0 0,1-1-1 0 0,0 0 1 0 0,-1 0 0 0 0,1 0 0 0 0,0 1-1 0 0,-1 0 1 0 0,20 45 6827 0 0,4 30-4559 0 0,-13-39-1977 0 0,-8-26-456 0 0,7 20 126 0 0,-10-31-153 0 0,0 1 1 0 0,1-1-1 0 0,0 0 1 0 0,-1 1-1 0 0,1-1 1 0 0,0 0-1 0 0,-1 1 1 0 0,1-1 0 0 0,0 0-1 0 0,0 0 1 0 0,0 0-1 0 0,0 0 1 0 0,0 0-1 0 0,0 0 1 0 0,0 0-1 0 0,2 1 1 0 0,-2-3-137 0 0,-1 1 0 0 0,1 0 0 0 0,-1-1 1 0 0,1 1-1 0 0,-1-1 0 0 0,1 1 0 0 0,-1 0 1 0 0,1-1-1 0 0,-1 1 0 0 0,0-1 1 0 0,1 1-1 0 0,-1-1 0 0 0,0 1 0 0 0,0-1 1 0 0,1 0-1 0 0,-1 1 0 0 0,0-1 0 0 0,0 1 1 0 0,0-1-1 0 0,0 0 0 0 0,1 1 0 0 0,-1-1 1 0 0,0 1-1 0 0,0-1 0 0 0,0 0 0 0 0,-1 1 1 0 0,1-1-1 0 0,0 0 0 0 0,1-23-3333 0 0,-1 23 3091 0 0,-4-47-4006 0 0,1 30 1713 0 0</inkml:trace>
  <inkml:trace contextRef="#ctx0" brushRef="#br0" timeOffset="1">224 29 8938 0 0,'-1'0'196'0'0,"1"1"-1"0"0,-1-1 1 0 0,0 1-1 0 0,1 0 1 0 0,-1-1 0 0 0,1 1-1 0 0,-1 0 1 0 0,1 0 0 0 0,-1-1-1 0 0,1 1 1 0 0,0 0-1 0 0,-1 0 1 0 0,1 0 0 0 0,0-1-1 0 0,-1 1 1 0 0,1 0 0 0 0,0 0-1 0 0,0 1 1 0 0,0-2-116 0 0,0 1-1 0 0,0-1 1 0 0,0 1-1 0 0,1-1 1 0 0,-1 1 0 0 0,0-1-1 0 0,0 0 1 0 0,1 1 0 0 0,-1-1-1 0 0,0 0 1 0 0,1 1 0 0 0,-1-1-1 0 0,0 1 1 0 0,1-1-1 0 0,-1 0 1 0 0,0 0 0 0 0,1 1-1 0 0,-1-1 1 0 0,1 0 0 0 0,-1 0-1 0 0,0 1 1 0 0,1-1 0 0 0,0 0-1 0 0,1 1-31 0 0,0-1 0 0 0,1 1 0 0 0,-1-1 1 0 0,0 0-1 0 0,0 0 0 0 0,1 0 0 0 0,-1 0 0 0 0,0 0 0 0 0,0 0 0 0 0,1-1 0 0 0,-1 1 0 0 0,3-2 0 0 0,44-26-3662 0 0,-19 9-2440 0 0,-23 15 2731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5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48 156 5833 0 0,'-1'18'1553'0'0,"2"0"0"0"0,0 0-1 0 0,1 1 1 0 0,1-1 0 0 0,5 19-1 0 0,-7-32-1401 0 0,0-1-1 0 0,1 0 1 0 0,0 0-1 0 0,0 0 0 0 0,0 0 1 0 0,0 0-1 0 0,0-1 1 0 0,1 1-1 0 0,0-1 0 0 0,-1 1 1 0 0,1-1-1 0 0,1 0 0 0 0,-1 0 1 0 0,0 0-1 0 0,1 0 1 0 0,-1-1-1 0 0,1 0 0 0 0,0 1 1 0 0,0-1-1 0 0,0-1 0 0 0,0 1 1 0 0,0 0-1 0 0,0-1 1 0 0,1 0-1 0 0,-1 0 0 0 0,0 0 1 0 0,6-1-1 0 0,-6 1-109 0 0,0-1 0 0 0,0 0 1 0 0,0 0-1 0 0,0-1 0 0 0,0 1 0 0 0,0-1 0 0 0,-1 0 0 0 0,1 0 0 0 0,0 0 0 0 0,0-1 1 0 0,-1 1-1 0 0,1-1 0 0 0,-1 0 0 0 0,1 0 0 0 0,-1 0 0 0 0,0-1 0 0 0,0 1 1 0 0,0-1-1 0 0,0 1 0 0 0,0-1 0 0 0,-1 0 0 0 0,1 0 0 0 0,-1 0 0 0 0,0-1 0 0 0,0 1 1 0 0,0 0-1 0 0,0-1 0 0 0,-1 1 0 0 0,1-1 0 0 0,-1 0 0 0 0,0 0 0 0 0,0 1 1 0 0,0-1-1 0 0,0 0 0 0 0,-1-6 0 0 0,1 5-31 0 0,-1 1-1 0 0,1-1 1 0 0,-1 0 0 0 0,-1 0-1 0 0,1 1 1 0 0,-1-1 0 0 0,1 0-1 0 0,-1 1 1 0 0,-1-1 0 0 0,1 1-1 0 0,-1-1 1 0 0,1 1 0 0 0,-1-1-1 0 0,-1 1 1 0 0,1 0 0 0 0,0 0-1 0 0,-1 0 1 0 0,0 0 0 0 0,0 1-1 0 0,0-1 1 0 0,-1 1 0 0 0,1 0-1 0 0,-1 0 1 0 0,1 0 0 0 0,-1 0-1 0 0,0 0 1 0 0,0 1 0 0 0,-1 0-1 0 0,-6-3 1 0 0,1 2-11 0 0,1 1 1 0 0,-1 1-1 0 0,0-1 0 0 0,0 1 0 0 0,0 1 1 0 0,0 0-1 0 0,0 1 0 0 0,-11 1 0 0 0,17-2-2 0 0,0 1-1 0 0,-1 0 1 0 0,1 0-1 0 0,0 0 1 0 0,0 0 0 0 0,0 1-1 0 0,0-1 1 0 0,0 1-1 0 0,0 0 1 0 0,1 0-1 0 0,-1 1 1 0 0,0-1-1 0 0,1 1 1 0 0,0 0 0 0 0,0 0-1 0 0,0 0 1 0 0,0 0-1 0 0,0 0 1 0 0,0 1-1 0 0,1-1 1 0 0,-2 5 0 0 0,3-8 0 0 0,1 1 0 0 0,0-1 1 0 0,-1 1-1 0 0,1-1 1 0 0,0 1-1 0 0,0-1 0 0 0,-1 1 1 0 0,1 0-1 0 0,0-1 1 0 0,0 1-1 0 0,0-1 0 0 0,0 1 1 0 0,0-1-1 0 0,0 1 1 0 0,0 0-1 0 0,0-1 0 0 0,0 1 1 0 0,0-1-1 0 0,0 1 1 0 0,0-1-1 0 0,0 1 0 0 0,0 0 1 0 0,1-1-1 0 0,-1 1 1 0 0,0-1-1 0 0,0 1 0 0 0,1-1 1 0 0,-1 1-1 0 0,0-1 1 0 0,2 1-1 0 0,-1 0-5 0 0,0-1 0 0 0,0 1 0 0 0,0-1 0 0 0,0 1-1 0 0,0-1 1 0 0,1 0 0 0 0,-1 0 0 0 0,0 0 0 0 0,0 0 0 0 0,0 0 0 0 0,1 0 0 0 0,-1 0 0 0 0,2-1 0 0 0,38-11-357 0 0,-10-6-326 0 0,-2-2 1 0 0,43-35 0 0 0,-63 48 622 0 0,2-2 30 0 0,-7 5 21 0 0,1 0 0 0 0,-1 0 1 0 0,1 1-1 0 0,0 0 0 0 0,8-5 1 0 0,-12 8 51 0 0,1-1 0 0 0,-1 1-1 0 0,0 0 1 0 0,0-1 0 0 0,1 1 0 0 0,-1 0 0 0 0,0 0 0 0 0,0 0 0 0 0,1 0 0 0 0,-1 0 0 0 0,0 0 0 0 0,0 0 0 0 0,1 0 0 0 0,-1 1 0 0 0,0-1 0 0 0,0 0 0 0 0,0 1 0 0 0,1-1 0 0 0,-1 1-1 0 0,0-1 1 0 0,0 1 0 0 0,0 0 0 0 0,0 0 0 0 0,0-1 0 0 0,0 1 0 0 0,0 0 0 0 0,0 0 0 0 0,0 0 0 0 0,0 0 0 0 0,-1 0 0 0 0,2 1 0 0 0,4 8 280 0 0,0 1 0 0 0,-1 0 0 0 0,0 0 0 0 0,-1 0 0 0 0,0 0 0 0 0,-1 1 0 0 0,0 0 0 0 0,2 15 0 0 0,-3-12-217 0 0,2 1 0 0 0,0-1 0 0 0,0 0 1 0 0,8 16-1 0 0,-10-27-125 0 0,9 15 298 0 0,-9-22-14 0 0,-2-13-103 0 0,-5-24-74 0 0,2 10-114 0 0,0 1-1 0 0,3-45 1 0 0,0 66 12 0 0,1 0-1 0 0,0 0 1 0 0,1 0 0 0 0,-1 1 0 0 0,2-1-1 0 0,-1 1 1 0 0,1-1 0 0 0,0 1-1 0 0,0 0 1 0 0,1 0 0 0 0,0 0-1 0 0,0 1 1 0 0,1-1 0 0 0,7-7-1 0 0,-11 13 20 0 0,-1 1 0 0 0,1-1 0 0 0,-1 1 0 0 0,1 0 0 0 0,-1-1 0 0 0,1 1 0 0 0,0 0 0 0 0,-1-1 0 0 0,1 1 0 0 0,-1 0 1 0 0,1 0-1 0 0,0-1 0 0 0,-1 1 0 0 0,1 0 0 0 0,0 0 0 0 0,-1 0 0 0 0,1 0 0 0 0,0 0 0 0 0,0 0 0 0 0,-1 0 0 0 0,1 0 0 0 0,0 0 0 0 0,-1 0 0 0 0,1 1 0 0 0,0-1 0 0 0,-1 0 0 0 0,2 1 0 0 0,18 14-5 0 0,8 25 129 0 0,-27-39-115 0 0,27 46 186 0 0,39 59-49 0 0,-60-97-187 0 0,-5-8-43 0 0,-1 0 0 0 0,0 1 0 0 0,0-1 0 0 0,0 0 0 0 0,0 1 0 0 0,0-1 0 0 0,0 0 0 0 0,0 1 0 0 0,0-1 0 0 0,0 1 0 0 0,-1 0 0 0 0,1-1 0 0 0,-1 1-1 0 0,1 1 1 0 0,-10-8-9344 0 0,-9-4 3424 0 0,8 2 1622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93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 17 6537 0 0,'-14'-3'6250'0'0,"21"-4"-3149"0"0,-5 6-3052 0 0,0 0 0 0 0,0 0 0 0 0,1 0-1 0 0,-1 0 1 0 0,0 1 0 0 0,1-1 0 0 0,-1 1-1 0 0,0 0 1 0 0,1-1 0 0 0,-1 1 0 0 0,1 0-1 0 0,3 1 1 0 0,18 12-1753 0 0,-22-12 1031 0 0,0 1 0 0 0,-1 0 1 0 0,1-1-1 0 0,0 1 0 0 0,-1 0 0 0 0,1 0 0 0 0,-1 0 1 0 0,1 0-1 0 0,-1 0 0 0 0,0 0 0 0 0,0 0 1 0 0,0 1-1 0 0,0-1 0 0 0,1 5 0 0 0,-1 0-2309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9:59:48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150 243 5385 0 0,'-3'-6'66'0'0,"-6"-25"1042"0"0,9 31-1080 0 0,0 0 0 0 0,0-1 0 0 0,-1 1 0 0 0,1 0 0 0 0,0-1 0 0 0,0 1 0 0 0,0 0 0 0 0,0-1 0 0 0,0 1 0 0 0,0-1 0 0 0,0 1 0 0 0,0 0 0 0 0,0-1 1 0 0,0 1-1 0 0,0 0 0 0 0,0-1 0 0 0,0 1 0 0 0,0-1 0 0 0,0 1 0 0 0,0 0 0 0 0,0-1 0 0 0,0 1 0 0 0,0 0 0 0 0,1-1 0 0 0,-1 1 0 0 0,0 0 0 0 0,0-1 0 0 0,0 1 0 0 0,1 0 0 0 0,-1-1 0 0 0,0 1 0 0 0,1 0 0 0 0,-1 0 1 0 0,0-1-1 0 0,0 1 0 0 0,1 0 0 0 0,-1 0 0 0 0,0 0 0 0 0,1-1 0 0 0,-1 1 0 0 0,0 0 0 0 0,1 0 0 0 0,-1 0 0 0 0,1 0 0 0 0,-1 0 0 0 0,0 0 0 0 0,1 0 0 0 0,-1 0 0 0 0,1 0 0 0 0,-1 0 0 0 0,0 0 0 0 0,1 0 0 0 0,-1 0 1 0 0,0 0-1 0 0,1 0 0 0 0,-1 0 0 0 0,1 0 0 0 0,-1 1 0 0 0,1-1 144 0 0,0 1-1 0 0,0 0 1 0 0,0 0 0 0 0,0 0 0 0 0,-1 0 0 0 0,1 1-1 0 0,0-1 1 0 0,-1 0 0 0 0,1 0 0 0 0,-1 0 0 0 0,0 0-1 0 0,1 1 1 0 0,-1-1 0 0 0,0 0 0 0 0,0 0 0 0 0,1 1-1 0 0,-1-1 1 0 0,0 0 0 0 0,-1 3 0 0 0,1 26 1313 0 0,0-30-1464 0 0,-16 188 2718 0 0,5-84-2216 0 0,3 148 0 0 0,23-84-127 0 0,-6-89 82 0 0,-3 123 0 0 0,-8-171-328 0 0,2 0 1 0 0,1 0-1 0 0,2 1 0 0 0,11 54 0 0 0,-8-73 34 0 0,-2-24 18 0 0,-4 10-194 0 0,0 0 1 0 0,0 0 0 0 0,0 0 0 0 0,0 0 0 0 0,0 0 0 0 0,1 0 0 0 0,-1 0 0 0 0,0 0 0 0 0,1 0-1 0 0,-1 0 1 0 0,1 0 0 0 0,-1 0 0 0 0,1 1 0 0 0,-1-1 0 0 0,1 0 0 0 0,0 0 0 0 0,0-1 0 0 0,1 3-13 0 0,-1-1 1 0 0,0 1 0 0 0,0-1-1 0 0,0 1 1 0 0,0 0-1 0 0,0-1 1 0 0,0 1 0 0 0,0 0-1 0 0,0 0 1 0 0,0 0 0 0 0,0-1-1 0 0,0 1 1 0 0,0 0 0 0 0,0 0-1 0 0,-1 0 1 0 0,1 1 0 0 0,0-1-1 0 0,0 2 1 0 0,0-1 6 0 0,0-1 0 0 0,0 1-1 0 0,1 0 1 0 0,-1 0 0 0 0,1 0 0 0 0,-1-1 0 0 0,1 1-1 0 0,-1-1 1 0 0,1 1 0 0 0,0-1 0 0 0,0 0 0 0 0,-1 0-1 0 0,1 1 1 0 0,0-1 0 0 0,3 1 0 0 0,164 33 229 0 0,-115-29-121 0 0,1-2 1 0 0,79-4 0 0 0,69-14 174 0 0,31 0 83 0 0,-175 13-284 0 0,-1 3-1 0 0,59 10 1 0 0,-69-6-11 0 0,0-2 0 0 0,67-4-1 0 0,97-17 283 0 0,8-1-142 0 0,-210 18-211 0 0,485-21 583 0 0,-407 19-408 0 0,153 18-1 0 0,-154-7-54 0 0,162-3 0 0 0,-50-25-70 0 0,-81 6 40 0 0,147 3-1 0 0,-83 19-68 0 0,248-2 51 0 0,-363-12-68 0 0,176-6 92 0 0,-183 11-76 0 0,0 3 0 0 0,65 12 0 0 0,-85-6-16 0 0,1-3 0 0 0,0-2 0 0 0,0-1 0 0 0,0-2 0 0 0,74-8 0 0 0,12-17 23 0 0,-68 12 5 0 0,0 2 1 0 0,101-5-1 0 0,-152 15-34 0 0,96 1-13 0 0,145-19 1 0 0,-188 8 26 0 0,0 3 0 0 0,1 3 0 0 0,0 2-1 0 0,82 9 1 0 0,70 1 8 0 0,-160-9-31 0 0,1 2 0 0 0,-1 3 0 0 0,63 11 0 0 0,-72-3 1 0 0,2-3-1 0 0,-1-1 1 0 0,1-3 0 0 0,0-2-1 0 0,62-3 1 0 0,16-16 42 0 0,-63 7-32 0 0,81-2-1 0 0,31 22-72 0 0,-52-1 1 0 0,-108-10 77 0 0,0 0-1 0 0,0-1 0 0 0,0-1 0 0 0,0 0 1 0 0,0-1-1 0 0,26-9 0 0 0,75-39-10 0 0,-104 45-5 0 0,-4 4 7 0 0,1 0-1 0 0,-1 0 0 0 0,1 0 1 0 0,0 1-1 0 0,-1 1 0 0 0,1-1 1 0 0,0 1-1 0 0,-1 0 0 0 0,1 1 1 0 0,0 0-1 0 0,-1 0 0 0 0,1 1 1 0 0,-1 0-1 0 0,1 0 0 0 0,6 3 1 0 0,-14-5 2 0 0,0 0 1 0 0,0 0-1 0 0,1 0 1 0 0,-1 0 0 0 0,0 0-1 0 0,0 0 1 0 0,0 0-1 0 0,0 0 1 0 0,0 0 0 0 0,1 0-1 0 0,-1 0 1 0 0,0 0-1 0 0,0 0 1 0 0,0 0 0 0 0,0 0-1 0 0,0 0 1 0 0,1 0-1 0 0,-1 0 1 0 0,0 0 0 0 0,0 0-1 0 0,0 0 1 0 0,0 0-1 0 0,0 0 1 0 0,0 0 0 0 0,0 0-1 0 0,1-1 1 0 0,-1 1-1 0 0,0 0 1 0 0,0 0-1 0 0,0 0 1 0 0,0 0 0 0 0,0 0-1 0 0,0 0 1 0 0,0 0-1 0 0,0-1 1 0 0,0 1 0 0 0,0 0-1 0 0,0 0 1 0 0,0 0-1 0 0,0 0 1 0 0,0 0 0 0 0,0-1-1 0 0,1 1 1 0 0,-1 0-1 0 0,-1 0 1 0 0,1 0 0 0 0,0 0-1 0 0,0 0 1 0 0,0-1-1 0 0,-2-12 2 0 0,-5-10 37 0 0,2 7-16 0 0,1 0 0 0 0,0 0 0 0 0,2 0 0 0 0,-1-1 1 0 0,2 1-1 0 0,1-21 0 0 0,-2-10-53 0 0,-1-7 43 0 0,3 0 0 0 0,2 1-1 0 0,2-1 1 0 0,3 0-1 0 0,15-58 1 0 0,4-8 34 0 0,-10 41 41 0 0,45-130 0 0 0,-52 186-83 0 0,15-44 40 0 0,-22 61-43 0 0,-1 0-1 0 0,0 0 1 0 0,0 0 0 0 0,-1-1 0 0 0,0 1-1 0 0,0 0 1 0 0,0 0 0 0 0,-1 0-1 0 0,-1-8 1 0 0,1 12-11 0 0,0 0 0 0 0,0 0 0 0 0,0 0 0 0 0,0 1-1 0 0,-1-1 1 0 0,1 0 0 0 0,-1 1 0 0 0,1-1 0 0 0,-1 1 0 0 0,1-1 0 0 0,-1 1-1 0 0,0-1 1 0 0,0 1 0 0 0,0 0 0 0 0,0 0 0 0 0,0 0 0 0 0,0 0-1 0 0,0 1 1 0 0,0-1 0 0 0,0 0 0 0 0,-3 0 0 0 0,-54-8 51 0 0,45 7-70 0 0,-174-32 86 0 0,114 18-10 0 0,-89-8 0 0 0,69 18-24 0 0,-31-2 53 0 0,-144-29 0 0 0,191 24-94 0 0,0 3 0 0 0,-1 3 0 0 0,-99 5 0 0 0,-12 10 35 0 0,-166 2 37 0 0,47 7-9 0 0,178-7-36 0 0,-191-7-34 0 0,-4 0 4 0 0,0 8 37 0 0,-70 6 1 0 0,-230 3-193 0 0,583-20 171 0 0,-341-10 5 0 0,220-1-26 0 0,-193-7 170 0 0,45 28-78 0 0,-99-1-24 0 0,-261-52 189 0 0,596 40-230 0 0,1 4 0 0 0,0 3 0 0 0,-86 15 0 0 0,-130 6 76 0 0,220-25-85 0 0,-201 4-83 0 0,243-3 183 0 0,1 1 1 0 0,-1 2-1 0 0,1 1 0 0 0,0 1 0 0 0,0 2 1 0 0,-43 17-1 0 0,39-13 56 0 0,0 0 0 0 0,-1-2-1 0 0,-53 8 1 0 0,38-13-26 0 0,35-4-109 0 0,0 0-1 0 0,0 1 0 0 0,-24 6 0 0 0,34-5-1066 0 0,10 1-966 0 0,12 0-3420 0 0,7-8-5271 0 0,-11-1 5254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27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 67 6217 0 0,'-1'1'411'0'0,"0"0"0"0"0,1 1 0 0 0,-1-1 0 0 0,1 0 0 0 0,0 1 0 0 0,-1-1 0 0 0,1 0 0 0 0,0 1 0 0 0,0-1 0 0 0,0 1 1 0 0,0-1-1 0 0,0 0 0 0 0,0 1 0 0 0,0-1 0 0 0,0 0 0 0 0,1 3 0 0 0,0-4-286 0 0,-1 0 1 0 0,0 1-1 0 0,1-1 1 0 0,-1 0-1 0 0,1 0 1 0 0,-1 0-1 0 0,1 0 1 0 0,-1 0-1 0 0,1 1 1 0 0,-1-1-1 0 0,1 0 1 0 0,0 0-1 0 0,-1 0 1 0 0,1-1-1 0 0,-1 1 0 0 0,1 0 1 0 0,-1 0-1 0 0,1 0 1 0 0,-1 0-1 0 0,1 0 1 0 0,-1 0-1 0 0,0-1 1 0 0,1 1-1 0 0,-1 0 1 0 0,1-1-1 0 0,-1 1 1 0 0,1 0-1 0 0,0-1 1 0 0,41-33 1297 0 0,-36 27-1529 0 0,30-20-2277 0 0,-11 10-6450 0 0,-20 13 4545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6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118 195 5961 0 0,'-1'-2'467'0'0,"0"1"-1"0"0,0 0 1 0 0,0-1-1 0 0,0 1 1 0 0,0-1-1 0 0,0 0 1 0 0,0 1-1 0 0,0-1 1 0 0,1 1-1 0 0,-1-1 1 0 0,0-2-1 0 0,0-37 2523 0 0,2 37-2801 0 0,0 0-1 0 0,-1-1 1 0 0,0 1-1 0 0,0 0 1 0 0,0-1 0 0 0,-1 1-1 0 0,0 0 1 0 0,0-1 0 0 0,0 1-1 0 0,0 0 1 0 0,-2-5 0 0 0,3 9-143 0 0,-1-1 1 0 0,1 1-1 0 0,0-1 1 0 0,0 1-1 0 0,-1-1 1 0 0,1 1-1 0 0,0 0 1 0 0,-1-1-1 0 0,1 1 1 0 0,0 0-1 0 0,-1-1 1 0 0,1 1 0 0 0,-1 0-1 0 0,1-1 1 0 0,-1 1-1 0 0,1 0 1 0 0,-1 0-1 0 0,1 0 1 0 0,-1-1-1 0 0,1 1 1 0 0,-1 0-1 0 0,1 0 1 0 0,-1 0-1 0 0,1 0 1 0 0,-1 0-1 0 0,1 0 1 0 0,-1 0 0 0 0,1 0-1 0 0,-1 0 1 0 0,0 0-1 0 0,-15 12 523 0 0,-7 21-320 0 0,14-18-205 0 0,2 0 0 0 0,0 1 0 0 0,1 0 0 0 0,-4 17 0 0 0,8-26-11 0 0,0 0-1 0 0,0 1 1 0 0,1-1-1 0 0,1 1 1 0 0,-1 0-1 0 0,1-1 1 0 0,0 1-1 0 0,1 0 1 0 0,0-1-1 0 0,0 1 1 0 0,3 9-1 0 0,-3-15-26 0 0,0 0 0 0 0,-1-1 0 0 0,1 1 0 0 0,0-1-1 0 0,0 1 1 0 0,0-1 0 0 0,0 0 0 0 0,0 1 0 0 0,0-1 0 0 0,0 0 0 0 0,1 0-1 0 0,-1 1 1 0 0,0-1 0 0 0,1 0 0 0 0,-1 0 0 0 0,1-1 0 0 0,-1 1 0 0 0,1 0-1 0 0,-1 0 1 0 0,1-1 0 0 0,0 1 0 0 0,-1-1 0 0 0,1 1 0 0 0,0-1 0 0 0,-1 0-1 0 0,1 0 1 0 0,0 0 0 0 0,0 0 0 0 0,-1 0 0 0 0,1 0 0 0 0,0 0 0 0 0,-1 0-1 0 0,1-1 1 0 0,3 0 0 0 0,7-3 21 0 0,-1 0-1 0 0,0 0 1 0 0,0-1 0 0 0,12-7-1 0 0,-3 2-28 0 0,-2 1 46 0 0,46-17-180 0 0,-59 24 142 0 0,0 1 1 0 0,0-1-1 0 0,0 1 0 0 0,0 0 1 0 0,0 1-1 0 0,1-1 1 0 0,-1 1-1 0 0,0 0 0 0 0,0 1 1 0 0,7 0-1 0 0,-11-1 0 0 0,0 1 0 0 0,-1-1 0 0 0,1 0-1 0 0,0 0 1 0 0,-1 0 0 0 0,1 1 0 0 0,-1-1 0 0 0,1 0 0 0 0,-1 1-1 0 0,1-1 1 0 0,-1 0 0 0 0,1 1 0 0 0,-1-1 0 0 0,1 1-1 0 0,-1-1 1 0 0,1 1 0 0 0,-1-1 0 0 0,1 1 0 0 0,-1-1-1 0 0,0 1 1 0 0,1-1 0 0 0,-1 1 0 0 0,0 0 0 0 0,0-1-1 0 0,0 1 1 0 0,1-1 0 0 0,-1 1 0 0 0,0 0 0 0 0,0-1-1 0 0,0 2 1 0 0,-7 23 96 0 0,-23 18 36 0 0,18-30-98 0 0,0-1-1 0 0,-1 0 1 0 0,-15 11 0 0 0,24-20-140 0 0,0 0 1 0 0,0-1-1 0 0,-1 1 0 0 0,1-1 1 0 0,-1 0-1 0 0,1 0 1 0 0,-1-1-1 0 0,0 1 0 0 0,1-1 1 0 0,-1 0-1 0 0,0 0 0 0 0,0-1 1 0 0,0 1-1 0 0,0-1 1 0 0,-9-1-1 0 0,13 1 1 0 0,1 0-1 0 0,0 0 1 0 0,-1 0-1 0 0,1 0 1 0 0,0-1-1 0 0,-1 1 1 0 0,1 0-1 0 0,0 0 1 0 0,-1 0-1 0 0,1 0 1 0 0,0-1 0 0 0,-1 1-1 0 0,1 0 1 0 0,0 0-1 0 0,-1-1 1 0 0,1 1-1 0 0,0 0 1 0 0,0-1-1 0 0,0 1 1 0 0,-1 0-1 0 0,1-1 1 0 0,0 1 0 0 0,0 0-1 0 0,0-1 1 0 0,0 1-1 0 0,-1 0 1 0 0,1-1-1 0 0,0 1 1 0 0,0 0-1 0 0,0-1 1 0 0,0 1-1 0 0,0-1 1 0 0,0 1 0 0 0,0-1-1 0 0,5-18-2446 0 0,14-14-932 0 0,44-62-814 0 0,-44 63 4227 0 0,-1-1-1 0 0,21-53 0 0 0,-11 17 837 0 0,-8 26 2689 0 0,-16 57 664 0 0,0 28-2469 0 0,-2-7-589 0 0,2 0 1 0 0,17 65-1 0 0,-17-84-984 0 0,2 0 0 0 0,0 0 0 0 0,0-1 0 0 0,2 0 1 0 0,-1 0-1 0 0,2 0 0 0 0,0-1 0 0 0,14 15 0 0 0,-23-28-104 0 0,1 0-1 0 0,-1 0 0 0 0,1 0 1 0 0,0-1-1 0 0,-1 1 0 0 0,1 0 1 0 0,0 0-1 0 0,0-1 0 0 0,0 1 0 0 0,-1-1 1 0 0,1 1-1 0 0,0-1 0 0 0,0 1 1 0 0,0-1-1 0 0,0 1 0 0 0,0-1 1 0 0,0 0-1 0 0,0 1 0 0 0,0-1 1 0 0,0 0-1 0 0,0 0 0 0 0,0 0 0 0 0,0 0 1 0 0,2 0-1 0 0,-2 0-119 0 0,-1-1-1 0 0,1 0 0 0 0,0 0 1 0 0,-1 1-1 0 0,1-1 0 0 0,-1 0 1 0 0,1 0-1 0 0,-1 0 1 0 0,0 0-1 0 0,1 0 0 0 0,-1 0 1 0 0,0 1-1 0 0,1-1 0 0 0,-1 0 1 0 0,0 0-1 0 0,0 0 1 0 0,0 0-1 0 0,0 0 0 0 0,0 0 1 0 0,0 0-1 0 0,0 0 1 0 0,0 0-1 0 0,-1 0 0 0 0,1 0 1 0 0,-1-2-1 0 0,-1-5-862 0 0,0-1 0 0 0,-1 1 1 0 0,0-1-1 0 0,0 1 0 0 0,-1 0 0 0 0,0 0 0 0 0,0 1 1 0 0,-1-1-1 0 0,-8-9 0 0 0,3 4-1655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9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11 143 7194 0 0,'-11'15'6384'0'0,"24"-18"-2757"0"0,26-17-1933 0 0,125-82-2881 0 0,-152 94-323 0 0,18-13-3271 0 0,-13 17-1791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5.3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66 154 7362 0 0,'-2'5'950'0'0,"0"-1"1"0"0,0 1-1 0 0,1 0 1 0 0,-1 1-1 0 0,1-1 1 0 0,0 0-1 0 0,1 0 1 0 0,-1 1-1 0 0,1-1 1 0 0,1 11 0 0 0,0-7-454 0 0,1 1 1 0 0,0-1 0 0 0,0 0 0 0 0,1 0 0 0 0,7 14 0 0 0,0-3-407 0 0,1-1-1 0 0,0-1 1 0 0,2 0 0 0 0,24 27 0 0 0,-3-13-163 0 0,-34-32 11 0 0,0 0 0 0 0,1 0 1 0 0,-1 0-1 0 0,0 0 0 0 0,1-1 0 0 0,-1 1 0 0 0,0 0 0 0 0,0 0 0 0 0,1 0 0 0 0,-1-1 1 0 0,0 1-1 0 0,0 0 0 0 0,0 0 0 0 0,1-1 0 0 0,-1 1 0 0 0,0 0 0 0 0,0 0 0 0 0,0-1 1 0 0,0 1-1 0 0,0 0 0 0 0,1-1 0 0 0,-1 1 0 0 0,0 0 0 0 0,0 0 0 0 0,0-1 0 0 0,0 1 1 0 0,0 0-1 0 0,0-1 0 0 0,0 1 0 0 0,0 0 0 0 0,0-1 0 0 0,0 1 0 0 0,0 0 1 0 0,0-1-1 0 0,0 1 0 0 0,-1 0 0 0 0,1 0 0 0 0,0-1 0 0 0,-1-16-2183 0 0,-1 2 200 0 0,-1 0 0 0 0,0 0 1 0 0,-2 1-1 0 0,1-1 0 0 0,-9-16 0 0 0,4 12-702 0 0</inkml:trace>
  <inkml:trace contextRef="#ctx0" brushRef="#br0" timeOffset="1">14 61 10522 0 0,'0'0'186'0'0,"-1"0"-1"0"0,0 0 1 0 0,1 0 0 0 0,-1 0-1 0 0,0 1 1 0 0,1-1-1 0 0,-1 0 1 0 0,1 0-1 0 0,-1 1 1 0 0,1-1-1 0 0,-1 0 1 0 0,0 1 0 0 0,1-1-1 0 0,-1 1 1 0 0,1-1-1 0 0,-1 1 1 0 0,1-1-1 0 0,0 0 1 0 0,-1 1 0 0 0,1 0-1 0 0,-1-1 1 0 0,1 1-1 0 0,0-1 1 0 0,-1 1-1 0 0,1-1 1 0 0,0 1-1 0 0,0 0 1 0 0,0-1 0 0 0,0 1-1 0 0,-1 1 1 0 0,2-2-149 0 0,-1 0 0 0 0,0 1 0 0 0,1-1 0 0 0,-1 0 0 0 0,0 1 0 0 0,1-1 0 0 0,-1 0 0 0 0,0 1 0 0 0,1-1 0 0 0,-1 0 0 0 0,1 0 0 0 0,-1 0 0 0 0,1 0 0 0 0,-1 1 0 0 0,0-1 0 0 0,1 0 0 0 0,-1 0 0 0 0,1 0 0 0 0,-1 0 0 0 0,1 0 0 0 0,-1 0 0 0 0,1 0 0 0 0,-1 0 0 0 0,1 0 1 0 0,-1 0-1 0 0,0 0 0 0 0,1-1 0 0 0,-1 1 0 0 0,1 0 0 0 0,-1 0 0 0 0,1 0 0 0 0,-1 0 0 0 0,0-1 0 0 0,1 1 0 0 0,-1 0 0 0 0,1-1 0 0 0,-1 1 0 0 0,0 0 0 0 0,1-1 0 0 0,-1 1 0 0 0,0 0 0 0 0,0-1 0 0 0,1 1 0 0 0,-1-1 0 0 0,35-26-993 0 0,21-13-11207 0 0,-47 34 8781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5.6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34 193 6009 0 0,'-1'1'466'0'0,"-1"0"1"0"0,0 0-1 0 0,1 1 0 0 0,-1-1 0 0 0,1 0 0 0 0,-1 1 0 0 0,1-1 0 0 0,0 1 0 0 0,0 0 1 0 0,-1-1-1 0 0,1 1 0 0 0,-1 2 0 0 0,-11 38 3138 0 0,12-33-3265 0 0,0 1 0 0 0,1 0 1 0 0,0 0-1 0 0,1-1 0 0 0,0 1 0 0 0,0 0 1 0 0,1-1-1 0 0,1 1 0 0 0,-1-1 1 0 0,1 0-1 0 0,1 0 0 0 0,0 0 0 0 0,0 0 1 0 0,1 0-1 0 0,0-1 0 0 0,12 16 1 0 0,-16-23-323 0 0,0 0 1 0 0,0 0 0 0 0,1 1-1 0 0,-1-1 1 0 0,0 0-1 0 0,1 0 1 0 0,-1 0 0 0 0,1 0-1 0 0,-1-1 1 0 0,1 1 0 0 0,-1 0-1 0 0,1-1 1 0 0,-1 1 0 0 0,1-1-1 0 0,0 1 1 0 0,-1-1 0 0 0,1 0-1 0 0,0 0 1 0 0,-1 1-1 0 0,1-1 1 0 0,0-1 0 0 0,0 1-1 0 0,-1 0 1 0 0,4-1 0 0 0,-2 0 2 0 0,-1 0 0 0 0,1-1 1 0 0,0 0-1 0 0,0 1 0 0 0,-1-1 1 0 0,0 0-1 0 0,1 0 0 0 0,-1 0 1 0 0,0-1-1 0 0,0 1 0 0 0,0-1 1 0 0,3-3-1 0 0,1-4-242 0 0,0 0 0 0 0,-1 0 0 0 0,-1-1 0 0 0,1 0 0 0 0,-1 0 0 0 0,3-16 0 0 0,-5 12-543 0 0,0 0-1 0 0,-1 0 1 0 0,0-1-1 0 0,-1 1 1 0 0,-1 0-1 0 0,-1 0 1 0 0,-3-19-1 0 0,0 16-2042 0 0,-1-1 0 0 0,-14-34 0 0 0,17 46 2449 0 0,0 0 1 0 0,0 0-1 0 0,1 0 1 0 0,-2-14 0 0 0,3 19 510 0 0,1 1 1 0 0,0-1 0 0 0,-1 0 0 0 0,1 0 0 0 0,0 1-1 0 0,0-1 1 0 0,0 0 0 0 0,1 1 0 0 0,-1-1-1 0 0,0 0 1 0 0,1 1 0 0 0,-1-1 0 0 0,1 0 0 0 0,-1 1-1 0 0,1-1 1 0 0,0 1 0 0 0,-1-1 0 0 0,1 1 0 0 0,0-1-1 0 0,0 1 1 0 0,0 0 0 0 0,0-1 0 0 0,1 1 0 0 0,-1 0-1 0 0,0 0 1 0 0,0 0 0 0 0,2-1 0 0 0,-2 2 59 0 0,0 0 0 0 0,0 0-1 0 0,-1 0 1 0 0,1 1 0 0 0,0-1 0 0 0,-1 0 0 0 0,1 1 0 0 0,0-1 0 0 0,-1 0 0 0 0,1 1-1 0 0,-1-1 1 0 0,1 1 0 0 0,-1-1 0 0 0,1 1 0 0 0,-1 0 0 0 0,1-1 0 0 0,-1 1-1 0 0,1-1 1 0 0,-1 1 0 0 0,0 0 0 0 0,1-1 0 0 0,-1 1 0 0 0,0 0 0 0 0,1-1 0 0 0,-1 1-1 0 0,0 0 1 0 0,0 0 0 0 0,0-1 0 0 0,0 1 0 0 0,0 1 0 0 0,8 26 2045 0 0,-8-27-2102 0 0,12 58 1906 0 0,-1-2-1324 0 0,2 0-1 0 0,3-1 0 0 0,32 79 1 0 0,-44-125-737 0 0,1 0 0 0 0,1-1 1 0 0,-1 1-1 0 0,1-1 0 0 0,1 0 0 0 0,0 0 1 0 0,0-1-1 0 0,0 0 0 0 0,10 7 0 0 0,-17-14-71 0 0,1-1 0 0 0,-1 0-1 0 0,0 0 1 0 0,0 0 0 0 0,0 0-1 0 0,1 1 1 0 0,-1-1-1 0 0,0 0 1 0 0,0 0 0 0 0,0 0-1 0 0,1 0 1 0 0,-1 0 0 0 0,0 0-1 0 0,0 0 1 0 0,1 0-1 0 0,-1 0 1 0 0,0 0 0 0 0,0 0-1 0 0,1 0 1 0 0,-1 0-1 0 0,0 0 1 0 0,0 0 0 0 0,1 0-1 0 0,-1 0 1 0 0,0 0 0 0 0,0 0-1 0 0,1 0 1 0 0,-1 0-1 0 0,0 0 1 0 0,0 0 0 0 0,1-1-1 0 0,-1 1 1 0 0,0 0-1 0 0,0 0 1 0 0,0 0 0 0 0,1 0-1 0 0,-1 0 1 0 0,0-1 0 0 0,0 1-1 0 0,0 0 1 0 0,4-14-2688 0 0,-6-16-1812 0 0,2 29 4285 0 0,-10-58-6521 0 0,4 37 3365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6.01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 0 8842 0 0,'-2'9'7574'0'0,"4"5"-5401"0"0,-1-11-2185 0 0,-1 1 0 0 0,1 0 0 0 0,-1 0 1 0 0,0 0-1 0 0,0-1 0 0 0,-1 8 1 0 0,-4 3 26 0 0,-1-1 0 0 0,0 0 1 0 0,-9 16-1 0 0,7-17-25 0 0,2 0-1 0 0,0 1 1 0 0,-7 20 0 0 0,13-33 11 0 0,-1 1 1 0 0,1-1-1 0 0,0 1 1 0 0,0-1-1 0 0,0 0 0 0 0,0 1 1 0 0,0-1-1 0 0,-1 1 1 0 0,1-1-1 0 0,0 1 1 0 0,0-1-1 0 0,0 1 1 0 0,0-1-1 0 0,0 1 1 0 0,1-1-1 0 0,-1 1 1 0 0,0-1-1 0 0,0 1 1 0 0,0-1-1 0 0,0 1 1 0 0,0-1-1 0 0,1 1 0 0 0,-1-1 1 0 0,0 1-1 0 0,0-1 1 0 0,1 0-1 0 0,-1 1 1 0 0,0-1-1 0 0,1 0 1 0 0,-1 1-1 0 0,0-1 1 0 0,1 0-1 0 0,-1 1 1 0 0,1-1-1 0 0,20 0 117 0 0,31-20 180 0 0,-44 16-229 0 0,14-5-82 0 0,0 1 0 0 0,42-8 1 0 0,-15 8-4111 0 0,-48 8 3774 0 0,0 0 0 0 0,0 0 0 0 0,0 0 1 0 0,0 0-1 0 0,0 0 0 0 0,0 0 0 0 0,0-1 0 0 0,0 1 1 0 0,0 0-1 0 0,0-1 0 0 0,0 1 0 0 0,0 0 0 0 0,0-1 1 0 0,-1 0-1 0 0,1 1 0 0 0,0-1 0 0 0,0 1 0 0 0,0-1 1 0 0,-1 0-1 0 0,1 0 0 0 0,0 1 0 0 0,-1-1 0 0 0,1 0 1 0 0,-1 0-1 0 0,1 0 0 0 0,-1 0 0 0 0,1 1 0 0 0,-1-1 1 0 0,1 0-1 0 0,-1 0 0 0 0,0 0 0 0 0,1-2 0 0 0,-3 0-1930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6.3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83 4681 0 0,'-1'-1'274'0'0,"1"1"0"0"0,0-1-1 0 0,0 1 1 0 0,-1-1 0 0 0,1 1 0 0 0,0-1-1 0 0,-1 1 1 0 0,1-1 0 0 0,0 1 0 0 0,-1-1-1 0 0,1 1 1 0 0,-1-1 0 0 0,1 1 0 0 0,-1 0-1 0 0,1-1 1 0 0,-1 1 0 0 0,1 0 0 0 0,-1 0-1 0 0,1-1 1 0 0,-1 1 0 0 0,0 0 0 0 0,1 0-1 0 0,-1 0 1 0 0,1-1 0 0 0,-1 1 0 0 0,0 0 0 0 0,-6 12 4681 0 0,6-7-4523 0 0,0-1 0 0 0,1 1-1 0 0,-1-1 1 0 0,1 1 0 0 0,1-1 0 0 0,0 7 0 0 0,4 11 157 0 0,1 0 0 0 0,12 24 0 0 0,-15-37-509 0 0,1 0-1 0 0,1-1 1 0 0,-1 0 0 0 0,2 0 0 0 0,-1 0-1 0 0,1-1 1 0 0,0 0 0 0 0,8 7-1 0 0,-13-13-69 0 0,0 0 0 0 0,0 1-1 0 0,0-1 1 0 0,0-1-1 0 0,1 1 1 0 0,-1 0 0 0 0,0 0-1 0 0,1 0 1 0 0,-1-1-1 0 0,0 1 1 0 0,1 0 0 0 0,-1-1-1 0 0,1 1 1 0 0,-1-1-1 0 0,1 0 1 0 0,-1 0 0 0 0,1 1-1 0 0,-1-1 1 0 0,1 0-1 0 0,-1 0 1 0 0,1 0 0 0 0,0-1-1 0 0,1 1 1 0 0,-2-1-2 0 0,1 0-1 0 0,0 0 1 0 0,-1 0 0 0 0,1-1 0 0 0,-1 1 0 0 0,1 0 0 0 0,-1-1-1 0 0,0 1 1 0 0,1 0 0 0 0,-1-1 0 0 0,0 0 0 0 0,0 1-1 0 0,0-1 1 0 0,0 0 0 0 0,1-3 0 0 0,2-8-159 0 0,0-1 1 0 0,-1 1 0 0 0,0-1-1 0 0,1-14 1 0 0,-3 18-235 0 0,2-13-427 0 0,0 0-1 0 0,-2-1 1 0 0,-1 1-1 0 0,0 0 1 0 0,-7-40 0 0 0,6 58 1532 0 0,4 21 264 0 0,10 31 683 0 0,68 114 1175 0 0,-4-10-2354 0 0,-74-144-460 0 0,-1-1-1 0 0,0 1 1 0 0,0 0 0 0 0,-1 0-1 0 0,0 0 1 0 0,0 1-1 0 0,0-1 1 0 0,-1 0 0 0 0,0 0-1 0 0,-1 0 1 0 0,0 0-1 0 0,0 0 1 0 0,0 0 0 0 0,-1 0-1 0 0,0 0 1 0 0,0 0 0 0 0,-4 8-1 0 0,4-11-58 0 0,-1 0 0 0 0,1 0-1 0 0,0 0 1 0 0,-1-1 0 0 0,0 1-1 0 0,0-1 1 0 0,0 1 0 0 0,0-1-1 0 0,-1 0 1 0 0,1 0 0 0 0,-1-1 0 0 0,0 1-1 0 0,0-1 1 0 0,0 0 0 0 0,0 0-1 0 0,0 0 1 0 0,0 0 0 0 0,0-1-1 0 0,-1 1 1 0 0,1-1 0 0 0,-1 0-1 0 0,1-1 1 0 0,-1 1 0 0 0,1-1 0 0 0,-1 0-1 0 0,1 0 1 0 0,-1 0 0 0 0,-6-2-1 0 0,-35-6-1373 0 0,23 3 123 0 0,1 2 0 0 0,-33-2 0 0 0,71 10-14637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30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224 121 4633 0 0,'-27'-14'322'0'0,"-7"-5"-195"0"0,29 15-102 0 0,0 1 0 0 0,1 0 0 0 0,-1-1 0 0 0,-1 2-1 0 0,1-1 1 0 0,0 1 0 0 0,-1 0 0 0 0,1 0-1 0 0,-1 0 1 0 0,-7-1 0 0 0,-3 1 133 0 0,1 1 0 0 0,-24 1 0 0 0,12 1-8 0 0,66-11 1239 0 0,-1 0-757 0 0,13 5 101 0 0,60 2 1 0 0,-24 2-288 0 0,350 17 1444 0 0,-360-10-1881 0 0,514-8 491 0 0,-139-5-71 0 0,-366 9-395 0 0,952 44 1546 0 0,-586-14-1212 0 0,0-32 156 0 0,-188-17-249 0 0,438-11 381 0 0,-423 31-387 0 0,285-36 0 0 0,-267 5-82 0 0,326 12 0 0 0,109 15 17 0 0,-54 32 83 0 0,-666-30-279 0 0,292 9 62 0 0,-98-5-47 0 0,-195-5-132 0 0,36 4 331 0 0,-44-4-393 0 0,0 0 0 0 0,0 1 0 0 0,0-1 0 0 0,0 1 0 0 0,0 0 0 0 0,-1 0 0 0 0,1 0 0 0 0,0 0 0 0 0,0 1 0 0 0,-1-1 0 0 0,5 3 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37.4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8 2905 0 0,'-23'7'1141'0'0,"23"-6"-1077"0"0,-1-1-1 0 0,1 1 1 0 0,-1-1-1 0 0,0 1 1 0 0,1-1 0 0 0,-1 1-1 0 0,0-1 1 0 0,0 0-1 0 0,1 1 1 0 0,-1-1 0 0 0,0 0-1 0 0,0 0 1 0 0,0 1-1 0 0,1-1 1 0 0,-1 0 0 0 0,0 0-1 0 0,0 0 1 0 0,0 0-1 0 0,0 0 1 0 0,0 0 0 0 0,1 0-1 0 0,-1 0 1 0 0,0 0-1 0 0,0-1 1 0 0,0 1 0 0 0,1 0-1 0 0,-1-1 1 0 0,0 1-1 0 0,0 0 1 0 0,1-1-1 0 0,-1 1 1 0 0,0-1 0 0 0,0 1-1 0 0,1-1 1 0 0,-1 1-1 0 0,1-1 1 0 0,-1 1 0 0 0,0-1-1 0 0,1 0 1 0 0,-1 1-1 0 0,1-1 1 0 0,0 0 0 0 0,-1 0-1 0 0,1 1 1 0 0,-1-1-1 0 0,1 0 1 0 0,0 0 0 0 0,-1-5 2618 0 0,2 9-2537 0 0,1 1 1 0 0,-1 0-1 0 0,1 0 0 0 0,-1-1 1 0 0,1 1-1 0 0,0-1 0 0 0,1 0 1 0 0,-1 0-1 0 0,1 1 0 0 0,-1-1 1 0 0,1-1-1 0 0,0 1 1 0 0,0 0-1 0 0,0-1 0 0 0,0 1 1 0 0,7 2-1 0 0,10 0 11 0 0,0-2-1 0 0,1 0 1 0 0,0-2-1 0 0,-1 0 1 0 0,24-2 0 0 0,-16 0-113 0 0,0 1 1 0 0,30 5-1 0 0,10 5 118 0 0,111 2 0 0 0,-176-12-148 0 0,1-1 0 0 0,0 2 0 0 0,0-1 0 0 0,0 0 0 0 0,0 1 0 0 0,0 0 0 0 0,0 0 0 0 0,0 0 0 0 0,-1 0 0 0 0,1 1 0 0 0,0-1 0 0 0,-1 1 0 0 0,1 0 0 0 0,-1 0 0 0 0,6 5 0 0 0,-7-5 26 0 0,1 1-1 0 0,-1 0 0 0 0,0 0 0 0 0,0 0 1 0 0,-1 0-1 0 0,1 0 0 0 0,-1 1 0 0 0,1-1 1 0 0,-1 1-1 0 0,0-1 0 0 0,0 0 0 0 0,-1 1 0 0 0,1 0 1 0 0,-1-1-1 0 0,0 1 0 0 0,0 5 0 0 0,49 869 556 0 0,-39-778-495 0 0,25 401 343 0 0,-36-243-412 0 0,4 380 182 0 0,55 151 396 0 0,-44-598-369 0 0,-7 0-1 0 0,-37 378 1 0 0,21-444-113 0 0,13 204 0 0 0,-2-275-90 0 0,-12 277 51 0 0,-1-71-151 0 0,0 207 326 0 0,-4-102-146 0 0,12-328-85 0 0,-5 67 24 0 0,-3 99-14 0 0,21 193 111 0 0,-14-311-145 0 0,1-55 13 0 0,2 0 1 0 0,3 48-1 0 0,1-55-9 0 0,-1 1-1 0 0,-1 0 0 0 0,-1-1 0 0 0,-1 1 1 0 0,-2-1-1 0 0,-9 45 0 0 0,10-59-16 0 0,1 0 0 0 0,0-1 0 0 0,1 1 0 0 0,0 0 0 0 0,2 16-1 0 0,-1-19 17 0 0,0 1-1 0 0,0 0 1 0 0,-1-1-1 0 0,0 1 0 0 0,-1-1 1 0 0,1 1-1 0 0,-1 0 1 0 0,0-1-1 0 0,-1 1 0 0 0,0-1 1 0 0,-3 8-1 0 0,3-8 16 0 0,1-5-17 0 0,1 0 0 0 0,0-1 0 0 0,0 1 0 0 0,0 0 0 0 0,-1 0 0 0 0,1 0 0 0 0,0-1 0 0 0,-1 1 0 0 0,1 0 0 0 0,0 0 0 0 0,-1-1 0 0 0,1 1 0 0 0,-1 0 0 0 0,0-1 0 0 0,1 1 0 0 0,-1-1 0 0 0,1 1 0 0 0,-1-1 0 0 0,0 1 0 0 0,1-1 0 0 0,-1 1 0 0 0,0-1 0 0 0,0 1 0 0 0,1-1 1 0 0,-1 0-1 0 0,0 0 0 0 0,0 1 0 0 0,0-1 0 0 0,1 0 0 0 0,-1 0 0 0 0,0 0 0 0 0,0 0 0 0 0,0 0 0 0 0,0 0 0 0 0,1 0 0 0 0,-1 0 0 0 0,0 0 0 0 0,-1-1 0 0 0,-2 1 6 0 0,0-1 1 0 0,0 1-1 0 0,1-1 1 0 0,-1 1 0 0 0,0 0-1 0 0,0 0 1 0 0,0 1-1 0 0,1-1 1 0 0,-1 1 0 0 0,0 0-1 0 0,0 0 1 0 0,1 0-1 0 0,-1 1 1 0 0,-4 1 0 0 0,-50 30 24 0 0,46-25-37 0 0,-8 4-14 0 0,-1-1 0 0 0,1-1 0 0 0,-2-1 0 0 0,1 0 0 0 0,-35 7 0 0 0,30-10-208 0 0,-1-2 1 0 0,-37 2-1 0 0,-36-6-2561 0 0,-50-8-7889 0 0,86 4 7845 0 0,32 3 1197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0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5 137 4649 0 0,'-1'-5'30'0'0,"0"3"19"0"0,1 0 0 0 0,-1-1 1 0 0,0 1-1 0 0,1-1 0 0 0,0 1 0 0 0,-1 0 1 0 0,1-1-1 0 0,0 1 0 0 0,1-4 0 0 0,6 2 177 0 0,10 9-173 0 0,-4 0-20 0 0,0-1 0 0 0,1-1 0 0 0,-1 1-1 0 0,1-2 1 0 0,-1 0 0 0 0,23 0-1 0 0,86-8 269 0 0,-78 3-217 0 0,128-13 144 0 0,81-4-53 0 0,953-2 59 0 0,-187 7 515 0 0,-559 4-663 0 0,474-1-98 0 0,350 7 399 0 0,-996-4-323 0 0,270 0 91 0 0,265 50-45 0 0,-485-26 571 0 0,-100-7-288 0 0,-178-4-59 0 0,80 16 0 0 0,-79-11-153 0 0,124 1-1 0 0,-61-5-114 0 0,-69-1-20 0 0,-16 0-66 0 0,0-2 1 0 0,0-1-1 0 0,51-7 1 0 0,16-15-628 0 0,-67 12-2132 0 0,78-8 0 0 0,-100 17 143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34 370 3241 0 0,'-1'0'7'0'0,"0"0"1"0"0,0 0 0 0 0,1 0-1 0 0,-1 0 1 0 0,0 0 0 0 0,0 0-1 0 0,0 0 1 0 0,0 0 0 0 0,0 0 0 0 0,0-1-1 0 0,0 1 1 0 0,0 0 0 0 0,1-1-1 0 0,-1 1 1 0 0,0 0 0 0 0,0-1-1 0 0,0 1 1 0 0,0-2 0 0 0,-4-18 70 0 0,1-19 220 0 0,0 9 790 0 0,1 0-1 0 0,2 0 0 0 0,4-48 1 0 0,-2 71-939 0 0,0 0 0 0 0,0 0 0 0 0,0 0 0 0 0,1 0 0 0 0,0 1 0 0 0,0-1 1 0 0,1 1-1 0 0,0 0 0 0 0,0-1 0 0 0,1 1 0 0 0,-1 1 0 0 0,1-1 0 0 0,1 0 0 0 0,-1 1 0 0 0,1 0 0 0 0,0 0 1 0 0,0 0-1 0 0,0 1 0 0 0,1 0 0 0 0,-1 0 0 0 0,9-4 0 0 0,-13 7-132 0 0,1 0 0 0 0,0 0 0 0 0,0 0 1 0 0,0 0-1 0 0,-1 1 0 0 0,1-1 0 0 0,0 1 0 0 0,0-1 0 0 0,0 1 0 0 0,0 0 0 0 0,0 0 0 0 0,0 0 0 0 0,0 0 1 0 0,0 0-1 0 0,0 0 0 0 0,0 1 0 0 0,0-1 0 0 0,0 0 0 0 0,0 1 0 0 0,0 0 0 0 0,3 1 0 0 0,-2 0 17 0 0,-1 0 0 0 0,1 0-1 0 0,-1 0 1 0 0,0 1-1 0 0,1-1 1 0 0,-1 1 0 0 0,0-1-1 0 0,-1 1 1 0 0,1 0-1 0 0,0 0 1 0 0,-1-1 0 0 0,2 5-1 0 0,3 9 113 0 0,-2 0-1 0 0,0 0 0 0 0,0 0 1 0 0,1 18-1 0 0,-5-31-130 0 0,7 58 270 0 0,18 102-92 0 0,-20-151-1797 0 0,-1-22-2244 0 0,0-21-380 0 0,-4 16 3332 0 0,0-1-1106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2.4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502 74 2008 0 0,'20'-7'838'0'0,"-18"6"-780"0"0,-1 1 1 0 0,1-1-1 0 0,0 1 0 0 0,0-1 1 0 0,0 0-1 0 0,-1 0 1 0 0,1 0-1 0 0,-1 0 1 0 0,1 0-1 0 0,0 0 0 0 0,-1 0 1 0 0,0-1-1 0 0,1 1 1 0 0,-1-1-1 0 0,0 1 1 0 0,0-1-1 0 0,0 1 0 0 0,0-1 1 0 0,2-2-1 0 0,-2 3-25 0 0,-1 0-1 0 0,1 0 0 0 0,0 1 1 0 0,-1-1-1 0 0,1 0 0 0 0,-1 0 1 0 0,1 0-1 0 0,-1 0 0 0 0,1 0 1 0 0,-1 0-1 0 0,0 0 0 0 0,0 0 1 0 0,1 0-1 0 0,-1 0 0 0 0,0 0 1 0 0,0 0-1 0 0,0 0 0 0 0,0 0 1 0 0,0 0-1 0 0,0 0 1 0 0,0 0-1 0 0,0 0 0 0 0,0 0 1 0 0,-1 0-1 0 0,1 0 0 0 0,0 0 1 0 0,-1 0-1 0 0,1 0 0 0 0,-1 1 1 0 0,1-1-1 0 0,-1 0 0 0 0,1 0 1 0 0,-1 0-1 0 0,1 0 0 0 0,-1 1 1 0 0,0-1-1 0 0,0 0 0 0 0,1 1 1 0 0,-1-1-1 0 0,0 0 0 0 0,0 1 1 0 0,0-1-1 0 0,0 1 1 0 0,0-1-1 0 0,1 1 0 0 0,-1 0 1 0 0,0-1-1 0 0,0 1 0 0 0,0 0 1 0 0,0 0-1 0 0,0-1 0 0 0,0 1 1 0 0,0 0-1 0 0,-2 0 0 0 0,0 0 111 0 0,-1 0-1 0 0,1-1 1 0 0,-1 1-1 0 0,1 1 1 0 0,-1-1-1 0 0,0 1 1 0 0,1-1 0 0 0,-1 1-1 0 0,1 0 1 0 0,0 0-1 0 0,-1 0 1 0 0,1 1-1 0 0,0-1 1 0 0,-1 1-1 0 0,-2 2 1 0 0,-8 9 97 0 0,0 1 1 0 0,2 1 0 0 0,0 0 0 0 0,0 0 0 0 0,2 1-1 0 0,0 0 1 0 0,0 1 0 0 0,2 0 0 0 0,0 1-1 0 0,1 0 1 0 0,1 0 0 0 0,-8 36 0 0 0,4 10 187 0 0,2 0 1 0 0,2 97 0 0 0,5-120-306 0 0,7 307 452 0 0,2-72-271 0 0,-12 46 238 0 0,-46 328 0 0 0,13-387-173 0 0,-38 320 323 0 0,40 182-134 0 0,28-441-384 0 0,-50 598 305 0 0,54-884-473 0 0,-41 582 226 0 0,36 0 76 0 0,14 805 625 0 0,-21-623-529 0 0,37-395-250 0 0,11 160-86 0 0,-31-345 120 0 0,8 122-73 0 0,14-132-92 0 0,-23-198 32 0 0,1-1 1 0 0,1 0-1 0 0,0 0 1 0 0,1-1-1 0 0,0 1 1 0 0,1-1-1 0 0,9 17 1 0 0,-10-23-43 0 0,0 0-1 0 0,0-1 1 0 0,1 1 0 0 0,-1-1 0 0 0,1-1 0 0 0,9 8-1 0 0,-12-10 2 0 0,1 0 0 0 0,-1-1 0 0 0,1 1 0 0 0,-1-1 0 0 0,1 1 0 0 0,0-1 0 0 0,0 0 0 0 0,0 0 0 0 0,0 0 0 0 0,0 0 0 0 0,0 0 0 0 0,0-1 0 0 0,0 1 0 0 0,0-1 0 0 0,0 0 0 0 0,5 0 0 0 0,56-5 211 0 0,-44 1-188 0 0,1 0 0 0 0,0 2 0 0 0,0 0-1 0 0,36 3 1 0 0,88 14-20 0 0,1 1-1 0 0,500 20-44 0 0,-460-28 94 0 0,241-21 0 0 0,-318 7-68 0 0,651 17 92 0 0,-750-10-96 0 0,94 5-18 0 0,157 2-7 0 0,707 9-165 0 0,-102-5 153 0 0,-775-12 57 0 0,571-25 63 0 0,-310-6 103 0 0,-200 15-195 0 0,39-3 60 0 0,439-33 122 0 0,-450 44-167 0 0,242-7 31 0 0,274-25-51 0 0,-371 17 107 0 0,-160 13-57 0 0,-95 4-66 0 0,-6 0 91 0 0,81 4 0 0 0,-113 3-86 0 0,-1-1 0 0 0,0-2 1 0 0,1-1-1 0 0,33-7 0 0 0,-33-2-1204 0 0,-29 10 431 0 0,1 0-1 0 0,-1 0 1 0 0,0 0-1 0 0,-1-1 1 0 0,1 1-1 0 0,0-1 1 0 0,-1 0-1 0 0,1 1 1 0 0,2-7-1 0 0,-2 5-312 0 0,0-1-1 0 0,-1 0 1 0 0,0 0 0 0 0,0 0 0 0 0,-1 0-1 0 0,2-7 1 0 0,1-22 280 0 0,-3 1-1309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4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 3121 0 0,'3'-9'4190'0'0,"4"37"-559"0"0,-3-10-3296 0 0,-3-15-266 0 0,0 0 0 0 0,0 1 0 0 0,1-1 0 0 0,-1 0 0 0 0,1 0-1 0 0,0 0 1 0 0,0 0 0 0 0,0 0 0 0 0,0 0 0 0 0,0 0 0 0 0,1-1 0 0 0,-1 1 0 0 0,1-1 0 0 0,-1 0 0 0 0,1 1 0 0 0,0-1-1 0 0,0 0 1 0 0,0-1 0 0 0,0 1 0 0 0,1-1 0 0 0,-1 1 0 0 0,0-1 0 0 0,1 0 0 0 0,-1 0 0 0 0,1 0 0 0 0,3 0-1 0 0,10 0 97 0 0,0 0 0 0 0,0-2-1 0 0,0 0 1 0 0,25-4 0 0 0,22-1-4 0 0,191 21 481 0 0,-200-5-298 0 0,-38-7-241 0 0,-1 0 1 0 0,33 2-1 0 0,-35-4-63 0 0,-1 1 0 0 0,1 0 0 0 0,-1 1 0 0 0,1 1 0 0 0,-1 0 0 0 0,14 6 0 0 0,5 2 32 0 0,-27-10-38 0 0,-1 0-1 0 0,0 0 1 0 0,0 0-1 0 0,0 1 1 0 0,0-1 0 0 0,-1 1-1 0 0,1 0 1 0 0,-1 0-1 0 0,1 0 1 0 0,-1 1-1 0 0,0-1 1 0 0,0 1 0 0 0,-1 0-1 0 0,1 0 1 0 0,-1 0-1 0 0,0 0 1 0 0,0 0-1 0 0,0 0 1 0 0,0 0 0 0 0,-1 1-1 0 0,0-1 1 0 0,0 1-1 0 0,1 8 1 0 0,1 11 153 0 0,-2-1 1 0 0,0 1-1 0 0,-5 35 0 0 0,2-26-110 0 0,4 545 258 0 0,0-463-355 0 0,18 302 191 0 0,-6-139-66 0 0,-21 634 320 0 0,-4-503-286 0 0,11 43-13 0 0,-10 278 144 0 0,3-622-252 0 0,-26 605-37 0 0,31 368-62 0 0,28-364 169 0 0,13-240-43 0 0,-3 90-79 0 0,-34-523 36 0 0,18 669 274 0 0,-4-188-409 0 0,-15-391 217 0 0,-24 204 1 0 0,13-258-51 0 0,-30 276-89 0 0,33-303 33 0 0,-1 29-478 0 0,-3-122-5518 0 0,4 0 1216 0 0,-11-38 0 0 0,4 34 2347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5.7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977 135 3945 0 0,'-1'-49'3249'0'0,"1"34"-2400"0"0,0 3-51 0 0,0 1 0 0 0,0 0 0 0 0,-4-19-1 0 0,3 30-766 0 0,1-1-1 0 0,0 1 1 0 0,0-1-1 0 0,-1 1 1 0 0,1 0-1 0 0,0-1 1 0 0,0 1-1 0 0,-1-1 1 0 0,1 1-1 0 0,-1 0 0 0 0,1-1 1 0 0,0 1-1 0 0,-1 0 1 0 0,1 0-1 0 0,-1-1 1 0 0,1 1-1 0 0,-1 0 1 0 0,1 0-1 0 0,0 0 1 0 0,-1 0-1 0 0,1-1 0 0 0,-1 1 1 0 0,1 0-1 0 0,-1 0 1 0 0,1 0-1 0 0,-1 0 1 0 0,1 0-1 0 0,-1 0 1 0 0,1 0-1 0 0,-1 0 1 0 0,1 1-1 0 0,-1-1 0 0 0,1 0 1 0 0,-1 0-1 0 0,1 0 1 0 0,-1 0-1 0 0,1 1 1 0 0,-1-1-1 0 0,-24 11 402 0 0,16-6-323 0 0,-30 9 254 0 0,-1-1 1 0 0,0-2-1 0 0,0-1 1 0 0,-2-3-1 0 0,1-1 1 0 0,0-2-1 0 0,-1-2 1 0 0,-75-6-1 0 0,98 2-290 0 0,0 0-1 0 0,0 1 1 0 0,-1 1 0 0 0,1 1-1 0 0,-28 5 1 0 0,40-5-51 0 0,0 1-1 0 0,-1 0 1 0 0,1 1 0 0 0,1 0-1 0 0,-1 0 1 0 0,0 0-1 0 0,1 1 1 0 0,0 0 0 0 0,0 0-1 0 0,0 1 1 0 0,0 0 0 0 0,1 0-1 0 0,-1 0 1 0 0,1 0 0 0 0,1 1-1 0 0,-1 0 1 0 0,-4 7 0 0 0,0 5-26 0 0,0 0 0 0 0,1 0 1 0 0,1 0-1 0 0,1 1 0 0 0,0 0 1 0 0,2 0-1 0 0,0 0 0 0 0,-1 22 1 0 0,-1 163-49 0 0,7-136 43 0 0,-1 115-80 0 0,-18 866 9 0 0,-11-329 129 0 0,1-341-64 0 0,-7 182 233 0 0,-3 144 79 0 0,28-508-121 0 0,9 1 0 0 0,28 232 0 0 0,22 270 153 0 0,-32-374-185 0 0,2 109 57 0 0,6-58 46 0 0,-16-275-213 0 0,-1 17-39 0 0,-6-62 19 0 0,3-1-1 0 0,20 100 0 0 0,-23-150-10 0 0,40 133 57 0 0,-36-125-68 0 0,0 0 0 0 0,1 0 0 0 0,0 0 0 0 0,1-1 1 0 0,1 0-1 0 0,0-1 0 0 0,14 15 0 0 0,-23-26-6 0 0,1 0 0 0 0,-1 0 0 0 0,1-1 0 0 0,0 1-1 0 0,-1 0 1 0 0,1-1 0 0 0,0 1 0 0 0,0 0 0 0 0,-1-1 0 0 0,1 1 0 0 0,0-1 0 0 0,0 1-1 0 0,0-1 1 0 0,-1 0 0 0 0,1 1 0 0 0,0-1 0 0 0,0 0 0 0 0,0 1 0 0 0,0-1 0 0 0,0 0-1 0 0,0 0 1 0 0,0 0 0 0 0,0 0 0 0 0,0 0 0 0 0,0 0 0 0 0,0 0 0 0 0,0 0 0 0 0,0 0 0 0 0,0-1-1 0 0,-1 1 1 0 0,1 0 0 0 0,0-1 0 0 0,0 1 0 0 0,0 0 0 0 0,0-1 0 0 0,0 1 0 0 0,-1-1-1 0 0,1 0 1 0 0,0 1 0 0 0,0-1 0 0 0,-1 1 0 0 0,1-1 0 0 0,0 0 0 0 0,-1 0 0 0 0,1 1-1 0 0,-1-1 1 0 0,1 0 0 0 0,-1 0 0 0 0,1 0 0 0 0,-1 0 0 0 0,0 1 0 0 0,1-1 0 0 0,-1 0 0 0 0,0 0-1 0 0,0-1 1 0 0,3-6-1008 0 0,-1 1 0 0 0,0-1 0 0 0,0 0-1 0 0,-1 0 1 0 0,1-10 0 0 0,-1-28-4745 0 0,-5 17 1498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0.7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17 5201 0 0,'0'-1'66'0'0,"0"1"0"0"0,0-1 0 0 0,1 0 0 0 0,-1 0 0 0 0,0 0 0 0 0,1 0 0 0 0,-1 0 0 0 0,0 0 0 0 0,1 1-1 0 0,-1-1 1 0 0,1 0 0 0 0,-1 0 0 0 0,1 0 0 0 0,0 1 0 0 0,-1-1 0 0 0,1 0 0 0 0,0 1 0 0 0,-1-1 0 0 0,1 1 0 0 0,1-2 0 0 0,0 3-14 0 0,-13 8 66 0 0,3 0 167 0 0,18-7 209 0 0,32-5 552 0 0,-23 1-768 0 0,-18 1-212 0 0,1 1 1 0 0,0 0-1 0 0,0 0 0 0 0,0 1 0 0 0,-1-1 0 0 0,1 0 0 0 0,0 1 0 0 0,0-1 1 0 0,-1 1-1 0 0,1-1 0 0 0,0 1 0 0 0,-1 0 0 0 0,1 0 0 0 0,0-1 0 0 0,-1 1 1 0 0,0 0-1 0 0,1 1 0 0 0,-1-1 0 0 0,1 0 0 0 0,-1 0 0 0 0,0 1 0 0 0,0-1 1 0 0,0 0-1 0 0,0 1 0 0 0,0-1 0 0 0,0 1 0 0 0,0-1 0 0 0,0 1 0 0 0,-1 0 1 0 0,1-1-1 0 0,0 4 0 0 0,1 4 337 0 0,-1 1 1 0 0,0-1 0 0 0,-1 0-1 0 0,0 1 1 0 0,-2 11-1 0 0,1 21 368 0 0,2-35-683 0 0,0 1 1 0 0,0-1-1 0 0,0 0 0 0 0,1 0 0 0 0,0 0 0 0 0,0 0 0 0 0,1 0 0 0 0,0 0 0 0 0,0 0 0 0 0,1-1 0 0 0,5 8 1 0 0,-6-10-31 0 0,2 0 1 0 0,-1 0 0 0 0,0 0-1 0 0,1 0 1 0 0,-1-1 0 0 0,1 0-1 0 0,0 0 1 0 0,0 0 0 0 0,0-1 0 0 0,1 0-1 0 0,-1 0 1 0 0,0 0 0 0 0,1-1-1 0 0,10 2 1 0 0,79 18 385 0 0,-54-11-228 0 0,1-1-1 0 0,46 2 1 0 0,-71-10-167 0 0,10 1 72 0 0,0-1-1 0 0,48-5 1 0 0,200-19 165 0 0,-96 26-188 0 0,2 1 81 0 0,337-46 511 0 0,-195 13-407 0 0,-252 27-228 0 0,173-1 154 0 0,-20 0 6 0 0,-209 3-196 0 0,378-2 330 0 0,-232 16-257 0 0,7 1 51 0 0,228-13 88 0 0,97 4-194 0 0,-275 0-54 0 0,-8-1 0 0 0,-57-5 86 0 0,-32-1-71 0 0,821 17 211 0 0,-444 14 48 0 0,-2-1-315 0 0,103-34 212 0 0,-372-5-169 0 0,99-2-20 0 0,49 7 86 0 0,262 10 100 0 0,-572-4-234 0 0,88-11 0 0 0,-136 4 449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42 178 6281 0 0,'-9'-19'492'0'0,"0"0"0"0"0,-7-25-1 0 0,15 39-358 0 0,-1 0-1 0 0,1 1 1 0 0,0-1-1 0 0,0 0 1 0 0,0 0-1 0 0,1 0 1 0 0,0 0-1 0 0,0 0 0 0 0,0 0 1 0 0,1 0-1 0 0,-1 0 1 0 0,1 0-1 0 0,0 0 1 0 0,1 1-1 0 0,2-8 0 0 0,-4 11-116 0 0,0 1-1 0 0,0-1 1 0 0,1 1-1 0 0,-1-1 0 0 0,0 0 1 0 0,1 1-1 0 0,-1-1 0 0 0,0 1 1 0 0,1-1-1 0 0,-1 1 0 0 0,1-1 1 0 0,-1 1-1 0 0,1 0 0 0 0,-1-1 1 0 0,1 1-1 0 0,-1 0 1 0 0,1-1-1 0 0,-1 1 0 0 0,1 0 1 0 0,-1-1-1 0 0,1 1 0 0 0,0 0 1 0 0,-1 0-1 0 0,1 0 0 0 0,0 0 1 0 0,-1-1-1 0 0,1 1 1 0 0,-1 0-1 0 0,1 0 0 0 0,0 0 1 0 0,-1 0-1 0 0,1 1 0 0 0,1-1 1 0 0,0 1 32 0 0,-1 0 0 0 0,1 0 1 0 0,-1 0-1 0 0,1 1 1 0 0,-1-1-1 0 0,1 0 0 0 0,-1 1 1 0 0,0-1-1 0 0,1 1 0 0 0,-1-1 1 0 0,1 3-1 0 0,21 46 743 0 0,57 260 90 0 0,-58-203-992 0 0,57 157 0 0 0,-72-244 86 0 0,-3-9-41 0 0,-1 0 0 0 0,2-1 0 0 0,-1 0 0 0 0,1 0 0 0 0,1 0 0 0 0,12 16 0 0 0,-18-25 24 0 0,0-1-1 0 0,0 0 0 0 0,1 1 1 0 0,-1-1-1 0 0,0 0 0 0 0,0 0 0 0 0,1 1 1 0 0,-1-1-1 0 0,0 0 0 0 0,0 0 1 0 0,1 0-1 0 0,-1 1 0 0 0,0-1 1 0 0,1 0-1 0 0,-1 0 0 0 0,0 0 1 0 0,1 0-1 0 0,-1 0 0 0 0,0 1 1 0 0,1-1-1 0 0,-1 0 0 0 0,1 0 1 0 0,-1 0-1 0 0,0 0 0 0 0,1 0 1 0 0,-1 0-1 0 0,0 0 0 0 0,1 0 1 0 0,-1-1-1 0 0,0 1 0 0 0,1 0 1 0 0,-1 0-1 0 0,0 0 0 0 0,1 0 1 0 0,-1 0-1 0 0,1-1 0 0 0,5-13-1866 0 0,-3-22-881 0 0,-15-59 5 0 0,7 63 787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5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12 152 7226 0 0,'-12'-9'1100'0'0,"18"1"-370"0"0,28-8-70 0 0,-20 11-571 0 0,43-25 155 0 0,-34 16-231 0 0,0 2-1 0 0,1 0 0 0 0,1 2 0 0 0,0 0 0 0 0,0 2 0 0 0,36-8 0 0 0,-59 16-16 0 0,0 0 0 0 0,0-1 0 0 0,0 1 0 0 0,1 0 0 0 0,-1 0 0 0 0,0 0 0 0 0,0 0 0 0 0,0 0 0 0 0,0 1 0 0 0,0-1 1 0 0,0 0-1 0 0,0 1 0 0 0,0 0 0 0 0,0-1 0 0 0,0 1 0 0 0,0 0 0 0 0,0 0 0 0 0,0 0 0 0 0,-1 0 0 0 0,1 1 0 0 0,0-1 0 0 0,-1 0 0 0 0,1 1 0 0 0,-1-1 0 0 0,1 1 0 0 0,0 1 0 0 0,-1 0 9 0 0,0 0 1 0 0,0 0-1 0 0,0 0 0 0 0,0 0 1 0 0,0 0-1 0 0,-1 0 1 0 0,0 0-1 0 0,0 0 0 0 0,0 1 1 0 0,0-1-1 0 0,0 0 0 0 0,0 0 1 0 0,-1 0-1 0 0,1 0 0 0 0,-1 0 1 0 0,0 0-1 0 0,-2 4 0 0 0,-5 14 92 0 0,-2-1 0 0 0,0 0 0 0 0,-1-1 0 0 0,-1 0 0 0 0,0-1 0 0 0,-22 24 0 0 0,6-12 215 0 0,-1-1 1 0 0,-52 41 0 0 0,79-69-300 0 0,-1 2 6 0 0,-1 0 1 0 0,0 0-1 0 0,1 0 1 0 0,-1-1-1 0 0,-1 1 0 0 0,1-1 1 0 0,0 0-1 0 0,0 0 1 0 0,-1-1-1 0 0,-7 2 1 0 0,12-3-33 0 0,-1 0 0 0 0,1-1-1 0 0,-1 1 1 0 0,1-1 0 0 0,0 1 0 0 0,-1-1 0 0 0,1 1 0 0 0,0-1 0 0 0,0 1 0 0 0,0-1 0 0 0,-1 1 0 0 0,1-1 0 0 0,0 1 0 0 0,0-1 0 0 0,0 1 0 0 0,0-1 0 0 0,0 1 0 0 0,0-1 0 0 0,0 0 0 0 0,0 1 0 0 0,0-1 0 0 0,0 1 0 0 0,0-1 0 0 0,0 1 0 0 0,0-1 0 0 0,1 1 0 0 0,-1-1 0 0 0,0 1 0 0 0,0-1 0 0 0,0 1 0 0 0,1-1 0 0 0,-1 1 0 0 0,0-1 0 0 0,1 0 0 0 0,8-20-546 0 0,9-10-1773 0 0,2 0 1 0 0,39-47 0 0 0,-59 78 2322 0 0,22-28-2476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165 153 4713 0 0,'0'-3'283'0'0,"0"-1"0"0"0,0 1 0 0 0,0-1 0 0 0,1 1 0 0 0,0-1 0 0 0,-1 1 0 0 0,1-1 0 0 0,0 1 0 0 0,1 0 0 0 0,-1 0 0 0 0,2-4 0 0 0,6-20 386 0 0,-8 24-597 0 0,-1 0 0 0 0,0 0 0 0 0,0-1 0 0 0,0 1 1 0 0,0 0-1 0 0,-1 0 0 0 0,1 0 0 0 0,-1-1 0 0 0,0 1 0 0 0,0 0 1 0 0,0 0-1 0 0,0 0 0 0 0,0 0 0 0 0,-1 0 0 0 0,1 1 0 0 0,-1-1 0 0 0,0 0 1 0 0,0 1-1 0 0,0-1 0 0 0,0 1 0 0 0,0-1 0 0 0,-4-1 0 0 0,5 2-45 0 0,-1 1 0 0 0,0 0 0 0 0,0-1-1 0 0,0 1 1 0 0,0 0 0 0 0,0 0 0 0 0,0 1-1 0 0,0-1 1 0 0,0 0 0 0 0,0 1 0 0 0,-1-1-1 0 0,1 1 1 0 0,0 0 0 0 0,0 0-1 0 0,0-1 1 0 0,-1 1 0 0 0,1 1 0 0 0,0-1-1 0 0,0 0 1 0 0,-1 1 0 0 0,1-1 0 0 0,0 1-1 0 0,0-1 1 0 0,0 1 0 0 0,0 0 0 0 0,0 0-1 0 0,0 0 1 0 0,0 0 0 0 0,0 1 0 0 0,0-1-1 0 0,1 0 1 0 0,-4 3 0 0 0,-4 7 16 0 0,0-1-1 0 0,1 2 1 0 0,0-1 0 0 0,0 1 0 0 0,1 0 0 0 0,1 1 0 0 0,0 0 0 0 0,1 0-1 0 0,0 0 1 0 0,1 0 0 0 0,1 1 0 0 0,0 0 0 0 0,1-1 0 0 0,0 1-1 0 0,1 0 1 0 0,0 0 0 0 0,1 0 0 0 0,1 0 0 0 0,1 0 0 0 0,0 0 0 0 0,0 0-1 0 0,7 19 1 0 0,-7-28-35 0 0,0-1 0 0 0,0 1 0 0 0,0 0 0 0 0,1-1 0 0 0,0 1 0 0 0,0-1 1 0 0,0 0-1 0 0,1 0 0 0 0,-1 0 0 0 0,1 0 0 0 0,0-1 0 0 0,0 1 0 0 0,0-1 0 0 0,1 0 0 0 0,-1-1 0 0 0,1 1 0 0 0,-1-1 0 0 0,1 1 0 0 0,0-1 0 0 0,0-1 0 0 0,8 3 0 0 0,-8-4 7 0 0,0 1 0 0 0,0-1-1 0 0,-1 0 1 0 0,1 0 0 0 0,0-1 0 0 0,0 1 0 0 0,-1-1-1 0 0,1 0 1 0 0,-1-1 0 0 0,1 1 0 0 0,-1-1 0 0 0,1 1 0 0 0,-1-1-1 0 0,0-1 1 0 0,0 1 0 0 0,0-1 0 0 0,0 1 0 0 0,0-1-1 0 0,0 0 1 0 0,-1-1 0 0 0,1 1 0 0 0,-1-1 0 0 0,5-6-1 0 0,-3 2-13 0 0,0 1 0 0 0,-1-1-1 0 0,0 0 1 0 0,0-1-1 0 0,0 1 1 0 0,-1-1-1 0 0,-1 1 1 0 0,1-1-1 0 0,-1 0 1 0 0,-1 0-1 0 0,0 0 1 0 0,0 0 0 0 0,-1 0-1 0 0,0 0 1 0 0,0-1-1 0 0,-3-9 1 0 0,-3-13 41 0 0,-1 0 0 0 0,-2 0 0 0 0,-15-34 0 0 0,18 48 10 0 0,2 4 116 0 0,14 31 65 0 0,-2-2-158 0 0,42 83 441 0 0,-35-66-436 0 0,37 60 1 0 0,-45-82-126 0 0,0-1 0 0 0,1 1 0 0 0,0-1 0 0 0,1-1 0 0 0,0 1 0 0 0,0-2 1 0 0,1 1-1 0 0,0-1 0 0 0,18 9 0 0 0,-27-15-120 0 0,1 0 1 0 0,-1-1-1 0 0,0 1 1 0 0,1-1-1 0 0,-1 0 1 0 0,1 1-1 0 0,-1-1 1 0 0,1 0-1 0 0,-1 0 0 0 0,0 0 1 0 0,1 0-1 0 0,-1 0 1 0 0,1 0-1 0 0,-1 0 1 0 0,1 0-1 0 0,-1-1 1 0 0,1 1-1 0 0,-1 0 0 0 0,0-1 1 0 0,1 1-1 0 0,-1-1 1 0 0,0 0-1 0 0,1 1 1 0 0,-1-1-1 0 0,0 0 1 0 0,0 0-1 0 0,0 0 1 0 0,2-1-1 0 0,-1-1-240 0 0,0 1 1 0 0,0-1-1 0 0,0 1 0 0 0,0-1 1 0 0,-1 0-1 0 0,1 0 0 0 0,-1 0 1 0 0,1 0-1 0 0,-1 0 0 0 0,0 0 0 0 0,0-1 1 0 0,0-2-1 0 0,1-12-1965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0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13 9290 0 0,'-2'3'264'0'0,"0"-1"1"0"0,1 1-1 0 0,0 0 1 0 0,-1 0-1 0 0,1-1 0 0 0,0 1 1 0 0,0 0-1 0 0,0 0 0 0 0,1 1 1 0 0,-1-1-1 0 0,1 0 1 0 0,0 0-1 0 0,0 0 0 0 0,0 0 1 0 0,0 0-1 0 0,0 0 0 0 0,1 0 1 0 0,1 6-1 0 0,18 61 1296 0 0,-17-61-1378 0 0,7 18 104 0 0,1 0-1 0 0,1 0 0 0 0,22 35 0 0 0,-27-51-282 0 0,1 0 0 0 0,0 0 1 0 0,1 0-1 0 0,1-1 0 0 0,-1 0 1 0 0,1-1-1 0 0,1 0 0 0 0,0-1 1 0 0,17 11-1 0 0,-27-19-21 0 0,0 1 0 0 0,0 0 1 0 0,0-1-1 0 0,0 1 0 0 0,0-1 0 0 0,1 1 1 0 0,-1-1-1 0 0,0 1 0 0 0,0-1 0 0 0,0 0 1 0 0,1 0-1 0 0,-1 0 0 0 0,0 0 0 0 0,0 0 0 0 0,1 0 1 0 0,-1 0-1 0 0,0 0 0 0 0,0 0 0 0 0,3-1 1 0 0,-3 1-37 0 0,0-1 1 0 0,0 0 0 0 0,-1 1 0 0 0,1-1 0 0 0,0 0 0 0 0,-1 0-1 0 0,1 1 1 0 0,0-1 0 0 0,-1 0 0 0 0,1 0 0 0 0,-1 0 0 0 0,1 0 0 0 0,-1 1-1 0 0,0-1 1 0 0,1 0 0 0 0,-1 0 0 0 0,0 0 0 0 0,0 0 0 0 0,1-2-1 0 0,-1-2-187 0 0,0 0-1 0 0,0 0 1 0 0,0 0-1 0 0,0 0 1 0 0,-1 0-1 0 0,0 0 0 0 0,0 0 1 0 0,-2-6-1 0 0,-23-51-500 0 0,-47-80 0 0 0,40 82 1213 0 0,32 57-391 0 0,-1 0 0 0 0,0 0 0 0 0,1 0 0 0 0,0 0 0 0 0,-1 0 0 0 0,1 0 0 0 0,0 0 0 0 0,1 0 0 0 0,-1-1 0 0 0,1 1 1 0 0,-1 0-1 0 0,1-1 0 0 0,0-5 0 0 0,1 8-54 0 0,0-1 1 0 0,0 1-1 0 0,0-1 0 0 0,0 1 1 0 0,0-1-1 0 0,0 1 1 0 0,0 0-1 0 0,0 0 0 0 0,1-1 1 0 0,-1 1-1 0 0,0 0 1 0 0,1 0-1 0 0,-1 0 0 0 0,1 1 1 0 0,-1-1-1 0 0,1 0 1 0 0,0 0-1 0 0,-1 1 0 0 0,1-1 1 0 0,0 1-1 0 0,-1 0 1 0 0,1-1-1 0 0,0 1 0 0 0,-1 0 1 0 0,1 0-1 0 0,0 0 1 0 0,2 0-1 0 0,8 0-54 0 0,1 1 0 0 0,-1 0 0 0 0,1 0 0 0 0,18 6 0 0 0,-16-4-898 0 0,1 0 0 0 0,20 1-1 0 0,-31-4 290 0 0,-1 0-1 0 0,1-1 0 0 0,0 1 0 0 0,0-1 1 0 0,0 0-1 0 0,-1 0 0 0 0,1 0 0 0 0,0-1 1 0 0,-1 1-1 0 0,1-1 0 0 0,6-5 1 0 0,0 0-1843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0.7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 7378 0 0,'-2'1'229'0'0,"0"0"0"0"0,1 0 0 0 0,-1 0 1 0 0,0 0-1 0 0,1 1 0 0 0,-1-1 0 0 0,1 1 0 0 0,-1-1 1 0 0,1 1-1 0 0,0-1 0 0 0,0 1 0 0 0,0 0 1 0 0,0 0-1 0 0,0-1 0 0 0,0 1 0 0 0,0 0 0 0 0,0 0 1 0 0,1 0-1 0 0,-1 0 0 0 0,1 0 0 0 0,0 0 1 0 0,-1 3-1 0 0,-2 50 1836 0 0,3-47-1789 0 0,2 22 13 0 0,1 0 0 0 0,1 0 0 0 0,2 0 0 0 0,0 0 0 0 0,3-1 0 0 0,0 0 0 0 0,2 0 1 0 0,1-1-1 0 0,1-1 0 0 0,1 0 0 0 0,2 0 0 0 0,0-2 0 0 0,2 0 0 0 0,33 35 0 0 0,-45-54-317 0 0,1 1-1 0 0,0-1 1 0 0,0-1 0 0 0,0 0 0 0 0,1 0 0 0 0,13 6 0 0 0,11-4-2949 0 0,-79-34-9746 0 0,34 22 12191 0 0,-1-2-1382 0 0</inkml:trace>
  <inkml:trace contextRef="#ctx0" brushRef="#br0" timeOffset="1">27 493 4617 0 0,'-16'-14'6179'0'0,"39"0"-1822"0"0,-11 8-4720 0 0,85-50 2232 0 0,83-40-1460 0 0,-157 86-680 0 0,33-13-377 0 0,-16 17-4975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1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99 547 4689 0 0,'-18'9'2677'0'0,"10"-6"-2073"0"0,0 0-1 0 0,1 0 0 0 0,-1 1 1 0 0,1 1-1 0 0,0-1 1 0 0,0 1-1 0 0,1 0 0 0 0,0 0 1 0 0,-11 12-1 0 0,18-17-511 0 0,-1 0-1 0 0,1 1 1 0 0,-1-1-1 0 0,1 0 1 0 0,-1 0-1 0 0,1 0 0 0 0,-1 0 1 0 0,1 0-1 0 0,-1 0 1 0 0,1 0-1 0 0,-1 0 1 0 0,1 0-1 0 0,-1 0 1 0 0,1 0-1 0 0,-1 0 1 0 0,1 0-1 0 0,-1 0 1 0 0,1 0-1 0 0,-1-1 0 0 0,1 1 1 0 0,-1 0-1 0 0,1 0 1 0 0,-1-1-1 0 0,1 1 1 0 0,-1 0-1 0 0,1 0 1 0 0,-1-1-1 0 0,1 0 1 0 0,22-9 296 0 0,124-80 517 0 0,-95 55-1547 0 0,97-47 0 0 0,-114 68-2445 0 0,11-5-6409 0 0,-40 16 7177 0 0</inkml:trace>
  <inkml:trace contextRef="#ctx0" brushRef="#br0" timeOffset="1">642 6 5649 0 0,'-18'-6'2651'0'0,"18"7"-2551"0"0,0-1 0 0 0,0 0 0 0 0,-1 0-1 0 0,1 0 1 0 0,0 0 0 0 0,-1 0-1 0 0,1 0 1 0 0,0 0 0 0 0,-2 2 798 0 0,2-2-799 0 0,-1 0 1 0 0,1 1 0 0 0,0-1-1 0 0,0 0 1 0 0,0 0 0 0 0,0 1 0 0 0,0-1-1 0 0,-1 0 1 0 0,1 0 0 0 0,0 1 0 0 0,0-1-1 0 0,0 0 1 0 0,0 1 0 0 0,0 3 283 0 0,1-1-1 0 0,-1 1 1 0 0,1 0 0 0 0,0-1 0 0 0,0 1-1 0 0,0-1 1 0 0,2 5 0 0 0,51 128 2111 0 0,38 105-1722 0 0,-56-155-743 0 0,-22-53-306 0 0,21 64-1 0 0,-49-146-10704 0 0,-10-45 7585 0 0,19 73 1466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14 226 6753 0 0,'-1'0'97'0'0,"0"0"-1"0"0,0 0 0 0 0,1 0 0 0 0,-1 1 0 0 0,0-1 0 0 0,1 1 0 0 0,-1-1 0 0 0,0 0 1 0 0,1 1-1 0 0,-1-1 0 0 0,1 1 0 0 0,-1-1 0 0 0,1 1 0 0 0,-1-1 0 0 0,1 1 1 0 0,-1 0-1 0 0,1-1 0 0 0,-1 1 0 0 0,1 0 0 0 0,0-1 0 0 0,-1 1 0 0 0,1 0 0 0 0,0-1 1 0 0,0 1-1 0 0,0 0 0 0 0,-1 0 0 0 0,1-1 0 0 0,0 1 0 0 0,0 0 0 0 0,0 0 0 0 0,0-1 1 0 0,0 1-1 0 0,0 0 0 0 0,0 0 0 0 0,1-1 0 0 0,-1 1 0 0 0,0 0 0 0 0,0-1 0 0 0,1 1 1 0 0,-1 0-1 0 0,0 0 0 0 0,1 0 0 0 0,0 1-39 0 0,0-1-1 0 0,1 0 1 0 0,-1 0 0 0 0,0 0-1 0 0,0 0 1 0 0,0 0 0 0 0,1 0-1 0 0,-1 0 1 0 0,1 0 0 0 0,-1 0-1 0 0,1 0 1 0 0,-1-1 0 0 0,1 1-1 0 0,-1-1 1 0 0,1 1 0 0 0,-1-1 0 0 0,1 0-1 0 0,3 1 1 0 0,7-2 97 0 0,0 0 1 0 0,1-1-1 0 0,-1-1 1 0 0,0 0-1 0 0,0 0 1 0 0,20-9-1 0 0,-11 2-106 0 0,0 0-1 0 0,32-23 1 0 0,-49 30-49 0 0,-1 0 0 0 0,1-1 0 0 0,-1 1 0 0 0,0-1 0 0 0,0 0-1 0 0,0 0 1 0 0,-1 0 0 0 0,1-1 0 0 0,-1 1 0 0 0,0 0 0 0 0,0-1 0 0 0,-1 0 0 0 0,1 1 0 0 0,-1-1-1 0 0,0 0 1 0 0,-1 0 0 0 0,1 1 0 0 0,-1-1 0 0 0,0 0 0 0 0,0 0 0 0 0,0 0 0 0 0,0 0 0 0 0,-1 0-1 0 0,0 1 1 0 0,-2-7 0 0 0,2 7-12 0 0,1 1 0 0 0,-1-1 0 0 0,0 1-1 0 0,-1 0 1 0 0,1-1 0 0 0,-1 1 0 0 0,1 0-1 0 0,-1 0 1 0 0,0 0 0 0 0,0 0 0 0 0,0 0-1 0 0,-1 0 1 0 0,1 1 0 0 0,-1-1 0 0 0,1 1-1 0 0,-1-1 1 0 0,0 1 0 0 0,0 0 0 0 0,0 0 0 0 0,0 0-1 0 0,0 1 1 0 0,-1-1 0 0 0,1 1 0 0 0,0 0-1 0 0,-1 0 1 0 0,1 0 0 0 0,-1 0 0 0 0,1 0-1 0 0,-1 1 1 0 0,0-1 0 0 0,1 1 0 0 0,-1 0 0 0 0,1 1-1 0 0,-6 0 1 0 0,3 0 68 0 0,-1 2-1 0 0,1-1 1 0 0,0 1 0 0 0,0 0-1 0 0,0 0 1 0 0,0 1 0 0 0,0 0 0 0 0,1 0-1 0 0,0 0 1 0 0,-1 0 0 0 0,2 1-1 0 0,-1 0 1 0 0,0 0 0 0 0,1 1-1 0 0,0-1 1 0 0,0 1 0 0 0,1 0-1 0 0,0 0 1 0 0,0 0 0 0 0,-4 9-1 0 0,2-3 132 0 0,1 1 0 0 0,0-1-1 0 0,1 1 1 0 0,0-1 0 0 0,1 1-1 0 0,0 0 1 0 0,1 0-1 0 0,1 0 1 0 0,2 24 0 0 0,-1-29-75 0 0,0 0 1 0 0,1 0 0 0 0,0-1-1 0 0,0 0 1 0 0,1 1 0 0 0,-1-1-1 0 0,2 0 1 0 0,-1 0 0 0 0,1 0-1 0 0,0-1 1 0 0,10 13 0 0 0,-11-16-77 0 0,0-1 0 0 0,1 1 1 0 0,-1 0-1 0 0,0-1 1 0 0,1 0-1 0 0,0 0 1 0 0,-1 0-1 0 0,1 0 1 0 0,0-1-1 0 0,0 1 1 0 0,0-1-1 0 0,0 0 1 0 0,0 0-1 0 0,0-1 1 0 0,1 1-1 0 0,-1-1 1 0 0,0 0-1 0 0,0 0 0 0 0,0 0 1 0 0,1 0-1 0 0,-1-1 1 0 0,0 0-1 0 0,7-2 1 0 0,2-1-95 0 0,-1-1 0 0 0,0-1 1 0 0,0 0-1 0 0,0 0 0 0 0,-1-1 0 0 0,0 0 1 0 0,17-15-1 0 0,64-68-7328 0 0,-90 88 7062 0 0,31-37-5735 0 0,-26 28 3370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10 161 5673 0 0,'-1'-1'207'0'0,"0"-1"-1"0"0,0 1 1 0 0,0-1-1 0 0,0 0 1 0 0,0 1-1 0 0,1-1 0 0 0,-1 0 1 0 0,0 0-1 0 0,1 1 1 0 0,0-1-1 0 0,-1 0 1 0 0,1 0-1 0 0,0 0 1 0 0,0 0-1 0 0,0 1 1 0 0,0-1-1 0 0,0 0 1 0 0,0 0-1 0 0,0 0 0 0 0,1 0 1 0 0,-1 0-1 0 0,2-2 1 0 0,0 0 7 0 0,0 0-1 0 0,1 0 1 0 0,0 1 0 0 0,0-1-1 0 0,0 1 1 0 0,0 0 0 0 0,0 0 0 0 0,7-5-1 0 0,5-3-75 0 0,0 1 0 0 0,0 0 0 0 0,1 1 0 0 0,0 1-1 0 0,0 0 1 0 0,1 2 0 0 0,27-9 0 0 0,-37 14-118 0 0,0 0-1 0 0,0 0 1 0 0,0 0-1 0 0,0 1 1 0 0,0 0-1 0 0,0 0 1 0 0,0 0 0 0 0,-1 1-1 0 0,1 0 1 0 0,7 3-1 0 0,-9-3 3 0 0,-1 1 0 0 0,1 0-1 0 0,-1 0 1 0 0,0 1-1 0 0,0-1 1 0 0,0 1 0 0 0,0 0-1 0 0,-1 0 1 0 0,1 0 0 0 0,-1 0-1 0 0,0 1 1 0 0,0-1-1 0 0,0 1 1 0 0,0 0 0 0 0,0 0-1 0 0,2 5 1 0 0,-2-1 60 0 0,0 0 0 0 0,0 0 0 0 0,-1 1 1 0 0,0-1-1 0 0,0 0 0 0 0,-1 1 0 0 0,0-1 0 0 0,0 1 0 0 0,-1 0 0 0 0,0-1 1 0 0,-1 1-1 0 0,0-1 0 0 0,0 1 0 0 0,-1-1 0 0 0,0 1 0 0 0,0-1 0 0 0,-1 0 1 0 0,-4 8-1 0 0,-8 17 137 0 0,-1-2 1 0 0,-39 58-1 0 0,52-84-219 0 0,-69 87-3 0 0,68-87-22 0 0,-7 5-517 0 0,11-17-1473 0 0,15-21-1751 0 0,52-91-2501 0 0,-40 68 5581 0 0,-15 30-1244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9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3361 0 0,'24'-30'6918'0'0,"-20"64"-5132"0"0,0 17-592 0 0,2 0 1 0 0,2 0-1 0 0,20 66 0 0 0,-26-109-1082 0 0,5 21 245 0 0,14 35 0 0 0,-19-58-308 0 0,1 0-1 0 0,-1 0 0 0 0,1 0 0 0 0,0-1 0 0 0,1 1 0 0 0,-1-1 1 0 0,1 0-1 0 0,0 0 0 0 0,1 0 0 0 0,-1 0 0 0 0,1-1 0 0 0,8 6 1 0 0,-13-9-35 0 0,1-1 0 0 0,0 0 0 0 0,-1 1 0 0 0,1-1 0 0 0,0 0 1 0 0,-1 0-1 0 0,1 1 0 0 0,0-1 0 0 0,0 0 0 0 0,-1 0 1 0 0,1 0-1 0 0,0 0 0 0 0,0 0 0 0 0,-1 0 0 0 0,1 0 0 0 0,0 0 1 0 0,0 0-1 0 0,0 0 0 0 0,-1 0 0 0 0,1-1 0 0 0,0 1 1 0 0,-1 0-1 0 0,1 0 0 0 0,0-1 0 0 0,-1 1 0 0 0,1-1 0 0 0,1 0 1 0 0,-1 0 6 0 0,1-1 0 0 0,0 0 1 0 0,-1 0-1 0 0,1 0 0 0 0,-1 0 1 0 0,0 0-1 0 0,1 0 1 0 0,-1 0-1 0 0,1-3 0 0 0,2-9 7 0 0,0 1-1 0 0,4-21 1 0 0,-7 24-41 0 0,10-46-473 0 0,-4 0 0 0 0,-1 0-1 0 0,-4-1 1 0 0,-1 0 0 0 0,-9-64 0 0 0,7 116 461 0 0,1 9 49 0 0,1 18 122 0 0,6 36 187 0 0,1-34-225 0 0,1 1 0 0 0,1-1 0 0 0,1 0 0 0 0,1-1 0 0 0,1 0 0 0 0,1-1 1 0 0,2-1-1 0 0,0 0 0 0 0,30 29 0 0 0,-44-47-102 0 0,0-1-1 0 0,0 0 1 0 0,0 0-1 0 0,0 0 1 0 0,1 0-1 0 0,-1-1 1 0 0,1 1-1 0 0,-1 0 1 0 0,1-1-1 0 0,5 2 1 0 0,-7-3-22 0 0,-1 0 0 0 0,1 0 0 0 0,-1 0 1 0 0,0 0-1 0 0,1 0 0 0 0,-1 0 0 0 0,1 0 1 0 0,-1 0-1 0 0,0 0 0 0 0,1 0 0 0 0,-1 0 1 0 0,1-1-1 0 0,-1 1 0 0 0,0 0 0 0 0,1 0 1 0 0,-1 0-1 0 0,0-1 0 0 0,1 1 0 0 0,-1 0 1 0 0,0 0-1 0 0,1-1 0 0 0,-1 1 0 0 0,0 0 1 0 0,0-1-1 0 0,1 1 0 0 0,-1 0 0 0 0,0-1 1 0 0,4-21-1531 0 0,-5 5-904 0 0,0 0-1 0 0,-1 0 0 0 0,-6-24 0 0 0,-9-19-603 0 0,12 37 1116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2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5121 0 0,'-3'3'721'0'0,"1"0"0"0"0,0 0 0 0 0,-1 0 1 0 0,1 0-1 0 0,1 1 0 0 0,-1-1 0 0 0,0 1 0 0 0,1-1 0 0 0,0 1 0 0 0,-2 7 0 0 0,1-3-181 0 0,1 0-1 0 0,0 1 1 0 0,1 0 0 0 0,0 12-1 0 0,3 1-116 0 0,0 0 1 0 0,12 39-1 0 0,3-1-83 0 0,4-1 0 0 0,1-1-1 0 0,3-2 1 0 0,61 97 0 0 0,-83-147-379 0 0,3 6-116 0 0,1 0 0 0 0,1-1 0 0 0,10 11 0 0 0,-26-56-12270 0 0,-6 5 9930 0 0,6 15 434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3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4 125 3241 0 0,'-2'-15'521'0'0,"2"14"-451"0"0,0 0 0 0 0,-1-1-1 0 0,1 1 1 0 0,0 0 0 0 0,0-1 0 0 0,-1 1-1 0 0,1-1 1 0 0,0 1 0 0 0,1-1 0 0 0,-1 1-1 0 0,0 0 1 0 0,0-1 0 0 0,1 1 0 0 0,-1-1 0 0 0,0 1-1 0 0,1 0 1 0 0,0-1 0 0 0,-1 1 0 0 0,1 0-1 0 0,0 0 1 0 0,-1-1 0 0 0,1 1 0 0 0,0 0-1 0 0,0 0 1 0 0,2-1 0 0 0,6-6 242 0 0,0 0 0 0 0,0 1 0 0 0,1 0 0 0 0,0 1 0 0 0,0 0 0 0 0,1 1 0 0 0,0 0 0 0 0,0 1 0 0 0,0 0 0 0 0,18-4 0 0 0,-21 6-259 0 0,0 1 1 0 0,1-1-1 0 0,-1 1 1 0 0,1 1-1 0 0,-1 0 1 0 0,1 0-1 0 0,-1 0 1 0 0,1 1-1 0 0,-1 1 1 0 0,0-1-1 0 0,1 1 1 0 0,-1 1-1 0 0,0-1 0 0 0,0 1 1 0 0,11 7-1 0 0,-16-8 11 0 0,0 0 0 0 0,0 1-1 0 0,0 0 1 0 0,-1 0 0 0 0,1-1 0 0 0,-1 2-1 0 0,1-1 1 0 0,-1 0 0 0 0,0 0-1 0 0,0 1 1 0 0,-1-1 0 0 0,1 1-1 0 0,-1-1 1 0 0,0 1 0 0 0,0 0-1 0 0,0 0 1 0 0,1 7 0 0 0,0 7 325 0 0,-1 1 1 0 0,-2 29 0 0 0,0-15-89 0 0,2 26 122 0 0,0-31-213 0 0,0 1-1 0 0,-2-1 1 0 0,-1 0-1 0 0,-9 46 1 0 0,9-68-147 0 0,-1 0-1 0 0,1 0 1 0 0,-1 0-1 0 0,0-1 1 0 0,-1 1 0 0 0,1-1-1 0 0,-1 1 1 0 0,0-1-1 0 0,0-1 1 0 0,-7 8 0 0 0,-8 4 156 0 0,-30 20 0 0 0,32-24-87 0 0,-30 27 0 0 0,28-16 35 0 0,17-19-105 0 0,-1 0-1 0 0,0-1 1 0 0,1 1 0 0 0,-1-1 0 0 0,-1 0-1 0 0,1 1 1 0 0,0-2 0 0 0,-6 5 0 0 0,6-6 618 0 0,7-4-334 0 0,-3 2-288 0 0,1 0 1 0 0,0-1-1 0 0,0 1 1 0 0,0-1-1 0 0,-1 1 1 0 0,1-1-1 0 0,-1 1 1 0 0,1-1-1 0 0,-1 0 1 0 0,2-3-1 0 0,-3 5-55 0 0,0-1 0 0 0,0 0-1 0 0,1 0 1 0 0,-1 0-1 0 0,0 0 1 0 0,0 1 0 0 0,1-1-1 0 0,-1 0 1 0 0,1 0-1 0 0,-1 0 1 0 0,0 1 0 0 0,1-1-1 0 0,-1 0 1 0 0,1 1-1 0 0,0-1 1 0 0,-1 0 0 0 0,1 1-1 0 0,0-1 1 0 0,-1 1-1 0 0,1-1 1 0 0,0 1 0 0 0,-1-1-1 0 0,1 1 1 0 0,0-1-1 0 0,0 1 1 0 0,0 0-1 0 0,-1 0 1 0 0,1-1 0 0 0,0 1-1 0 0,0 0 1 0 0,0 0-1 0 0,0 0 1 0 0,0 0 0 0 0,-1 0-1 0 0,1 0 1 0 0,0 0-1 0 0,1 0 1 0 0,1 0-19 0 0,0 0 0 0 0,0 1-1 0 0,0-1 1 0 0,0 1 0 0 0,0-1 0 0 0,0 1-1 0 0,0 0 1 0 0,0 0 0 0 0,-1 0 0 0 0,4 2-1 0 0,-6-2 13 0 0,0-1-1 0 0,0 1 1 0 0,0-1-1 0 0,0 1 1 0 0,0-1-1 0 0,-1 1 1 0 0,1-1-1 0 0,0 1 1 0 0,0-1-1 0 0,-1 1 1 0 0,1-1-1 0 0,0 0 0 0 0,0 1 1 0 0,-1-1-1 0 0,1 0 1 0 0,-1 1-1 0 0,1-1 1 0 0,0 0-1 0 0,-1 1 1 0 0,1-1-1 0 0,-1 0 1 0 0,1 0-1 0 0,-1 1 1 0 0,1-1-1 0 0,0 0 0 0 0,-1 0 1 0 0,1 0-1 0 0,-1 0 1 0 0,1 1-1 0 0,-1-1 1 0 0,0 0-1 0 0,-31 13-673 0 0,17-7-492 0 0,13-6 1081 0 0,0 1 1 0 0,1 0-1 0 0,-1-1 1 0 0,1 1 0 0 0,-1 0-1 0 0,1 0 1 0 0,-1 0-1 0 0,1 0 1 0 0,0 0 0 0 0,-1 0-1 0 0,1 0 1 0 0,0 1-1 0 0,0-1 1 0 0,0 0 0 0 0,0 1-1 0 0,0-1 1 0 0,0 1-1 0 0,0-1 1 0 0,0 1-1 0 0,0-1 1 0 0,1 1 0 0 0,-1 0-1 0 0,1-1 1 0 0,-1 1-1 0 0,1 0 1 0 0,0-1 0 0 0,0 1-1 0 0,0 0 1 0 0,0 0-1 0 0,0-1 1 0 0,0 1 0 0 0,0 0-1 0 0,1 2 1 0 0,1 5-977 0 0,-1-7 76 0 0,0 1 1 0 0,-1-1-1 0 0,1 1 1 0 0,-1 0 0 0 0,1-1-1 0 0,-1 1 1 0 0,0-1-1 0 0,-1 5 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1.7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147 1195 4897 0 0,'-16'-12'100'0'0,"0"2"1"0"0,-22-11-1 0 0,1 1 361 0 0,34 19-371 0 0,1-1 1 0 0,-1 0 0 0 0,0 0-1 0 0,1 0 1 0 0,-1 0-1 0 0,1 0 1 0 0,0-1 0 0 0,0 1-1 0 0,0-1 1 0 0,0 1 0 0 0,0-1-1 0 0,1 0 1 0 0,-1 0 0 0 0,1 0-1 0 0,-1 0 1 0 0,1 0 0 0 0,-1-5-1 0 0,1 3 57 0 0,0-1-1 0 0,1 1 1 0 0,0 0-1 0 0,0 0 0 0 0,1 0 1 0 0,-1-1-1 0 0,1 1 1 0 0,0 0-1 0 0,0 0 0 0 0,3-6 1 0 0,1-1 89 0 0,0 0 0 0 0,1 1-1 0 0,0 0 1 0 0,0 0 0 0 0,2 1 0 0 0,-1-1 0 0 0,1 2 0 0 0,12-12 0 0 0,6 1-75 0 0,0 1 0 0 0,2 1 1 0 0,0 2-1 0 0,0 0 1 0 0,55-19-1 0 0,733-249 1469 0 0,-309 158-798 0 0,9 37-402 0 0,-294 54-237 0 0,622-75 127 0 0,-370 55-235 0 0,363-24 321 0 0,4 70 219 0 0,-544 30-466 0 0,296 60-1 0 0,-136 5 45 0 0,-9 31 217 0 0,-322-78-234 0 0,162 55 196 0 0,-119-39 362 0 0,-158-52-7 0 0,-23-11-3020 0 0,-27-13-7825 0 0,29 17 8019 0 0,0 0-1253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2.0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658 67 7106 0 0,'-6'-13'784'0'0,"3"7"-580"0"0,1 1 0 0 0,-1-1 0 0 0,0 1 0 0 0,0 0 0 0 0,-1 0 0 0 0,-6-8 0 0 0,8 12-156 0 0,1 0-1 0 0,0 0 1 0 0,-1 0-1 0 0,1 0 1 0 0,0 1-1 0 0,-1-1 1 0 0,1 0-1 0 0,-1 1 0 0 0,1-1 1 0 0,-1 1-1 0 0,1 0 1 0 0,-1-1-1 0 0,1 1 1 0 0,-1 0-1 0 0,1 0 1 0 0,-1 0-1 0 0,0 0 1 0 0,1 0-1 0 0,-1 1 0 0 0,1-1 1 0 0,-1 0-1 0 0,1 1 1 0 0,-1-1-1 0 0,1 1 1 0 0,-1-1-1 0 0,1 1 1 0 0,0 0-1 0 0,-1-1 1 0 0,1 1-1 0 0,0 0 1 0 0,-3 2-1 0 0,3-2 16 0 0,0 0-1 0 0,0 1 1 0 0,0-1-1 0 0,0 0 1 0 0,0 1-1 0 0,1-1 1 0 0,-1 0-1 0 0,0 1 1 0 0,1-1-1 0 0,-1 1 1 0 0,1 0-1 0 0,-1-1 1 0 0,1 1 0 0 0,0-1-1 0 0,0 1 1 0 0,-1 0-1 0 0,1-1 1 0 0,0 1-1 0 0,1-1 1 0 0,-1 1-1 0 0,0 0 1 0 0,0-1-1 0 0,1 1 1 0 0,-1-1-1 0 0,1 1 1 0 0,-1-1 0 0 0,1 1-1 0 0,1 1 1 0 0,1 5 258 0 0,0-1 1 0 0,1 1 0 0 0,-1-1-1 0 0,7 7 1 0 0,129 155 1330 0 0,-88-111-1530 0 0,-38-42-101 0 0,0 0 1 0 0,0 1 0 0 0,-2 1-1 0 0,0 0 1 0 0,-1 0-1 0 0,-1 1 1 0 0,10 27-1 0 0,-17-40-8 0 0,0 1-1 0 0,-1-1 0 0 0,1 1 0 0 0,-1 0 1 0 0,-1-1-1 0 0,1 1 0 0 0,-1 0 0 0 0,0 0 1 0 0,-1-1-1 0 0,1 1 0 0 0,-2 0 0 0 0,1 0 0 0 0,0-1 1 0 0,-1 1-1 0 0,-1-1 0 0 0,1 0 0 0 0,-1 1 1 0 0,0-1-1 0 0,0 0 0 0 0,-1-1 0 0 0,1 1 0 0 0,-1-1 1 0 0,-1 1-1 0 0,1-1 0 0 0,-1 0 0 0 0,-7 6 1 0 0,-15 10 31 0 0,-1-1 0 0 0,-1-1 0 0 0,-47 22 0 0 0,-101 35 79 0 0,130-57-82 0 0,-142 43 57 0 0,119-42-229 0 0,-70 30 0 0 0,110-34-1683 0 0,28-15 1263 0 0,1 0-1 0 0,-1 0 1 0 0,1 0-1 0 0,0 0 1 0 0,-1 1-1 0 0,1-1 1 0 0,0 0-1 0 0,0 1 1 0 0,-1-1-1 0 0,1 1 1 0 0,0-1-1 0 0,1 1 1 0 0,-1-1-1 0 0,0 1 1 0 0,0 0-1 0 0,0 2 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2.6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4120 45 3689 0 0,'-7'-5'383'0'0,"0"1"0"0"0,0 0 0 0 0,0 1 0 0 0,-1 0 0 0 0,0 0 0 0 0,1 0 0 0 0,-1 1 0 0 0,0 0 0 0 0,-15-1 0 0 0,6 0 477 0 0,-8-1-409 0 0,0 1 1 0 0,0 2-1 0 0,0 0 0 0 0,0 1 1 0 0,-1 2-1 0 0,-26 5 0 0 0,-149 40 255 0 0,141-31-458 0 0,-969 265 1282 0 0,124-6-399 0 0,26 76 596 0 0,603-196-1114 0 0,171-92-420 0 0,68-39-154 0 0,2 2 0 0 0,-34 30 0 0 0,-31 24 79 0 0,94-76-101 0 0,1-1-1 0 0,-1 1 1 0 0,0-1 0 0 0,0-1-1 0 0,0 1 1 0 0,0-1 0 0 0,-9 2-1 0 0,13-4-34 0 0,-1 1-1 0 0,0-1 0 0 0,1 0 1 0 0,-1 1-1 0 0,1-1 0 0 0,-1 0 1 0 0,0-1-1 0 0,1 1 0 0 0,-1 0 1 0 0,1-1-1 0 0,-1 0 0 0 0,1 1 1 0 0,-1-1-1 0 0,1 0 0 0 0,-1 0 1 0 0,1 0-1 0 0,0-1 0 0 0,-1 1 1 0 0,1-1-1 0 0,-4-2 0 0 0,6 3-91 0 0,0 0 0 0 0,0 0 0 0 0,-1 0-1 0 0,1 1 1 0 0,0-1 0 0 0,0 0-1 0 0,0 0 1 0 0,0 0 0 0 0,0 0-1 0 0,0 0 1 0 0,0 0 0 0 0,0 1 0 0 0,0-1-1 0 0,0 0 1 0 0,1 0 0 0 0,-1 0-1 0 0,0 0 1 0 0,0 0 0 0 0,1 1-1 0 0,-1-1 1 0 0,1 0 0 0 0,-1 0 0 0 0,1 1-1 0 0,-1-1 1 0 0,1 0 0 0 0,-1 1-1 0 0,1-1 1 0 0,0 0 0 0 0,-1 1-1 0 0,1-1 1 0 0,1 0 0 0 0,22-20-5034 0 0,28-9-283 0 0,-41 22 3169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3.0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330 47 7482 0 0,'-4'-5'259'0'0,"-1"0"1"0"0,0 0 0 0 0,0 0-1 0 0,0 0 1 0 0,0 1 0 0 0,-1 0-1 0 0,-11-7 1 0 0,15 10-229 0 0,0 1 0 0 0,0-1 0 0 0,0 1 0 0 0,1 0 0 0 0,-1-1 1 0 0,0 1-1 0 0,0 0 0 0 0,0 0 0 0 0,0 0 0 0 0,0 1 0 0 0,0-1 0 0 0,0 0 0 0 0,0 1 0 0 0,0-1 0 0 0,0 1 0 0 0,0 0 1 0 0,1-1-1 0 0,-1 1 0 0 0,0 0 0 0 0,0 0 0 0 0,1 0 0 0 0,-1 1 0 0 0,1-1 0 0 0,-1 0 0 0 0,1 1 0 0 0,-1-1 0 0 0,1 0 0 0 0,0 1 1 0 0,0 0-1 0 0,0-1 0 0 0,0 1 0 0 0,-2 3 0 0 0,-5 9 91 0 0,1 1 0 0 0,1 0 0 0 0,0 1-1 0 0,1-1 1 0 0,1 1 0 0 0,0 0 0 0 0,1 1 0 0 0,-1 24 0 0 0,-6 22 429 0 0,-69 249 1940 0 0,0 0-794 0 0,77-304-1584 0 0,1 0 1 0 0,0 0-1 0 0,0 1 1 0 0,1-1-1 0 0,0 0 1 0 0,2 13-1 0 0,-2-20-73 0 0,0 1 0 0 0,1 0 0 0 0,-1 0 0 0 0,1 0 0 0 0,-1 0 0 0 0,1-1-1 0 0,0 1 1 0 0,-1 0 0 0 0,1-1 0 0 0,0 1 0 0 0,0 0 0 0 0,1-1 0 0 0,-1 1-1 0 0,0-1 1 0 0,0 0 0 0 0,1 1 0 0 0,-1-1 0 0 0,1 0 0 0 0,-1 0 0 0 0,1 0-1 0 0,-1 0 1 0 0,1 0 0 0 0,0 0 0 0 0,0 0 0 0 0,-1-1 0 0 0,1 1 0 0 0,0 0-1 0 0,0-1 1 0 0,0 0 0 0 0,0 1 0 0 0,-1-1 0 0 0,1 0 0 0 0,3 0 0 0 0,15-1 124 0 0,-1-2 0 0 0,1 0 0 0 0,33-9 0 0 0,32-6-98 0 0,53 2-660 0 0,235-25 1263 0 0,-248 32-3580 0 0,-1 3-3451 0 0,-89 6 3112 0 0,-1 0-1371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3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162 1326 7522 0 0,'-11'-6'160'0'0,"1"0"-1"0"0,-1 1 1 0 0,0-1 0 0 0,-1 2 0 0 0,1 0 0 0 0,-1 0 0 0 0,0 1 0 0 0,0 1 0 0 0,-23-2 0 0 0,34 4-148 0 0,0 0 0 0 0,0 0 1 0 0,0 0-1 0 0,0 0 1 0 0,1 0-1 0 0,-1 0 1 0 0,0 0-1 0 0,0 0 0 0 0,0-1 1 0 0,0 1-1 0 0,0 0 1 0 0,1 0-1 0 0,-1-1 1 0 0,0 1-1 0 0,0 0 0 0 0,0-1 1 0 0,1 1-1 0 0,-1-1 1 0 0,0 1-1 0 0,0-1 1 0 0,1 0-1 0 0,-1 1 0 0 0,1-1 1 0 0,-1 1-1 0 0,0-1 1 0 0,1 0-1 0 0,-1 0 1 0 0,1 1-1 0 0,0-1 0 0 0,-1 0 1 0 0,1 0-1 0 0,-1 0 1 0 0,1 0-1 0 0,0 1 1 0 0,0-1-1 0 0,0 0 0 0 0,-1 0 1 0 0,1 0-1 0 0,0 0 1 0 0,0 0-1 0 0,0 0 1 0 0,0 1-1 0 0,1-1 0 0 0,-1 0 1 0 0,0 0-1 0 0,0 0 1 0 0,0 0-1 0 0,1 0 1 0 0,-1 1-1 0 0,0-1 0 0 0,1 0 1 0 0,-1 0-1 0 0,1 0 1 0 0,-1 1-1 0 0,1-1 1 0 0,-1 0-1 0 0,2-1 0 0 0,5-8 208 0 0,1 0 0 0 0,0 0 0 0 0,12-12 0 0 0,-11 12-141 0 0,21-21 296 0 0,2 2 1 0 0,1 0 0 0 0,1 2 0 0 0,65-38 0 0 0,162-73 664 0 0,-233 124-920 0 0,164-70 544 0 0,296-87 0 0 0,212-19-114 0 0,358-15-51 0 0,11 71 86 0 0,-414 77-31 0 0,2 47 46 0 0,-445 15-187 0 0,112 6 580 0 0,124 46-98 0 0,-442-56-889 0 0,93 15 343 0 0,169 7 0 0 0,-242-23-313 0 0,-1-1-1 0 0,50-10 0 0 0,-94 9-2669 0 0,-36-10-6007 0 0,14 3 4290 0 0,-9-4 1944 0 0,32 5 414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7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200 36 7802 0 0,'-5'-4'278'0'0,"1"0"1"0"0,-2 0-1 0 0,1 1 1 0 0,0 0 0 0 0,-1 0-1 0 0,1 1 1 0 0,-1-1-1 0 0,0 1 1 0 0,0 0-1 0 0,0 1 1 0 0,0-1 0 0 0,0 1-1 0 0,0 0 1 0 0,0 1-1 0 0,0 0 1 0 0,-11 0-1 0 0,31 5 3596 0 0,47 13-2727 0 0,-17-5-768 0 0,222 81 333 0 0,-248-86-695 0 0,0 1 0 0 0,0 0-1 0 0,-1 2 1 0 0,0 0-1 0 0,17 15 1 0 0,-27-20-3 0 0,1 1 0 0 0,-1 0 0 0 0,-1 0 0 0 0,0 1 0 0 0,0-1 0 0 0,0 1 0 0 0,-1 1 0 0 0,0-1 0 0 0,-1 1 0 0 0,0 0 0 0 0,0 0 0 0 0,4 15 0 0 0,-8-20 16 0 0,0 1 0 0 0,1-1 0 0 0,-2 0 1 0 0,1 1-1 0 0,0-1 0 0 0,-1 0 0 0 0,0 1 1 0 0,0-1-1 0 0,0 0 0 0 0,0 0 0 0 0,-1 0 1 0 0,0 0-1 0 0,0 0 0 0 0,0 0 0 0 0,0 0 1 0 0,-1-1-1 0 0,1 1 0 0 0,-1-1 0 0 0,0 1 0 0 0,-5 4 1 0 0,-8 6 182 0 0,1 0 1 0 0,-33 21 0 0 0,-112 64 425 0 0,-188 85-1 0 0,320-170-631 0 0,2 3-381 0 0,26-17 355 0 0,0 0 0 0 0,0 0-1 0 0,0 0 1 0 0,0 0 0 0 0,0 0-1 0 0,0 0 1 0 0,0 0 0 0 0,0 0-1 0 0,0 0 1 0 0,1 0 0 0 0,-1 0-1 0 0,0 0 1 0 0,0 0 0 0 0,0 0-1 0 0,0 0 1 0 0,0 0 0 0 0,0 0-1 0 0,0 0 1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0-1 0 0,0 0 1 0 0,0 0 0 0 0,0 1-1 0 0,-1-1 1 0 0,18-6-1786 0 0,73-26-9904 0 0,-56 20 7867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3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216 130 4329 0 0,'-2'-4'505'0'0,"0"-1"0"0"0,0 1 0 0 0,1-1 0 0 0,-1 1 1 0 0,1-1-1 0 0,0 1 0 0 0,0-1 0 0 0,0 0 0 0 0,1-6 0 0 0,0 8-394 0 0,0 0-1 0 0,0 0 1 0 0,0 0-1 0 0,-1 0 1 0 0,1 0-1 0 0,0 1 0 0 0,-1-1 1 0 0,0 0-1 0 0,0 0 1 0 0,0 0-1 0 0,0 1 1 0 0,0-1-1 0 0,0 1 1 0 0,-1-1-1 0 0,1 1 0 0 0,-1-1 1 0 0,0 1-1 0 0,0 0 1 0 0,0 0-1 0 0,0 0 1 0 0,0 0-1 0 0,0 0 1 0 0,0 0-1 0 0,-1 0 1 0 0,-3-1-1 0 0,2 1-49 0 0,1 0 0 0 0,-1 1-1 0 0,0-1 1 0 0,0 1 0 0 0,0 0 0 0 0,0 0 0 0 0,0 1-1 0 0,0-1 1 0 0,0 1 0 0 0,0 0 0 0 0,0 0 0 0 0,0 0-1 0 0,0 1 1 0 0,0-1 0 0 0,0 1 0 0 0,0 0 0 0 0,0 0 0 0 0,0 0-1 0 0,0 1 1 0 0,1 0 0 0 0,-1-1 0 0 0,0 1 0 0 0,1 0-1 0 0,-1 1 1 0 0,1-1 0 0 0,0 1 0 0 0,0-1 0 0 0,0 1-1 0 0,0 0 1 0 0,0 0 0 0 0,1 0 0 0 0,-1 0 0 0 0,1 1-1 0 0,-3 4 1 0 0,-1 4 21 0 0,0-1 1 0 0,1 1-1 0 0,1-1 0 0 0,-1 2 0 0 0,2-1 1 0 0,0 0-1 0 0,0 1 0 0 0,1-1 0 0 0,1 1 0 0 0,0 12 1 0 0,1-10 28 0 0,1-1 1 0 0,0 0 0 0 0,1 0 0 0 0,0 0 0 0 0,1 0 0 0 0,1 0 0 0 0,9 24 0 0 0,-11-35-102 0 0,-1 0 0 0 0,1 1 0 0 0,0-1 1 0 0,0 0-1 0 0,0 0 0 0 0,0 0 0 0 0,0 0 1 0 0,1-1-1 0 0,-1 1 0 0 0,1 0 0 0 0,0-1 1 0 0,0 0-1 0 0,-1 0 0 0 0,2 0 0 0 0,-1 0 1 0 0,0 0-1 0 0,0-1 0 0 0,1 1 0 0 0,-1-1 1 0 0,0 0-1 0 0,1 0 0 0 0,0 0 0 0 0,-1 0 1 0 0,1-1-1 0 0,-1 1 0 0 0,1-1 1 0 0,0 0-1 0 0,-1 0 0 0 0,1 0 0 0 0,0-1 1 0 0,-1 1-1 0 0,1-1 0 0 0,-1 0 0 0 0,1 0 1 0 0,5-3-1 0 0,-3 1-109 0 0,1 0 0 0 0,-1-1 0 0 0,0 0-1 0 0,1-1 1 0 0,-2 1 0 0 0,1-1 0 0 0,-1 0 0 0 0,1 0 0 0 0,-1-1 0 0 0,-1 0 0 0 0,1 0-1 0 0,-1 0 1 0 0,0 0 0 0 0,-1-1 0 0 0,1 1 0 0 0,3-13 0 0 0,-1 4-530 0 0,-1 0 0 0 0,0-1 0 0 0,-1 1 1 0 0,-1-1-1 0 0,0 0 0 0 0,0-27 0 0 0,-7-14-288 0 0,4 52 929 0 0,-1 1-1 0 0,0 0 0 0 0,0 0 1 0 0,-1 1-1 0 0,1-1 1 0 0,-1 0-1 0 0,1 0 0 0 0,-1 1 1 0 0,0-1-1 0 0,-1 1 1 0 0,-3-6-1 0 0,6 9 22 0 0,-1 0-1 0 0,1-1 1 0 0,0 1-1 0 0,0 0 1 0 0,0 0-1 0 0,-1 0 1 0 0,1-1 0 0 0,0 1-1 0 0,0 0 1 0 0,-1 0-1 0 0,1 0 1 0 0,0 0-1 0 0,0 0 1 0 0,-1 0 0 0 0,1 0-1 0 0,0 0 1 0 0,-1-1-1 0 0,1 1 1 0 0,0 0-1 0 0,0 0 1 0 0,-1 0 0 0 0,1 0-1 0 0,0 0 1 0 0,-1 1-1 0 0,1-1 1 0 0,0 0-1 0 0,-1 0 1 0 0,1 0 0 0 0,0 0-1 0 0,0 0 1 0 0,-1 0-1 0 0,1 0 1 0 0,0 1-1 0 0,0-1 1 0 0,-1 0 0 0 0,1 0-1 0 0,0 0 1 0 0,0 0-1 0 0,0 1 1 0 0,-1-1-1 0 0,1 0 1 0 0,-9 17 853 0 0,0 20 66 0 0,9-25-771 0 0,0 0 0 0 0,0 0 0 0 0,1 0 0 0 0,0 0 0 0 0,1 0 0 0 0,1 0 0 0 0,0 0 1 0 0,1-1-1 0 0,0 1 0 0 0,9 17 0 0 0,-9-20-155 0 0,1 0 0 0 0,0 0 1 0 0,1-1-1 0 0,0 0 0 0 0,0 0 1 0 0,1 0-1 0 0,0 0 0 0 0,0-1 1 0 0,1-1-1 0 0,0 1 0 0 0,0-1 1 0 0,18 10-1 0 0,-21-14-234 0 0,0 0 0 0 0,0-1 0 0 0,0 1 0 0 0,0-1 0 0 0,1 0 0 0 0,-1 0 1 0 0,0-1-1 0 0,1 0 0 0 0,6 0 0 0 0,-8 0-384 0 0,-1-1 0 0 0,1 1 0 0 0,-1-1 0 0 0,0 1 0 0 0,1-1 1 0 0,-1 0-1 0 0,0-1 0 0 0,1 1 0 0 0,-1 0 0 0 0,0-1 0 0 0,0 0 0 0 0,0 0 0 0 0,0 0 1 0 0,-1 0-1 0 0,4-3 0 0 0,2-4-2121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7.6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 1588 5225 0 0,'-26'-22'879'0'0,"-1"2"-1"0"0,-50-29 0 0 0,62 40-559 0 0,11 7-243 0 0,0 0 0 0 0,1 0 0 0 0,0-1 0 0 0,-1 1-1 0 0,1-1 1 0 0,0 0 0 0 0,0 0 0 0 0,1 0 0 0 0,-1 0 0 0 0,1-1 0 0 0,-1 1 0 0 0,1-1-1 0 0,0 1 1 0 0,-2-7 0 0 0,3 8-9 0 0,1-1-1 0 0,-1 0 0 0 0,1 1 1 0 0,0-1-1 0 0,0 0 0 0 0,0 1 1 0 0,0-1-1 0 0,1 1 0 0 0,-1-1 1 0 0,1 1-1 0 0,-1-1 0 0 0,1 0 1 0 0,0 1-1 0 0,0 0 0 0 0,0-1 1 0 0,0 1-1 0 0,1 0 0 0 0,-1-1 1 0 0,0 1-1 0 0,1 0 0 0 0,0 0 1 0 0,-1 0-1 0 0,1 0 0 0 0,2-1 1 0 0,7-7 114 0 0,1 0 1 0 0,0 1-1 0 0,0 1 1 0 0,1 0-1 0 0,0 0 1 0 0,17-6 0 0 0,90-31 402 0 0,-50 21-302 0 0,313-93 654 0 0,9 28-193 0 0,-115 28-262 0 0,662-123 576 0 0,-124 28-749 0 0,-83 39-111 0 0,8 64-122 0 0,-126-4 32 0 0,-3-36 16 0 0,-115 2 157 0 0,-28 23 557 0 0,-283 61-483 0 0,-170 7-321 0 0,8 1 65 0 0,-17-1 163 0 0,-23-7-80 0 0,15 7-178 0 0,-11-5-338 0 0,1-1 0 0 0,0 1-1 0 0,-1-2 1 0 0,2 0 0 0 0,-1 0 0 0 0,1-1 0 0 0,-12-12 0 0 0,16 14-1101 0 0,1-1 0 0 0,0 0 1 0 0,0-1-1 0 0,1 1 0 0 0,0-1 0 0 0,0 0 1 0 0,-4-9-1 0 0,5 8-1536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8.0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 5 5097 0 0,'-3'-1'157'0'0,"0"0"-1"0"0,0 0 1 0 0,0 1-1 0 0,-1-1 1 0 0,1 1-1 0 0,0 0 1 0 0,-1 0-1 0 0,1 0 1 0 0,0 0-1 0 0,-1 0 1 0 0,1 1-1 0 0,0 0 1 0 0,-1-1-1 0 0,1 1 1 0 0,0 0-1 0 0,0 1 1 0 0,0-1-1 0 0,-6 4 1 0 0,8-4-89 0 0,-1 0 1 0 0,1 0 0 0 0,-1 0 0 0 0,1 0-1 0 0,0 0 1 0 0,0 1 0 0 0,-1-1 0 0 0,1 0 0 0 0,0 1-1 0 0,0-1 1 0 0,0 1 0 0 0,0-1 0 0 0,1 1-1 0 0,-1 0 1 0 0,0-1 0 0 0,1 1 0 0 0,-1 0-1 0 0,1 0 1 0 0,-1-1 0 0 0,1 1 0 0 0,0 0-1 0 0,0 0 1 0 0,0 0 0 0 0,0 0 0 0 0,0-1 0 0 0,0 1-1 0 0,0 0 1 0 0,1 0 0 0 0,-1 0 0 0 0,1-1-1 0 0,-1 1 1 0 0,1 0 0 0 0,-1-1 0 0 0,1 1-1 0 0,2 2 1 0 0,1 2 108 0 0,0 0-1 0 0,0-1 1 0 0,1 1 0 0 0,-1-1-1 0 0,1 0 1 0 0,1-1-1 0 0,-1 1 1 0 0,1-1-1 0 0,8 5 1 0 0,61 29 468 0 0,-61-32-553 0 0,41 16 132 0 0,91 23-1 0 0,24 10-145 0 0,-166-54-70 0 0,0 1 0 0 0,0 0 1 0 0,0 0-1 0 0,0 0 0 0 0,-1 0 1 0 0,1 1-1 0 0,-1-1 0 0 0,1 1 1 0 0,-1 0-1 0 0,0 0 0 0 0,0 0 1 0 0,4 6-1 0 0,-6-7 17 0 0,-1 0 0 0 0,1 0 0 0 0,0 0 0 0 0,0 0 0 0 0,-1 0 0 0 0,1 0-1 0 0,-1 0 1 0 0,1 0 0 0 0,-1 1 0 0 0,0-1 0 0 0,0 0 0 0 0,0 0 0 0 0,0 0 0 0 0,-1 0 0 0 0,1 0 0 0 0,0 1 0 0 0,-1-1 0 0 0,1 0 0 0 0,-1 0 0 0 0,0 0-1 0 0,0 0 1 0 0,0 0 0 0 0,0-1 0 0 0,0 1 0 0 0,0 0 0 0 0,-3 3 0 0 0,-17 19 571 0 0,-2 0-1 0 0,0-1 1 0 0,-37 28 0 0 0,-15 13 306 0 0,-18 19 99 0 0,-20 20-205 0 0,134-120-2220 0 0,63-51-9195 0 0,-58 44 5754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3.2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6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24575,'-4'0'0,"-7"5"0,-11 5 0,-10 7 0,-5 5 0,0-2 0,0 1 0,8-4-8191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7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24575,'-4'0'0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10:35:47.9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24575,'0'0'0,"0"0"0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0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91 43 7098 0 0,'-5'-5'151'0'0,"-1"0"1"0"0,-1 1 0 0 0,1 0 0 0 0,0 0 0 0 0,-1 0-1 0 0,0 1 1 0 0,0 0 0 0 0,0 1 0 0 0,0-1 0 0 0,0 1-1 0 0,-11-1 1 0 0,186 11 2822 0 0,1009 16-679 0 0,-398 1-1717 0 0,254 9-155 0 0,-181 52 15 0 0,-536-45-20 0 0,-192-26 105 0 0,1-6 1 0 0,126-6 0 0 0,-147-4-391 0 0,-116 1-154 0 0,11-3 49 0 0,20-6-210 0 0,12-5-1559 0 0,-26 10-43 0 0,0-1 0 0 0,1 0 0 0 0,-1 0 0 0 0,-1 0 0 0 0,9-11 0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3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148 22 8490 0 0,'-4'-3'105'0'0,"-1"1"-1"0"0,1-1 1 0 0,0 1 0 0 0,-1 0 0 0 0,1 0 0 0 0,-1 1-1 0 0,0-1 1 0 0,0 1 0 0 0,0 0 0 0 0,1 0-1 0 0,-1 1 1 0 0,0-1 0 0 0,0 1 0 0 0,-9 1 0 0 0,10-1 20 0 0,1 0 1 0 0,0 0 0 0 0,0 1 0 0 0,0 0 0 0 0,0-1 0 0 0,0 1-1 0 0,0 0 1 0 0,0 0 0 0 0,0 1 0 0 0,0-1 0 0 0,0 1-1 0 0,0-1 1 0 0,1 1 0 0 0,-1 0 0 0 0,0 0 0 0 0,1 0 0 0 0,0 1-1 0 0,0-1 1 0 0,-1 0 0 0 0,1 1 0 0 0,1-1 0 0 0,-1 1 0 0 0,-3 5-1 0 0,5-6-23 0 0,-1 1 0 0 0,1-1-1 0 0,0 0 1 0 0,0 0-1 0 0,0 0 1 0 0,0 0-1 0 0,0 0 1 0 0,0 1 0 0 0,1-1-1 0 0,-1 0 1 0 0,1 0-1 0 0,-1 0 1 0 0,1 0-1 0 0,0 0 1 0 0,0 0 0 0 0,0 0-1 0 0,0 0 1 0 0,0-1-1 0 0,0 1 1 0 0,0 0-1 0 0,1 0 1 0 0,-1-1 0 0 0,1 1-1 0 0,-1-1 1 0 0,1 1-1 0 0,0-1 1 0 0,-1 0-1 0 0,4 2 1 0 0,5 3 68 0 0,-1 0 1 0 0,1 0 0 0 0,0-1-1 0 0,11 4 1 0 0,47 14 5 0 0,2-4 0 0 0,107 18 1 0 0,-144-31-141 0 0,9 1-21 0 0,-1 3-1 0 0,0 1 1 0 0,72 30 0 0 0,-111-41-15 0 0,0 1-1 0 0,1 1 1 0 0,-1-1 0 0 0,0 0 0 0 0,0 0 0 0 0,1 1 0 0 0,-1-1-1 0 0,0 1 1 0 0,-1 0 0 0 0,1-1 0 0 0,0 1 0 0 0,0 0 0 0 0,-1 0-1 0 0,1 0 1 0 0,-1 0 0 0 0,0 1 0 0 0,1-1 0 0 0,-1 0-1 0 0,0 1 1 0 0,0-1 0 0 0,-1 0 0 0 0,2 4 0 0 0,-2-3 2 0 0,-1 1-1 0 0,1-1 1 0 0,-1 0 0 0 0,1 0 0 0 0,-1 0-1 0 0,0 0 1 0 0,0-1 0 0 0,0 1 0 0 0,0 0-1 0 0,-1 0 1 0 0,1 0 0 0 0,-1-1 0 0 0,0 1-1 0 0,0-1 1 0 0,0 0 0 0 0,0 1 0 0 0,0-1-1 0 0,-4 3 1 0 0,-29 26 32 0 0,-1-3 0 0 0,-1 0 1 0 0,-65 34-1 0 0,-133 54 231 0 0,164-82-161 0 0,13-10-40 0 0,36-15-179 0 0,0 0 1 0 0,-34 21 0 0 0,102-42-10778 0 0,-18-1 6417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2.8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1713 35 4617 0 0,'25'-5'1322'0'0,"0"0"0"0"0,40-15 0 0 0,-53 15-10 0 0,-65 10 1493 0 0,-110 28-1820 0 0,-25 4 76 0 0,-159-8 1203 0 0,-1-28-1053 0 0,171-3-517 0 0,-386-10 1433 0 0,570 13-3224 0 0,0 0 0 0 0,0 1 0 0 0,-1 0 0 0 0,1 0 0 0 0,8 4 0 0 0,30 8-7378 0 0,-32-13 4522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3.2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512 42 8466 0 0,'-2'-3'146'0'0,"1"0"1"0"0,-1 0 0 0 0,0 0-1 0 0,-1 1 1 0 0,1-1 0 0 0,0 1-1 0 0,-1-1 1 0 0,1 1 0 0 0,-1 0-1 0 0,0 0 1 0 0,0 0-1 0 0,0 0 1 0 0,0 1 0 0 0,0-1-1 0 0,0 1 1 0 0,0 0 0 0 0,0 0-1 0 0,-1 0 1 0 0,1 0-1 0 0,0 0 1 0 0,-1 1 0 0 0,1-1-1 0 0,0 1 1 0 0,-1 0 0 0 0,1 0-1 0 0,-1 1 1 0 0,1-1 0 0 0,0 0-1 0 0,-1 1 1 0 0,1 0-1 0 0,0 0 1 0 0,-1 0 0 0 0,-5 3-1 0 0,-2 2 93 0 0,0 0 0 0 0,1 1-1 0 0,0 1 1 0 0,0-1 0 0 0,0 2-1 0 0,1-1 1 0 0,0 1 0 0 0,-7 11-1 0 0,-42 50 114 0 0,-93 104 50 0 0,134-157-347 0 0,0 0 198 0 0,0-1 0 0 0,2 2 0 0 0,-16 22 0 0 0,31-39-216 0 0,-1 0 1 0 0,0 0 0 0 0,1 0 0 0 0,0 1-1 0 0,-1-1 1 0 0,1 0 0 0 0,0 0 0 0 0,0 1-1 0 0,-1-1 1 0 0,1 0 0 0 0,0 1 0 0 0,0-1-1 0 0,0 0 1 0 0,1 0 0 0 0,-1 1 0 0 0,0-1-1 0 0,0 0 1 0 0,1 0 0 0 0,-1 1 0 0 0,1-1-1 0 0,-1 0 1 0 0,1 0 0 0 0,-1 0 0 0 0,1 0-1 0 0,0 0 1 0 0,0 0 0 0 0,-1 0-1 0 0,1 0 1 0 0,0 0 0 0 0,0 0 0 0 0,0 0-1 0 0,0 0 1 0 0,0 0 0 0 0,0-1 0 0 0,0 1-1 0 0,0-1 1 0 0,1 1 0 0 0,0 0 0 0 0,9 5 148 0 0,-1-1 0 0 0,1 0 0 0 0,14 4 0 0 0,-12-5-92 0 0,205 66 574 0 0,21 8-3980 0 0,-221-71-25 0 0,0 2 0 0 0,29 18 0 0 0,-27-14-1650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188 0 6841 0 0,'-1'0'182'0'0,"-1"0"-1"0"0,1 0 0 0 0,0 0 1 0 0,0 0-1 0 0,-1 1 0 0 0,1-1 1 0 0,0 0-1 0 0,-1 0 0 0 0,1 1 0 0 0,0-1 1 0 0,0 1-1 0 0,0-1 0 0 0,0 1 1 0 0,-1 0-1 0 0,1-1 0 0 0,0 1 0 0 0,0 0 1 0 0,0 0-1 0 0,0 0 0 0 0,1-1 1 0 0,-1 1-1 0 0,0 0 0 0 0,0 0 0 0 0,-1 2 1 0 0,1 0-20 0 0,0 0 0 0 0,0-1-1 0 0,1 1 1 0 0,-1 0 0 0 0,1 0 0 0 0,-1-1 0 0 0,1 1 0 0 0,0 0 0 0 0,0 0 0 0 0,0 0 0 0 0,1 3-1 0 0,2 9 43 0 0,1 1-1 0 0,0 0 1 0 0,8 18-1 0 0,-8-24 94 0 0,17 58 509 0 0,13 76 0 0 0,-9-34-459 0 0,-25-108-326 0 0,1 1-1 0 0,-1-1 0 0 0,1 0 1 0 0,-1 1-1 0 0,0-1 0 0 0,0 1 1 0 0,0-1-1 0 0,0 1 0 0 0,0-1 1 0 0,0 1-1 0 0,-2 2 0 0 0,2-5-16 0 0,0 0-1 0 0,0 0 0 0 0,0 0 0 0 0,0 0 0 0 0,0 1 0 0 0,0-1 0 0 0,0 0 0 0 0,0 0 0 0 0,0 0 0 0 0,-1 0 0 0 0,1 0 0 0 0,0 1 0 0 0,0-1 0 0 0,0 0 0 0 0,0 0 0 0 0,0 0 0 0 0,0 0 0 0 0,-1 0 0 0 0,1 0 0 0 0,0 0 0 0 0,0 0 0 0 0,0 0 0 0 0,0 0 0 0 0,-1 0 0 0 0,1 0 0 0 0,0 0 0 0 0,0 0 0 0 0,0 0 0 0 0,0 0 0 0 0,-1 0 0 0 0,1 0 0 0 0,0 0 0 0 0,0 0 0 0 0,0 0 0 0 0,0 0 0 0 0,-1 0 0 0 0,1 0 1 0 0,0 0-1 0 0,0 0 0 0 0,0 0 0 0 0,0 0 0 0 0,0 0 0 0 0,-1 0 0 0 0,1 0 0 0 0,0-1 0 0 0,-11-15-89 0 0,1-3-107 0 0,-1 0 0 0 0,0 0 0 0 0,-22-25 0 0 0,30 39 167 0 0,-1 0 0 0 0,0 1 0 0 0,0-1 0 0 0,-1 1 0 0 0,1 0 0 0 0,-1 1 0 0 0,0-1 0 0 0,0 1 0 0 0,0 0 0 0 0,-1 0 0 0 0,1 1 0 0 0,-1-1 1 0 0,1 1-1 0 0,-1 0 0 0 0,0 1 0 0 0,0-1 0 0 0,-9 0 0 0 0,12 3 47 0 0,0-1 0 0 0,0 1 0 0 0,0 0 1 0 0,0 0-1 0 0,0 0 0 0 0,0 0 0 0 0,0 0 0 0 0,1 1 1 0 0,-1-1-1 0 0,0 1 0 0 0,1 0 0 0 0,-1 0 1 0 0,1 0-1 0 0,0 0 0 0 0,0 0 0 0 0,0 1 0 0 0,0-1 1 0 0,0 0-1 0 0,0 1 0 0 0,1 0 0 0 0,-1-1 0 0 0,1 1 1 0 0,0 0-1 0 0,-2 5 0 0 0,-2 3 188 0 0,1 1-1 0 0,1 0 0 0 0,0 0 1 0 0,-2 22-1 0 0,4-28-155 0 0,1-1 0 0 0,0 1 0 0 0,0 0 0 0 0,1 0 0 0 0,0-1 1 0 0,0 1-1 0 0,0 0 0 0 0,0-1 0 0 0,1 1 0 0 0,0-1 0 0 0,0 0 0 0 0,1 0 0 0 0,0 0 0 0 0,-1 0 0 0 0,2 0 1 0 0,-1 0-1 0 0,0-1 0 0 0,1 1 0 0 0,0-1 0 0 0,0 0 0 0 0,0 0 0 0 0,1 0 0 0 0,-1-1 0 0 0,1 0 0 0 0,0 0 0 0 0,0 0 1 0 0,0 0-1 0 0,0-1 0 0 0,1 0 0 0 0,-1 0 0 0 0,1 0 0 0 0,-1-1 0 0 0,1 1 0 0 0,-1-1 0 0 0,1-1 0 0 0,0 1 1 0 0,0-1-1 0 0,-1 0 0 0 0,1 0 0 0 0,0-1 0 0 0,0 0 0 0 0,8-2 0 0 0,-2-1-512 0 0,-1-1 0 0 0,-1 0-1 0 0,1 0 1 0 0,-1-1 0 0 0,0-1 0 0 0,15-11-1 0 0,-16 9-1780 0 0,0 0-1 0 0,0 0 1 0 0,0-1-1 0 0,-1 0 0 0 0,13-21 1 0 0,-15 21 198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4.8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2738 70 4657 0 0,'-1'-4'183'0'0,"-1"1"-1"0"0,1-1 1 0 0,-1 0 0 0 0,0 0-1 0 0,0 1 1 0 0,0-1 0 0 0,0 1-1 0 0,-1 0 1 0 0,1 0 0 0 0,-1 0-1 0 0,0 0 1 0 0,0 0-1 0 0,0 0 1 0 0,0 1 0 0 0,-1 0-1 0 0,1-1 1 0 0,-1 1 0 0 0,1 0-1 0 0,-1 1 1 0 0,0-1 0 0 0,0 1-1 0 0,0-1 1 0 0,1 1 0 0 0,-1 0-1 0 0,0 1 1 0 0,-1-1 0 0 0,-4 1-1 0 0,-12-2 206 0 0,-1 2 0 0 0,1 0-1 0 0,-41 7 1 0 0,50-5-398 0 0,-47 10 392 0 0,0 2-1 0 0,1 3 1 0 0,-81 36 0 0 0,94-36-146 0 0,-534 239 2750 0 0,456-191-2314 0 0,4 5 0 0 0,-171 133 0 0 0,56 6 123 0 0,186-159-616 0 0,2 2-1 0 0,-58 88 1 0 0,-113 226 103 0 0,129-210-182 0 0,73-130-53 0 0,-2-1 0 0 0,0 0 0 0 0,-2-2 0 0 0,-1 0 0 0 0,0-1 1 0 0,-2-1-1 0 0,-37 29 0 0 0,37-34 57 0 0,9-8-85 0 0,2 1-1 0 0,-1 0 1 0 0,1 0 0 0 0,0 1-1 0 0,-14 18 1 0 0,24-27-37 0 0,0-1 1 0 0,1 1-1 0 0,-1 0 1 0 0,0 0-1 0 0,1 0 1 0 0,-1 0-1 0 0,1 0 1 0 0,-1 0-1 0 0,1 0 1 0 0,-1 0-1 0 0,1 0 1 0 0,0 1-1 0 0,-1-1 1 0 0,1 0-1 0 0,0 0 0 0 0,0 0 1 0 0,0 0-1 0 0,0 0 1 0 0,0 1-1 0 0,0-1 1 0 0,0 0-1 0 0,0 0 1 0 0,1 1-1 0 0,0-1-95 0 0,0-1 1 0 0,0 0-1 0 0,0 0 0 0 0,0 0 0 0 0,0 1 0 0 0,0-1 1 0 0,-1 0-1 0 0,1-1 0 0 0,0 1 0 0 0,0 0 1 0 0,0 0-1 0 0,0 0 0 0 0,0 0 0 0 0,0-1 0 0 0,0 1 1 0 0,0 0-1 0 0,0-1 0 0 0,0 1 0 0 0,-1-1 1 0 0,1 1-1 0 0,0-1 0 0 0,0 1 0 0 0,-1-1 0 0 0,1 0 1 0 0,0 1-1 0 0,-1-1 0 0 0,1 0 0 0 0,0-1 1 0 0,4-3-795 0 0,-1 0 1 0 0,0-1 0 0 0,0 1-1 0 0,0-1 1 0 0,-1 0 0 0 0,0 0 0 0 0,0 0-1 0 0,-1-1 1 0 0,1 1 0 0 0,-1-1-1 0 0,-1 1 1 0 0,1-1 0 0 0,0-12-1 0 0,1 3 493 0 0,-1 6-1799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5.2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 39 4377 0 0,'-13'-10'373'0'0,"-17"-11"732"0"0,29 20-849 0 0,0 0 1 0 0,-1 0-1 0 0,1 0 0 0 0,-1 0 0 0 0,1 1 0 0 0,-1-1 0 0 0,1 1 0 0 0,-1-1 0 0 0,1 1 0 0 0,-1 0 0 0 0,1-1 0 0 0,-1 1 1 0 0,0 0-1 0 0,1 0 0 0 0,-1 0 0 0 0,-2 1 0 0 0,4 0-105 0 0,-1 0 0 0 0,0 0 0 0 0,1 0 0 0 0,-1 0 0 0 0,0 0 0 0 0,1 0 0 0 0,0 1 0 0 0,-1-1 0 0 0,1 0 0 0 0,0 0 0 0 0,-1 1 0 0 0,1-1 0 0 0,0 0 0 0 0,0 0 0 0 0,0 1 0 0 0,0-1 0 0 0,0 0 0 0 0,0 1 0 0 0,1 0 0 0 0,2 27 1066 0 0,11 53 226 0 0,-5 1 1 0 0,-2 157-1 0 0,-7-236-1390 0 0,0 1 0 0 0,1 0 0 0 0,-1 0 0 0 0,1 0 0 0 0,0 0 0 0 0,0-1 0 0 0,0 1 0 0 0,1 0 0 0 0,0-1 0 0 0,-1 1 0 0 0,4 4 0 0 0,-4-8-21 0 0,0 0 1 0 0,0 1-1 0 0,1-1 1 0 0,-1 0-1 0 0,0 0 1 0 0,0 0-1 0 0,1 0 1 0 0,-1 0-1 0 0,1 0 1 0 0,-1 0-1 0 0,1 0 1 0 0,-1-1-1 0 0,1 1 1 0 0,0-1-1 0 0,-1 1 1 0 0,1-1-1 0 0,0 1 1 0 0,-1-1-1 0 0,1 0 1 0 0,0 0-1 0 0,-1 0 1 0 0,1 0-1 0 0,0 0 1 0 0,0 0-1 0 0,-1-1 1 0 0,1 1-1 0 0,0 0 1 0 0,-1-1-1 0 0,1 1 0 0 0,-1-1 1 0 0,1 0-1 0 0,0 1 1 0 0,2-3-1 0 0,19-10 90 0 0,0-1 0 0 0,-1-1-1 0 0,34-29 1 0 0,22-15-76 0 0,-48 40-540 0 0,1 1 0 0 0,0 2 0 0 0,35-13 0 0 0,-33 18-3779 0 0,49-11-1 0 0,-44 13 483 0 0,-1-1-1048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3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1 188 8986 0 0,'0'-4'156'0'0,"-1"1"-1"0"0,1-1 1 0 0,1 1 0 0 0,-1-1 0 0 0,0 1-1 0 0,1-1 1 0 0,0 1 0 0 0,0 0-1 0 0,2-7 1 0 0,-2 9-162 0 0,0 0 0 0 0,0 0 0 0 0,1 0 0 0 0,-1 0 0 0 0,0 0 0 0 0,1 0-1 0 0,-1 0 1 0 0,0 0 0 0 0,1 1 0 0 0,-1-1 0 0 0,1 0 0 0 0,-1 1 0 0 0,1-1 0 0 0,-1 1 0 0 0,1 0 0 0 0,-1 0 0 0 0,1-1-1 0 0,0 1 1 0 0,-1 0 0 0 0,1 0 0 0 0,-1 0 0 0 0,1 0 0 0 0,2 1 0 0 0,151-1 359 0 0,-31-2 463 0 0,258-9 2288 0 0,-114 0-2047 0 0,519-10 543 0 0,-171 3-995 0 0,413-33 887 0 0,-848 39-1052 0 0,-42 5-190 0 0,1 5 0 0 0,0 7-1 0 0,213 34 1 0 0,-329-35-208 0 0,76 11 78 0 0,-90-14-59 0 0,0-1 0 0 0,-1 0-1 0 0,1 0 1 0 0,0-1 0 0 0,-1 0-1 0 0,1-1 1 0 0,-1 0 0 0 0,11-4-1 0 0,-4-10 324 0 0,-15 15-448 0 0,-1 1 0 0 0,1-1-1 0 0,-1 0 1 0 0,1 1 0 0 0,-1-1 0 0 0,1 1-1 0 0,-1-1 1 0 0,0 0 0 0 0,1 0-1 0 0,-1 1 1 0 0,0-1 0 0 0,0 0 0 0 0,0 1-1 0 0,1-1 1 0 0,-1 0 0 0 0,0 0 0 0 0,0 1-1 0 0,0-1 1 0 0,0 0 0 0 0,0 0-1 0 0,0 0 1 0 0,-1 1 0 0 0,1-1 0 0 0,0 0-1 0 0,0 0 1 0 0,0 1 0 0 0,-1-1 0 0 0,1 0-1 0 0,-1 0 1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7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 15 9882 0 0,'-2'-1'76'0'0,"0"-1"0"0"0,-1 1-1 0 0,1-1 1 0 0,0 1 0 0 0,0 0 0 0 0,-1 0 0 0 0,1 0-1 0 0,0 0 1 0 0,-1 0 0 0 0,1 1 0 0 0,-1-1-1 0 0,1 1 1 0 0,-1-1 0 0 0,1 1 0 0 0,-5 0 0 0 0,6 0-49 0 0,-1 0 1 0 0,1 1 0 0 0,0-1 0 0 0,0 0-1 0 0,0 1 1 0 0,0-1 0 0 0,0 1-1 0 0,1 0 1 0 0,-1-1 0 0 0,0 1 0 0 0,0-1-1 0 0,0 1 1 0 0,0 0 0 0 0,1 0 0 0 0,-1 0-1 0 0,0-1 1 0 0,1 1 0 0 0,-1 0 0 0 0,0 0-1 0 0,1 0 1 0 0,-1 0 0 0 0,1 0-1 0 0,0 0 1 0 0,-1 0 0 0 0,1 0 0 0 0,0 0-1 0 0,0 0 1 0 0,-1 0 0 0 0,1 1 0 0 0,0-1-1 0 0,0 0 1 0 0,0 0 0 0 0,0 0 0 0 0,1 0-1 0 0,-1 0 1 0 0,0 0 0 0 0,0 0-1 0 0,0 0 1 0 0,1 2 0 0 0,1 1 145 0 0,-1 1 0 0 0,1 0 0 0 0,0-1 0 0 0,0 0 0 0 0,0 1 0 0 0,1-1 0 0 0,0 0-1 0 0,0 0 1 0 0,0 0 0 0 0,0-1 0 0 0,0 1 0 0 0,1-1 0 0 0,-1 1 0 0 0,1-1 0 0 0,6 4 0 0 0,7 4 177 0 0,0-1 0 0 0,25 11 0 0 0,61 21 92 0 0,152 42-1 0 0,-60-23-240 0 0,-177-55-194 0 0,-1 0 0 0 0,25 15 0 0 0,-38-19-7 0 0,-1 0 1 0 0,1-1-1 0 0,-1 2 0 0 0,0-1 1 0 0,0 0-1 0 0,0 1 0 0 0,0-1 0 0 0,0 1 1 0 0,-1 0-1 0 0,1 0 0 0 0,-1 0 0 0 0,0 0 1 0 0,0 0-1 0 0,0 1 0 0 0,0-1 1 0 0,0 1-1 0 0,-1-1 0 0 0,0 1 0 0 0,2 4 1 0 0,-4-5 16 0 0,1 0 0 0 0,0 0 0 0 0,-1 0 0 0 0,0 0 0 0 0,1-1 0 0 0,-1 1 0 0 0,0 0 0 0 0,0 0 0 0 0,-1-1 0 0 0,1 1 0 0 0,-1-1 1 0 0,1 1-1 0 0,-1-1 0 0 0,0 1 0 0 0,0-1 0 0 0,0 0 0 0 0,-4 4 0 0 0,-46 33 346 0 0,39-29-245 0 0,-213 134 1282 0 0,1 0-840 0 0,201-128-568 0 0,18-13-66 0 0,0 1 1 0 0,0-1 0 0 0,0 1 0 0 0,1 0 0 0 0,0 0 0 0 0,0 1 0 0 0,0-1 0 0 0,0 1 0 0 0,1 0 0 0 0,-1 1 0 0 0,1-1-1 0 0,-4 9 1 0 0,7-14-42 0 0,1 1 0 0 0,0-1 0 0 0,0 1 0 0 0,0-1 0 0 0,0 1 0 0 0,0-1 0 0 0,0 1 0 0 0,0-1 0 0 0,0 0 0 0 0,0 1 0 0 0,0-1 0 0 0,1 1 0 0 0,-1-1 0 0 0,0 0 0 0 0,0 1 0 0 0,0-1 0 0 0,0 1 1 0 0,1-1-1 0 0,-1 0 0 0 0,0 1 0 0 0,0-1 0 0 0,1 0 0 0 0,-1 1 0 0 0,0-1 0 0 0,1 0 0 0 0,-1 1 0 0 0,0-1 0 0 0,1 0 0 0 0,-1 0 0 0 0,0 1 0 0 0,1-1 0 0 0,-1 0 0 0 0,1 0 0 0 0,-1 0 0 0 0,0 0 0 0 0,1 1 0 0 0,-1-1 0 0 0,1 0 0 0 0,-1 0 0 0 0,0 0 0 0 0,1 0 0 0 0,-1 0 0 0 0,1 0 0 0 0,-1 0 0 0 0,1 0 0 0 0,-1 0 0 0 0,0-1 0 0 0,1 1 0 0 0,-1 0 0 0 0,1 0 0 0 0,24-4-5354 0 0,-5-2 434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2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123 2395 7506 0 0,'-6'-1'52'0'0,"0"0"1"0"0,0 0 0 0 0,0 1 0 0 0,-1 0 0 0 0,1 0-1 0 0,0 1 1 0 0,0 0 0 0 0,0 0 0 0 0,0 0 0 0 0,0 1 0 0 0,0 0-1 0 0,0 0 1 0 0,0 0 0 0 0,0 1 0 0 0,1 0 0 0 0,0 0-1 0 0,-1 0 1 0 0,1 1 0 0 0,-5 5 0 0 0,78-88 1147 0 0,-62 72-1084 0 0,73-78 726 0 0,3 4 0 0 0,102-76 0 0 0,-38 52-548 0 0,292-156 0 0 0,835-327 62 0 0,-1091 506-352 0 0,246-99-40 0 0,-98 71-119 0 0,4 14-1 0 0,391-60 0 0 0,672-77 174 0 0,-410 86 55 0 0,-649 111 4 0 0,438 11-1 0 0,15 84 403 0 0,-642-39 763 0 0,285 77 1 0 0,-381-77-1124 0 0,-49-19-108 0 0,-1 1-1 0 0,1 0 0 0 0,-1 0 1 0 0,1 0-1 0 0,-1 0 0 0 0,0 0 0 0 0,0 1 1 0 0,0 0-1 0 0,-1-1 0 0 0,1 1 1 0 0,-1 0-1 0 0,4 5 0 0 0,-5-5-9 0 0,1 0-1 0 0,0 0 1 0 0,1 0-1 0 0,-1-1 1 0 0,0 1-1 0 0,1 0 1 0 0,-1-1-1 0 0,1 0 1 0 0,0 1-1 0 0,0-1 1 0 0,0 0-1 0 0,0-1 1 0 0,0 1-1 0 0,1 0 1 0 0,-1-1-1 0 0,0 0 1 0 0,1 0-1 0 0,-1 0 1 0 0,1 0-1 0 0,3 0 1 0 0,-2 0-297 0 0,-1-1 1 0 0,1 0 0 0 0,0 0-1 0 0,-1 0 1 0 0,1 0 0 0 0,-1-1 0 0 0,1 0-1 0 0,-1 0 1 0 0,1 0 0 0 0,-1 0-1 0 0,1-1 1 0 0,-1 1 0 0 0,0-1-1 0 0,0-1 1 0 0,7-3 0 0 0,-10 5 179 0 0,-1 1 0 0 0,0 0 1 0 0,1 0-1 0 0,-1 0 0 0 0,1-1 0 0 0,-1 1 1 0 0,0 0-1 0 0,0 0 0 0 0,1-1 0 0 0,-1 1 1 0 0,0 0-1 0 0,1-1 0 0 0,-1 1 0 0 0,0 0 1 0 0,0-1-1 0 0,0 1 0 0 0,1-1 0 0 0,-1 1 1 0 0,0 0-1 0 0,0-1 0 0 0,0 1 0 0 0,0-1 1 0 0,0 1-1 0 0,0 0 0 0 0,0-1 0 0 0,0 1 1 0 0,0-1-1 0 0,0 1 0 0 0,0 0 0 0 0,0-1 0 0 0,0 1 1 0 0,0-1-1 0 0,0 1 0 0 0,0 0 0 0 0,0-1 1 0 0,-1 1-1 0 0,1-1 0 0 0,0 1 0 0 0,0 0 1 0 0,0-1-1 0 0,-1 1 0 0 0,1 0 0 0 0,0-1 1 0 0,0 1-1 0 0,-1 0 0 0 0,1-1 0 0 0,0 1 1 0 0,-1 0-1 0 0,1 0 0 0 0,-1-1 0 0 0,-21-9-2839 0 0,9 5 1010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5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314 12 7890 0 0,'-2'-1'151'0'0,"0"-1"1"0"0,1 1 0 0 0,-1 0-1 0 0,0 0 1 0 0,0 0-1 0 0,0 0 1 0 0,0 0 0 0 0,0 1-1 0 0,0-1 1 0 0,0 0-1 0 0,0 1 1 0 0,0 0 0 0 0,0-1-1 0 0,-1 1 1 0 0,-3 0 0 0 0,18 7 2016 0 0,9 0-1667 0 0,185 47 1755 0 0,-181-46-2122 0 0,0 2-1 0 0,-1 0 0 0 0,0 2 0 0 0,-1 1 1 0 0,-1 0-1 0 0,24 19 0 0 0,-43-30-124 0 0,-1 0-1 0 0,0-1 1 0 0,1 1 0 0 0,-1 0-1 0 0,0 1 1 0 0,0-1 0 0 0,0 0-1 0 0,0 0 1 0 0,-1 1 0 0 0,1-1-1 0 0,-1 1 1 0 0,1 0 0 0 0,-1-1-1 0 0,0 1 1 0 0,0 0-1 0 0,0 0 1 0 0,-1 0 0 0 0,1 0-1 0 0,-1 0 1 0 0,1-1 0 0 0,-1 1-1 0 0,0 0 1 0 0,0 0 0 0 0,0 0-1 0 0,0 0 1 0 0,-1 0 0 0 0,-1 5-1 0 0,0-2 11 0 0,-1-1 0 0 0,0 1 1 0 0,0-1-1 0 0,-1 0 0 0 0,1 0 0 0 0,-1 0 0 0 0,0-1 0 0 0,-1 1 0 0 0,1-1 0 0 0,-1 0 1 0 0,0 0-1 0 0,-8 5 0 0 0,-27 15 16 0 0,-1-1 0 0 0,-56 22 0 0 0,-92 26 45 0 0,7-17-47 0 0,103-41-5447 0 0,44-8-2381 0 0,21-1 5297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4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349 1484 3673 0 0,'-53'35'311'0'0,"-45"28"-124"0"0,85-56-5 0 0,0-1 0 0 0,0 0 0 0 0,0-1 0 0 0,-1 0 0 0 0,-26 5-1 0 0,37-9 18 0 0,0-1-1 0 0,0 1 0 0 0,-1-1 1 0 0,1 0-1 0 0,0 0 0 0 0,0 0 0 0 0,-1 0 1 0 0,1-1-1 0 0,0 1 0 0 0,0-1 1 0 0,0 0-1 0 0,0 0 0 0 0,0 0 0 0 0,0 0 1 0 0,0 0-1 0 0,0-1 0 0 0,0 1 1 0 0,0-1-1 0 0,0 0 0 0 0,1 0 0 0 0,-1 0 1 0 0,1 0-1 0 0,0 0 0 0 0,-1 0 1 0 0,1-1-1 0 0,0 1 0 0 0,0-1 0 0 0,-1-3 1 0 0,1 2-54 0 0,1 0 1 0 0,-1 0 0 0 0,1 0-1 0 0,0 0 1 0 0,1 0-1 0 0,-1 0 1 0 0,1 0 0 0 0,0-1-1 0 0,0 1 1 0 0,0 0 0 0 0,0 0-1 0 0,1 0 1 0 0,-1 0-1 0 0,1 0 1 0 0,0 0 0 0 0,1 0-1 0 0,-1 0 1 0 0,1 0 0 0 0,-1 0-1 0 0,1 0 1 0 0,3-4-1 0 0,7-8 47 0 0,-1 0-1 0 0,2 1 1 0 0,0 0 0 0 0,1 1-1 0 0,20-15 1 0 0,84-57 246 0 0,-90 66-361 0 0,12-5 59 0 0,0 2 0 0 0,53-22 0 0 0,91-28 208 0 0,-169 67-321 0 0,610-196 343 0 0,-223 92-499 0 0,-194 54 96 0 0,227-45 73 0 0,15-5 9 0 0,437-102-24 0 0,217 17-127 0 0,-992 174 100 0 0,534-43 5 0 0,-514 54 10 0 0,151-28-1 0 0,-206 25 43 0 0,0 3 0 0 0,0 4 0 0 0,107 9 0 0 0,96 29 577 0 0,-7-9 490 0 0,-229-21-769 0 0,84 16 782 0 0,-141-34-3430 0 0,-35-36-9667 0 0,32 25 9400 0 0,10 9 293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8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185 29 6297 0 0,'-1'-1'162'0'0,"-28"-22"1854"0"0,77 19 879 0 0,-33 6-2561 0 0,-1 1 0 0 0,1 1 0 0 0,-1 0 0 0 0,0 1 0 0 0,0 1 0 0 0,-1 0 0 0 0,0 0 0 0 0,0 2 0 0 0,14 9 0 0 0,-5-1-124 0 0,0 1-1 0 0,-2 0 0 0 0,0 1 0 0 0,19 24 1 0 0,-36-38-180 0 0,0 0 0 0 0,0-1 0 0 0,0 1 1 0 0,-1 0-1 0 0,1 0 0 0 0,-1 1 0 0 0,0-1 0 0 0,0 0 1 0 0,-1 1-1 0 0,0-1 0 0 0,1 1 0 0 0,-1-1 0 0 0,-1 1 1 0 0,1 0-1 0 0,-1-1 0 0 0,0 1 0 0 0,0 0 0 0 0,0-1 1 0 0,0 1-1 0 0,-1 0 0 0 0,0-1 0 0 0,0 1 0 0 0,-2 5 1 0 0,0-3 16 0 0,-1 0 0 0 0,1 0 0 0 0,-1 0 0 0 0,0-1 0 0 0,-1 0 0 0 0,0 0 0 0 0,0 0 0 0 0,0 0 0 0 0,-1-1 1 0 0,1 0-1 0 0,-1 0 0 0 0,-1 0 0 0 0,-9 5 0 0 0,-222 106 671 0 0,121-64-891 0 0,115-51 113 0 0,-41 23-2769 0 0,40-22 1777 0 0,0 0 1 0 0,1 0 0 0 0,-1 1 0 0 0,1-1 0 0 0,0 1 0 0 0,0-1 0 0 0,-3 5 0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3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127 2440 7698 0 0,'-5'-2'49'0'0,"1"0"1"0"0,-1 0-1 0 0,0 0 0 0 0,0 1 1 0 0,0 0-1 0 0,0 0 1 0 0,0 0-1 0 0,0 0 1 0 0,0 1-1 0 0,0 0 0 0 0,-10 1 1 0 0,-23-2 41 0 0,37 1-66 0 0,0 0 0 0 0,0 0 0 0 0,1 0 0 0 0,-1 0 0 0 0,0 0 1 0 0,0 0-1 0 0,0 0 0 0 0,1-1 0 0 0,-1 1 0 0 0,0 0 0 0 0,0-1 0 0 0,1 1 1 0 0,-1 0-1 0 0,0-1 0 0 0,1 1 0 0 0,-1-1 0 0 0,0 1 0 0 0,1-1 0 0 0,-1 0 1 0 0,0 1-1 0 0,1-1 0 0 0,-1 1 0 0 0,1-1 0 0 0,0 0 0 0 0,-1 0 0 0 0,1 1 1 0 0,-1-1-1 0 0,1 0 0 0 0,0 0 0 0 0,-1-1 0 0 0,1 0 23 0 0,0 0 1 0 0,0-1-1 0 0,1 1 0 0 0,-1 0 0 0 0,0-1 0 0 0,1 1 1 0 0,0 0-1 0 0,-1 0 0 0 0,1 0 0 0 0,0-1 0 0 0,1-1 1 0 0,3-5 132 0 0,0 1 0 0 0,1-1 0 0 0,0 1 0 0 0,9-10 0 0 0,8-3 86 0 0,1 1 0 0 0,1 2 0 0 0,1 0 0 0 0,0 1-1 0 0,1 2 1 0 0,1 1 0 0 0,0 1 0 0 0,40-12 0 0 0,12 1 365 0 0,155-26 0 0 0,252-11 121 0 0,-303 40-612 0 0,140-26 195 0 0,504-142 0 0 0,431-129-295 0 0,-844 240-68 0 0,-107 22 198 0 0,542-124 985 0 0,-577 112-986 0 0,92-22-34 0 0,339-102 36 0 0,-320 44 4 0 0,-322 122-155 0 0,120-60 37 0 0,22-8-26 0 0,-109 55-17 0 0,-10 3 158 0 0,112-31 0 0 0,5-1 148 0 0,-82 25-54 0 0,127-52 1204 0 0,-215 82-1294 0 0,-18 7-90 0 0,1 1-1 0 0,0 0 0 0 0,26-5 1 0 0,-3 5-24 0 0,45-8 346 0 0,-72 13-101 0 0,-21 2-1456 0 0,0-3-842 0 0,1 1 1 0 0,0-2-1 0 0,0 1 0 0 0,0-1 1 0 0,0-1-1 0 0,-14-5 1 0 0,-8-6-1220 0 0,16 6 1075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6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149 0 5017 0 0,'-15'1'918'0'0,"-1"1"-1"0"0,0 1 1 0 0,1 0-1 0 0,0 1 1 0 0,-1 0-1 0 0,-24 12 1 0 0,24-6 1127 0 0,28-7-572 0 0,31-6-450 0 0,-11-4-903 0 0,0 1 1 0 0,1 1 0 0 0,0 3-1 0 0,46 0 1 0 0,-58 3-111 0 0,0 1 1 0 0,-1 1-1 0 0,1 0 0 0 0,0 1 0 0 0,-1 2 1 0 0,0 0-1 0 0,39 18 0 0 0,-55-22-12 0 0,1 1-1 0 0,-1-1 0 0 0,0 1 0 0 0,1 0 1 0 0,-1 0-1 0 0,-1 1 0 0 0,1-1 1 0 0,0 1-1 0 0,-1 0 0 0 0,0 0 1 0 0,0 0-1 0 0,0 0 0 0 0,0 0 1 0 0,3 10-1 0 0,-5-11 10 0 0,0 1 0 0 0,0 0-1 0 0,0 0 1 0 0,-1 0 0 0 0,1 0 0 0 0,-1 0 0 0 0,0 0-1 0 0,0 1 1 0 0,-1-1 0 0 0,1 0 0 0 0,-1 0 0 0 0,0 0 0 0 0,0-1-1 0 0,0 1 1 0 0,-1 0 0 0 0,1 0 0 0 0,-1-1 0 0 0,0 1-1 0 0,-3 4 1 0 0,-17 23 426 0 0,-2 0 0 0 0,-1-2 0 0 0,-2-1-1 0 0,0-1 1 0 0,-59 43 0 0 0,85-69-460 0 0,-1 0 0 0 0,1-1 0 0 0,0 1 0 0 0,0 0 0 0 0,0 0 1 0 0,0-1-1 0 0,0 1 0 0 0,0 0 0 0 0,0 0 0 0 0,1 0 0 0 0,-1 0 0 0 0,0 0 0 0 0,0 1 0 0 0,1-1 1 0 0,-1 0-1 0 0,1 0 0 0 0,-1 0 0 0 0,1 1 0 0 0,-1-1 0 0 0,1 0 0 0 0,0 0 0 0 0,-1 1 0 0 0,1-1 1 0 0,0 0-1 0 0,0 1 0 0 0,0-1 0 0 0,0 0 0 0 0,0 0 0 0 0,1 1 0 0 0,-1-1 0 0 0,0 0 1 0 0,0 1-1 0 0,1-1 0 0 0,0 2 0 0 0,0-2-284 0 0,0 1-1 0 0,0-1 1 0 0,0 0 0 0 0,1 0-1 0 0,-1 0 1 0 0,0 0 0 0 0,0 0-1 0 0,1-1 1 0 0,-1 1 0 0 0,0 0-1 0 0,1-1 1 0 0,1 2 0 0 0,23 1-7096 0 0,-11-5 2507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2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15 160 10242 0 0,'-1'1'171'0'0,"-1"0"0"0"0,1 1 1 0 0,0-1-1 0 0,0 0 0 0 0,0 0 0 0 0,0 0 0 0 0,0 1 0 0 0,1-1 0 0 0,-1 0 0 0 0,0 1 1 0 0,1-1-1 0 0,-1 1 0 0 0,0-1 0 0 0,1 1 0 0 0,0-1 0 0 0,-1 1 0 0 0,1-1 0 0 0,0 1 0 0 0,0-1 1 0 0,0 1-1 0 0,0-1 0 0 0,0 1 0 0 0,0 1 0 0 0,1-1-19 0 0,0 0 0 0 0,0 0 0 0 0,0 0 0 0 0,0-1 0 0 0,0 1 0 0 0,1 0 0 0 0,-1 0 0 0 0,0-1 0 0 0,1 1 0 0 0,-1-1 0 0 0,1 1 0 0 0,0-1 0 0 0,-1 0 0 0 0,4 2 0 0 0,2 1 36 0 0,0-1 0 0 0,0 1 0 0 0,1-2 0 0 0,-1 1 0 0 0,0-1 0 0 0,1 0 0 0 0,15 2 0 0 0,-11-4-157 0 0,-1 0-1 0 0,1-1 1 0 0,0-1-1 0 0,-1 0 1 0 0,1 0-1 0 0,-1-1 0 0 0,0 0 1 0 0,0-1-1 0 0,0 0 1 0 0,18-10-1 0 0,-24 11-53 0 0,-1 0 0 0 0,1 0 0 0 0,0 0-1 0 0,-1 0 1 0 0,0-1 0 0 0,0 1-1 0 0,0-1 1 0 0,0 0 0 0 0,0-1 0 0 0,-1 1-1 0 0,0-1 1 0 0,0 1 0 0 0,0-1 0 0 0,0 0-1 0 0,-1 0 1 0 0,0 0 0 0 0,0 0-1 0 0,0-1 1 0 0,-1 1 0 0 0,0 0 0 0 0,0-1-1 0 0,0 1 1 0 0,-1-1 0 0 0,1-9-1 0 0,-2 11-11 0 0,1 0-1 0 0,0 1 0 0 0,-1-1 0 0 0,0 0 1 0 0,0 0-1 0 0,0 0 0 0 0,0 1 0 0 0,-1-1 0 0 0,1 0 1 0 0,-1 1-1 0 0,0-1 0 0 0,0 1 0 0 0,0 0 0 0 0,-1 0 1 0 0,1 0-1 0 0,-1 0 0 0 0,0 0 0 0 0,0 0 1 0 0,0 0-1 0 0,0 1 0 0 0,0 0 0 0 0,0 0 0 0 0,-1 0 1 0 0,1 0-1 0 0,-6-2 0 0 0,5 3 31 0 0,-1-1 0 0 0,0 1 0 0 0,1 1 0 0 0,-1-1 0 0 0,0 1 0 0 0,1 0 0 0 0,-1 0 0 0 0,0 0 0 0 0,0 1 0 0 0,1-1 0 0 0,-1 1 0 0 0,0 0 0 0 0,1 1 0 0 0,-1-1-1 0 0,1 1 1 0 0,0 0 0 0 0,-1 0 0 0 0,1 0 0 0 0,0 1 0 0 0,-6 4 0 0 0,-1 2 139 0 0,0 1-1 0 0,1 0 1 0 0,0 0-1 0 0,0 1 0 0 0,1 0 1 0 0,1 1-1 0 0,0 0 1 0 0,0 0-1 0 0,1 1 1 0 0,1-1-1 0 0,0 2 0 0 0,1-1 1 0 0,1 1-1 0 0,0-1 1 0 0,0 1-1 0 0,1 0 1 0 0,1 1-1 0 0,0 14 0 0 0,1-23-52 0 0,1 0 0 0 0,0 0 0 0 0,1 0 0 0 0,-1 0 0 0 0,1 0 0 0 0,0 0 0 0 0,1 0 0 0 0,-1 0 0 0 0,1-1 0 0 0,1 1 0 0 0,-1-1 0 0 0,1 1 0 0 0,0-1 0 0 0,0 0 0 0 0,0 0 0 0 0,1 0 0 0 0,-1 0 0 0 0,1 0 0 0 0,1-1 0 0 0,-1 0 0 0 0,8 6 0 0 0,-6-6-60 0 0,0-1 1 0 0,0 0-1 0 0,0 0 1 0 0,0-1-1 0 0,1 1 0 0 0,-1-1 1 0 0,1-1-1 0 0,-1 1 1 0 0,1-1-1 0 0,0-1 1 0 0,-1 1-1 0 0,1-1 0 0 0,0 0 1 0 0,0-1-1 0 0,-1 1 1 0 0,1-1-1 0 0,0-1 0 0 0,-1 1 1 0 0,10-4-1 0 0,0-1-477 0 0,1-1-1 0 0,-1-1 1 0 0,0-1-1 0 0,0 0 1 0 0,21-17-1 0 0,14-22-5319 0 0,-43 40 3470 0 0,0-2-1 0 0,-1 1 1 0 0,8-17-1 0 0,-10 15 1179 0 0,0-1-886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1.8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121 1048 11707 0 0,'-6'-4'67'0'0,"-1"0"0"0"0,0 0 0 0 0,1 1 1 0 0,-2 0-1 0 0,1 0 0 0 0,0 1 1 0 0,0 0-1 0 0,-1 0 0 0 0,1 0 1 0 0,-1 1-1 0 0,0 0 0 0 0,1 1 0 0 0,-1 0 1 0 0,-8 0-1 0 0,13 1-94 0 0,15-3-30 0 0,24 0-26 0 0,217 24 543 0 0,605-17 1278 0 0,-761-6-1693 0 0,1344 56 305 0 0,-751 12 119 0 0,3-41-66 0 0,-189-49-101 0 0,-4-48 71 0 0,-8-63-56 0 0,-9-35-152 0 0,-237 80-99 0 0,279-88-82 0 0,-289 99 39 0 0,162-29 17 0 0,-252 73 50 0 0,262-98 0 0 0,-367 115 83 0 0,0-2 0 0 0,-1-1 1 0 0,-1-2-1 0 0,55-42 1 0 0,-89 60-134 0 0,0 0 1 0 0,0 0-1 0 0,1 0 1 0 0,-1 1-1 0 0,11-5 1 0 0,4 4-4587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2.1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 1 10290 0 0,'-6'-1'214'0'0,"0"1"0"0"0,0 0 0 0 0,-1 1 0 0 0,1-1 0 0 0,0 1 0 0 0,-11 3 0 0 0,14-3-73 0 0,1-1 1 0 0,-1 1-1 0 0,0 0 1 0 0,0 1-1 0 0,1-1 1 0 0,-1 0-1 0 0,1 1 0 0 0,-1 0 1 0 0,1-1-1 0 0,0 1 1 0 0,-1 0-1 0 0,1 0 1 0 0,0 0-1 0 0,0 1 0 0 0,0-1 1 0 0,-2 4-1 0 0,4-5-102 0 0,0 0-1 0 0,1 0 0 0 0,-1 0 1 0 0,0 0-1 0 0,0 0 0 0 0,1 0 1 0 0,-1-1-1 0 0,0 1 0 0 0,1 0 1 0 0,-1 0-1 0 0,1 0 0 0 0,-1-1 1 0 0,1 1-1 0 0,0 0 0 0 0,-1-1 1 0 0,1 1-1 0 0,0 0 0 0 0,-1-1 1 0 0,1 1-1 0 0,0-1 0 0 0,0 1 1 0 0,-1-1-1 0 0,1 1 0 0 0,0-1 1 0 0,0 0-1 0 0,0 1 0 0 0,0-1 1 0 0,-1 0-1 0 0,1 0 0 0 0,0 0 1 0 0,0 1-1 0 0,1-1 0 0 0,32 8 276 0 0,31-1-162 0 0,0-3-1 0 0,74-6 0 0 0,-125 2-142 0 0,-9-1-5 0 0,48 0 5 0 0,60 6 0 0 0,-98-4-9 0 0,-1 1 1 0 0,1 0-1 0 0,-1 2 0 0 0,0-1 0 0 0,0 2 0 0 0,0 0 1 0 0,-1 1-1 0 0,0 0 0 0 0,16 10 0 0 0,-27-15 1 0 0,0 1-1 0 0,0 0 1 0 0,0-1 0 0 0,0 1-1 0 0,0 0 1 0 0,0 0-1 0 0,-1 0 1 0 0,1 0 0 0 0,-1 1-1 0 0,1-1 1 0 0,-1 0-1 0 0,0 1 1 0 0,0-1 0 0 0,0 1-1 0 0,0-1 1 0 0,-1 1-1 0 0,1-1 1 0 0,0 1 0 0 0,-1 3-1 0 0,0-1 1 0 0,0 1 0 0 0,0-1 0 0 0,-1 1 0 0 0,0-1 0 0 0,0 1 0 0 0,0-1 0 0 0,-1 1 0 0 0,-4 8 0 0 0,-2 3 46 0 0,-2 0 0 0 0,1-1 0 0 0,-2-1 0 0 0,-19 23 0 0 0,-19 18 510 0 0,13-18-329 0 0,2 3 0 0 0,1 0 1 0 0,-51 88-1 0 0,81-117-1668 0 0,42-25-13736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6.8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5937 644 5209 0 0,'-11'-16'575'0'0,"0"1"0"0"0,-15-16 0 0 0,-19-27 441 0 0,26 33-609 0 0,-2 0-1 0 0,0 1 1 0 0,-1 1 0 0 0,-2 2 0 0 0,0 0 0 0 0,-29-19-1 0 0,8 5 81 0 0,-7-6 254 0 0,-2 3 1 0 0,-1 3 0 0 0,-99-47-1 0 0,108 62-533 0 0,-1 1 0 0 0,-1 3 0 0 0,0 2 0 0 0,-1 3 0 0 0,-69-9 0 0 0,-10 10-64 0 0,-1 7-1 0 0,1 4 1 0 0,0 7 0 0 0,-161 29 0 0 0,76 5 71 0 0,-355 120 1 0 0,352-83-43 0 0,3 8 0 0 0,-384 221 1 0 0,473-228-160 0 0,3 5-1 0 0,5 5 1 0 0,3 5 0 0 0,5 5 0 0 0,4 5 0 0 0,5 4 0 0 0,-128 182-1 0 0,-230 403 303 0 0,256-399-155 0 0,33-53-30 0 0,92-122 138 0 0,-99 217-1 0 0,66-47 192 0 0,76-200-285 0 0,28-79-135 0 0,0-1 0 0 0,-1 1 0 0 0,0-2 1 0 0,-1 1-1 0 0,0-1 0 0 0,-9 11 0 0 0,16-20-76 0 0,-1 1 0 0 0,1 0 0 0 0,-1-1 0 0 0,1 1 0 0 0,-1-1 0 0 0,0 1 0 0 0,1-1 0 0 0,-1 1 0 0 0,0-1 0 0 0,1 1-1 0 0,-1-1 1 0 0,0 0 0 0 0,1 1 0 0 0,-1-1 0 0 0,0 0 0 0 0,0 0 0 0 0,1 0 0 0 0,-1 1 0 0 0,0-1 0 0 0,0 0 0 0 0,1 0 0 0 0,-1 0 0 0 0,0 0 0 0 0,0 0 0 0 0,0 0 0 0 0,1 0 0 0 0,-1-1 0 0 0,0 1 0 0 0,0 0 0 0 0,1 0 0 0 0,-2-1 0 0 0,0 0-243 0 0,1-1 1 0 0,-1 1-1 0 0,1-1 0 0 0,0 1 1 0 0,-1-1-1 0 0,1 0 0 0 0,0 1 1 0 0,0-1-1 0 0,0 0 0 0 0,0 0 1 0 0,1 0-1 0 0,-2-1 1 0 0,-1-8-1745 0 0,0 0 0 0 0,1 0 1 0 0,-2-16-1 0 0,4-34-542 0 0,0 49 217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7.2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 89 5025 0 0,'-7'-17'401'0'0,"-7"-20"1223"0"0,14 35-1445 0 0,-1 0 0 0 0,1 1 0 0 0,0-1 0 0 0,-1 0 0 0 0,1 0 0 0 0,0 0 0 0 0,0 1 0 0 0,0-1 0 0 0,0 0 0 0 0,0 0 0 0 0,1 0 0 0 0,-1 1 0 0 0,1-1 0 0 0,-1 0 0 0 0,1 0 0 0 0,1-2 0 0 0,-2 4-147 0 0,0 0-1 0 0,0 0 1 0 0,0 0 0 0 0,0 0 0 0 0,0 0-1 0 0,0-1 1 0 0,0 1 0 0 0,0 0 0 0 0,0 0 0 0 0,1 0-1 0 0,-1 0 1 0 0,0 0 0 0 0,0 0 0 0 0,0 0-1 0 0,0 0 1 0 0,0 0 0 0 0,0 0 0 0 0,0 0 0 0 0,1 0-1 0 0,-1 0 1 0 0,0 0 0 0 0,0 0 0 0 0,0 0-1 0 0,0 0 1 0 0,0 0 0 0 0,1 0 0 0 0,-1 0 0 0 0,0 0-1 0 0,0 0 1 0 0,0 0 0 0 0,0 0 0 0 0,0 0-1 0 0,0 0 1 0 0,1 0 0 0 0,-1 0 0 0 0,0 0 0 0 0,0 0-1 0 0,0 0 1 0 0,0 0 0 0 0,0 0 0 0 0,0 0-1 0 0,0 1 1 0 0,0-1 0 0 0,1 0 0 0 0,-1 0 0 0 0,0 0-1 0 0,0 0 1 0 0,0 0 0 0 0,0 0 0 0 0,0 0-1 0 0,0 1 1 0 0,6 10 667 0 0,1 14-152 0 0,-2 45-198 0 0,-2-1 1 0 0,-4 1-1 0 0,-3-1 0 0 0,-23 132 1 0 0,24-167-119 0 0,3-33-206 0 0,0-1 0 0 0,0 1 0 0 0,0-1-1 0 0,0 1 1 0 0,0-1 0 0 0,0 1 0 0 0,0-1-1 0 0,0 1 1 0 0,0-1 0 0 0,0 1 0 0 0,0-1-1 0 0,0 1 1 0 0,0-1 0 0 0,0 1 0 0 0,0-1-1 0 0,0 1 1 0 0,1-1 0 0 0,-1 0 0 0 0,0 1 0 0 0,0-1-1 0 0,1 1 1 0 0,-1-1 0 0 0,0 1 0 0 0,1-1-1 0 0,-1 0 1 0 0,0 1 0 0 0,1-1 0 0 0,-1 0-1 0 0,0 1 1 0 0,1-1 0 0 0,-1 0 0 0 0,1 0-1 0 0,-1 1 1 0 0,1-1 0 0 0,-1 0 0 0 0,1 0-1 0 0,-1 0 1 0 0,0 1 0 0 0,1-1 0 0 0,-1 0-1 0 0,1 0 1 0 0,-1 0 0 0 0,1 0 0 0 0,-1 0-1 0 0,1 0 1 0 0,0 0 0 0 0,-1 0 0 0 0,0 0-1 0 0,1 0 1 0 0,-1-1 0 0 0,1 1 0 0 0,-1 0-1 0 0,1 0 1 0 0,-1 0 0 0 0,1-1 0 0 0,-1 1-1 0 0,1 0 1 0 0,-1 0 0 0 0,0-1 0 0 0,1 1 0 0 0,48-32 704 0 0,1 3 0 0 0,98-42 1 0 0,-109 57-1013 0 0,0 1 1 0 0,1 2 0 0 0,0 1-1 0 0,75-7 1 0 0,-32 13-9236 0 0,-67 2 5277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8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8972 1441 7130 0 0,'-1'-5'863'0'0,"1"4"-845"0"0,0 1 1 0 0,0-1 0 0 0,0 1 0 0 0,0-1 0 0 0,0 1-1 0 0,0-1 1 0 0,0 1 0 0 0,0-1 0 0 0,0 0 0 0 0,0 1-1 0 0,0-1 1 0 0,0 1 0 0 0,0-1 0 0 0,-1 1 0 0 0,1-1 0 0 0,0 1-1 0 0,0 0 1 0 0,0-1 0 0 0,-1 1 0 0 0,1-1 0 0 0,0 1-1 0 0,-1-1 1 0 0,1 1 0 0 0,0 0 0 0 0,-1-1 0 0 0,1 1 0 0 0,-1 0-1 0 0,1-1 1 0 0,0 1 0 0 0,-1 0 0 0 0,1-1 0 0 0,-1 1-1 0 0,1 0 1 0 0,-1 0 0 0 0,0-1 0 0 0,-1 0 48 0 0,1 0 0 0 0,-1 0 0 0 0,1-1 0 0 0,-1 1 1 0 0,1-1-1 0 0,0 1 0 0 0,0-1 0 0 0,0 0 0 0 0,0 1 0 0 0,0-1 0 0 0,0 0 0 0 0,0 0 1 0 0,1 0-1 0 0,-1 0 0 0 0,1 1 0 0 0,-1-3 0 0 0,-4-7 140 0 0,-7-12 135 0 0,-2 1-1 0 0,0 1 0 0 0,-2 0 1 0 0,0 1-1 0 0,-1 1 1 0 0,-1 0-1 0 0,-39-30 0 0 0,-218-188 1667 0 0,84 67-722 0 0,132 124-696 0 0,-107-63 0 0 0,-76-21 166 0 0,-500-198-50 0 0,615 289-538 0 0,-2 5 0 0 0,-223-28-1 0 0,172 43-66 0 0,0 7-1 0 0,-242 17 1 0 0,-355 88 16 0 0,424-25-66 0 0,-361 118-1 0 0,463-109-32 0 0,-300 100 71 0 0,10 34 2 0 0,450-169-80 0 0,-48 20-56 0 0,-185 112 0 0 0,300-159 72 0 0,-317 213 204 0 0,246-158-218 0 0,-127 121-1 0 0,-89 101 5 0 0,-58 58 3 0 0,302-283 9 0 0,3 2-1 0 0,4 3 1 0 0,2 3-1 0 0,-88 152 1 0 0,-14 91 117 0 0,146-290-77 0 0,6-15 46 0 0,0 2 0 0 0,2-1 0 0 0,-8 25-1 0 0,13-34 156 0 0,4-10-186 0 0,3-16-211 0 0,9-48-4493 0 0,-1 25-7307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9.3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167 5 7594 0 0,'-4'-1'143'0'0,"1"0"1"0"0,-1 0 0 0 0,1 1 0 0 0,-1-1 0 0 0,0 1 0 0 0,1 0-1 0 0,-1 0 1 0 0,1 0 0 0 0,-1 1 0 0 0,1-1 0 0 0,-1 1-1 0 0,1 0 1 0 0,-1 0 0 0 0,1 0 0 0 0,-1 0 0 0 0,1 1 0 0 0,0-1-1 0 0,-4 3 1 0 0,2 1 104 0 0,0-1 0 0 0,0 1 0 0 0,1-1 0 0 0,-1 1 0 0 0,1 0 1 0 0,0 1-1 0 0,0-1 0 0 0,1 1 0 0 0,-4 7 0 0 0,-2 8 58 0 0,0 0 1 0 0,2 1 0 0 0,0 0 0 0 0,1 0-1 0 0,2 1 1 0 0,0 0 0 0 0,1 0 0 0 0,2 0-1 0 0,0 0 1 0 0,1 0 0 0 0,2 0 0 0 0,0 0-1 0 0,1 0 1 0 0,2-1 0 0 0,0 1-1 0 0,9 23 1 0 0,-12-42-262 0 0,-1 1-1 0 0,1-1 1 0 0,0 0 0 0 0,0 0-1 0 0,0 0 1 0 0,0 0 0 0 0,1-1-1 0 0,0 1 1 0 0,0-1-1 0 0,0 1 1 0 0,0-1 0 0 0,0 0-1 0 0,1 0 1 0 0,-1 0-1 0 0,1-1 1 0 0,0 1 0 0 0,-1-1-1 0 0,1 0 1 0 0,1 0 0 0 0,7 3-1 0 0,-6-4 18 0 0,0 0 0 0 0,0-1 0 0 0,1 0-1 0 0,-1 0 1 0 0,0 0 0 0 0,1 0 0 0 0,-1-1 0 0 0,0 0 0 0 0,0-1-1 0 0,0 1 1 0 0,0-1 0 0 0,0 0 0 0 0,0-1 0 0 0,8-4 0 0 0,32-16 29 0 0,6-4-35 0 0,1 2 0 0 0,83-27-1 0 0,-87 39-109 0 0,44-14-3356 0 0,-32 7-4168 0 0,-35 10 1757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54:53.128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1635 38 6137 0 0,'-2'-3'345'0'0,"-1"0"1"0"0,1 0-1 0 0,-1 0 0 0 0,0 0 0 0 0,0 1 0 0 0,0-1 0 0 0,0 1 0 0 0,0 0 0 0 0,0 0 0 0 0,-1 0 0 0 0,1 0 1 0 0,-1 1-1 0 0,1-1 0 0 0,-1 1 0 0 0,0 0 0 0 0,1 0 0 0 0,-1 0 0 0 0,-6 0 0 0 0,4 1-35 0 0,1 1-1 0 0,-1-1 1 0 0,1 1 0 0 0,-1 1-1 0 0,1-1 1 0 0,0 1-1 0 0,-1 0 1 0 0,1 0 0 0 0,0 0-1 0 0,0 1 1 0 0,-7 4-1 0 0,-8 8 174 0 0,1 1 0 0 0,1 0 0 0 0,0 2 0 0 0,-23 29 0 0 0,40-46-471 0 0,-225 301 1968 0 0,25 17-742 0 0,143-225-838 0 0,-44 70 293 0 0,-88 194 0 0 0,156-282-534 0 0,-224 517 694 0 0,161-301-638 0 0,74-212-285 0 0,-45 107 400 0 0,48-124 12 0 0,-19 109 1 0 0,35-148-246 0 0,0-1-70 0 0,0-1 0 0 0,-1 1 0 0 0,-1-1-1 0 0,-14 30 1 0 0,13-21-119 0 0,6-22 79 0 0,-1-1-1 0 0,0 1 0 0 0,0-1 1 0 0,-5 10-1 0 0,41-72-1862 0 0,-17 14-60 0 0,7-14-3663 0 0,-6-4-3755 0 0,-13 32 4068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55:05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81 6025 0 0,'-40'-48'3862'0'0,"47"49"-3547"0"0,0-1-1 0 0,0 1 0 0 0,0-1 0 0 0,12-2 1 0 0,-3 2-148 0 0,35 2 136 0 0,92 17 0 0 0,-106-12-168 0 0,-1-1 0 0 0,1-2 0 0 0,0-2 0 0 0,1-1 0 0 0,46-5-1 0 0,73-24 841 0 0,-90 14-306 0 0,0 3 0 0 0,1 2 1 0 0,79 2-1 0 0,124 33 446 0 0,-189-15-866 0 0,1-2-1 0 0,140-6 0 0 0,-142-11-37 0 0,-47 3 5 0 0,0 2-1 0 0,0 1 1 0 0,38 3 0 0 0,-66 0-129 0 0,0 0 0 0 0,0 1 0 0 0,0 0 0 0 0,0 0 1 0 0,0 0-1 0 0,8 6 0 0 0,22 7 499 0 0,-4-10-373 0 0,0-1 0 0 0,0-2 1 0 0,0-1-1 0 0,0-2 0 0 0,56-7 0 0 0,-82 7-199 0 0,0 1 1 0 0,1 0-1 0 0,-1 1 0 0 0,0-1 0 0 0,0 1 0 0 0,0 1 1 0 0,-1-1-1 0 0,1 1 0 0 0,0 0 0 0 0,0 0 1 0 0,-1 0-1 0 0,1 1 0 0 0,-1 0 0 0 0,7 5 0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2:42.4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26 9026 0 0,'-11'-9'968'0'0,"2"2"-1240"0"0,2-1 216 0 0,5 7-24 0 0,6 1-40 0 0,-1 3-40 0 0,4-1-120 0 0,2 2-272 0 0,2 1-216 0 0,2-1 7 0 0,-2-1 97 0 0,3 1 72 0 0,1-2-2833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5:21.6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 1476 4153 0 0,'-4'-1'41'0'0,"-1"0"1"0"0,1 0-1 0 0,0 0 1 0 0,-1 0-1 0 0,1 1 0 0 0,-9-1 1 0 0,10 1 137 0 0,0 1 1 0 0,0-1-1 0 0,0-1 1 0 0,0 1-1 0 0,0 0 1 0 0,0-1 0 0 0,0 0-1 0 0,0 1 1 0 0,0-1-1 0 0,1 0 1 0 0,-1-1-1 0 0,0 1 1 0 0,-3-2-1 0 0,6 3-99 0 0,0-1-1 0 0,-1 1 0 0 0,1 0 1 0 0,0-1-1 0 0,0 1 0 0 0,-1 0 1 0 0,1 0-1 0 0,0-1 1 0 0,0 1-1 0 0,0-1 0 0 0,0 1 1 0 0,-1 0-1 0 0,1-1 0 0 0,0 1 1 0 0,0 0-1 0 0,0-1 0 0 0,0 1 1 0 0,0 0-1 0 0,0-1 1 0 0,0 1-1 0 0,0-1 0 0 0,0 1 1 0 0,0 0-1 0 0,0-1 0 0 0,0 1 1 0 0,0 0-1 0 0,1-1 1 0 0,-1 1-1 0 0,0-1 0 0 0,0 1 1 0 0,0 0-1 0 0,0-1 0 0 0,1 1 1 0 0,14-12 1068 0 0,29-7-754 0 0,-34 15-46 0 0,561-184 933 0 0,-431 147-1183 0 0,22-15-61 0 0,3-2 5 0 0,609-130 174 0 0,-400 104 252 0 0,6 8-78 0 0,-71 17-217 0 0,172-37 211 0 0,-204 42-89 0 0,490-55 118 0 0,-706 103-389 0 0,303-33 124 0 0,190-22 217 0 0,-455 52-263 0 0,0 4 0 0 0,1 5-1 0 0,158 20 1 0 0,-246-19-73 0 0,-4 1 17 0 0,0-1 1 0 0,0 0-1 0 0,0-1 1 0 0,0 1-1 0 0,0-2 1 0 0,0 1-1 0 0,0-1 1 0 0,0 0-1 0 0,9-3 1 0 0,-16 4-35 0 0,-1-1 0 0 0,0 1 0 0 0,1-1 0 0 0,-1 0 0 0 0,0 1 0 0 0,0-1 0 0 0,0 1 0 0 0,1-1 0 0 0,-1 0 0 0 0,0 1 0 0 0,0-1 0 0 0,0 0 1 0 0,0 1-1 0 0,0-1 0 0 0,0 0 0 0 0,0 1 0 0 0,0-1 0 0 0,0 1 0 0 0,-1-1 0 0 0,1 0 0 0 0,0 1 0 0 0,0-1 0 0 0,0 1 0 0 0,-1-1 0 0 0,1 0 0 0 0,0 1 1 0 0,-1-1-1 0 0,1 1 0 0 0,-1-1 0 0 0,0 0 0 0 0,-13-18 170 0 0,-73-53 96 0 0,-3-3-170 0 0,36 38-54 0 0,-85-42-1 0 0,139 79-54 0 0,0 0-1 0 0,-1 0 1 0 0,1-1-1 0 0,0 1 1 0 0,-1 0-1 0 0,1 0 1 0 0,0 0-1 0 0,0 0 1 0 0,-1 0-1 0 0,1 0 1 0 0,0 0-1 0 0,-1 0 1 0 0,1 0-1 0 0,0 0 1 0 0,-1 0-1 0 0,1 0 1 0 0,0 0-1 0 0,-1 0 1 0 0,1 0-1 0 0,0 0 1 0 0,-1 0-1 0 0,1 0 1 0 0,0 0-1 0 0,-1 0 1 0 0,1 0 0 0 0,0 1-1 0 0,0-1 1 0 0,-1 0-1 0 0,1 0 1 0 0,0 0-1 0 0,0 1 1 0 0,-1-1-1 0 0,1 0 1 0 0,0 0-1 0 0,0 0 1 0 0,0 1-1 0 0,-1-1 1 0 0,1 1-1 0 0,-3 16-33 0 0,7 18-9 0 0,12 31 18 0 0,26 67 0 0 0,-21-73-5 0 0,20 97 0 0 0,-29-80 10 0 0,-4-1 0 0 0,-1 83-1 0 0,-7-157 40 0 0,0-1-1 0 0,0 1 0 0 0,0 0 0 0 0,0-1 0 0 0,0 1 0 0 0,0-1 0 0 0,1 1 1 0 0,-1-1-1 0 0,0 1 0 0 0,1-1 0 0 0,-1 1 0 0 0,1-1 0 0 0,0 1 0 0 0,0 1 1 0 0,0-3-3 0 0,-1 0 0 0 0,1 0 0 0 0,-1 0 0 0 0,0 1 0 0 0,1-1 0 0 0,-1 0 0 0 0,1 0 0 0 0,-1 0 0 0 0,0 0 0 0 0,1 0 0 0 0,-1 0 0 0 0,1 0 1 0 0,-1 0-1 0 0,1 0 0 0 0,-1 0 0 0 0,0-1 0 0 0,1 1 0 0 0,-1 0 0 0 0,1 0 0 0 0,-1 0 0 0 0,0 0 0 0 0,1-1 0 0 0,-1 1 0 0 0,0 0 0 0 0,1 0 0 0 0,-1 0 0 0 0,0-1 1 0 0,1 1-1 0 0,-1 0 0 0 0,0-1 0 0 0,0 1 0 0 0,1-1 0 0 0,30-43 821 0 0,-22 31-870 0 0,85-129 344 0 0,-48 68-265 0 0,4 3 0 0 0,81-91 0 0 0,-98 129-286 0 0,34-38-1300 0 0,-60 63-82 0 0,0-2-1 0 0,-1 1 1 0 0,7-16 0 0 0,-11 22 832 0 0,0-1 1 0 0,-1 0-1 0 0,0 0 0 0 0,0 0 1 0 0,0 0-1 0 0,0 0 0 0 0,-1 0 1 0 0,1-6-1 0 0,-1-6-2150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9 6305 0 0,'-8'-9'7863'0'0,"12"24"-5033"0"0,12 24-1721 0 0,36 85-22 0 0,-48-110-1215 0 0,0 0-1 0 0,0 0 1 0 0,-1 0 0 0 0,-1 1 0 0 0,-1-1-1 0 0,0 1 1 0 0,-1 17 0 0 0,0-32 46 0 0,0 1 1 0 0,1-1-1 0 0,-1 1 1 0 0,0-1-1 0 0,0 1 1 0 0,0-1-1 0 0,0 1 0 0 0,0 0 1 0 0,0-1-1 0 0,0 1 1 0 0,0-1-1 0 0,0 1 1 0 0,-1-1-1 0 0,1 1 1 0 0,0-1-1 0 0,0 1 0 0 0,0-1 1 0 0,0 1-1 0 0,-1-1 1 0 0,1 1-1 0 0,0-1 1 0 0,-1 0-1 0 0,1 1 1 0 0,0-1-1 0 0,-1 1 1 0 0,1-1-1 0 0,0 0 0 0 0,-1 1 1 0 0,1-1-1 0 0,-1 0 1 0 0,1 1-1 0 0,-1-1 1 0 0,0 0-1 0 0,-10-14-1116 0 0,-7-31 700 0 0,15 35 314 0 0,-3-9 460 0 0,1 0 0 0 0,1-1 0 0 0,1 1 1 0 0,1-1-1 0 0,-1-20 0 0 0,3 36-155 0 0,0 0 0 0 0,1-1 0 0 0,-1 1-1 0 0,1 0 1 0 0,0 0 0 0 0,0 0 0 0 0,0 0 0 0 0,0 0 0 0 0,1 0-1 0 0,0 0 1 0 0,0 0 0 0 0,0 1 0 0 0,0-1 0 0 0,0 1-1 0 0,1-1 1 0 0,0 1 0 0 0,-1 0 0 0 0,1 0 0 0 0,0 0-1 0 0,1 0 1 0 0,-1 1 0 0 0,0-1 0 0 0,1 1 0 0 0,0 0 0 0 0,-1 0-1 0 0,1 0 1 0 0,0 0 0 0 0,0 1 0 0 0,0 0 0 0 0,4-1-1 0 0,22-3-245 0 0,-1 1-1 0 0,1 2 0 0 0,0 1 1 0 0,58 6-1 0 0,-66-4-839 0 0,-10 1-751 0 0,3 0-2421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5:23.2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43 3803 4657 0 0,'-2'0'101'0'0,"0"0"0"0"0,1 0 0 0 0,-1-1-1 0 0,0 1 1 0 0,0 0 0 0 0,1-1 0 0 0,-1 0 0 0 0,1 1 0 0 0,-1-1-1 0 0,0 0 1 0 0,1 0 0 0 0,-1 0 0 0 0,1 0 0 0 0,0 0 0 0 0,-1 0 0 0 0,1-1-1 0 0,0 1 1 0 0,0 0 0 0 0,-1-1 0 0 0,1 1 0 0 0,0 0 0 0 0,1-1 0 0 0,-1 1-1 0 0,0-1 1 0 0,0 0 0 0 0,1 1 0 0 0,-1-1 0 0 0,1 0 0 0 0,-1 1-1 0 0,1-1 1 0 0,-1-3 0 0 0,-1-8 140 0 0,1 0-1 0 0,0 0 1 0 0,2-19-1 0 0,-1 13 47 0 0,3-72 1012 0 0,5-1 1 0 0,29-145-1 0 0,67-176-554 0 0,-71 291-623 0 0,-11 40-12 0 0,141-496 730 0 0,-100 387-574 0 0,87-181 1 0 0,-62 199-145 0 0,117-175 1 0 0,-112 199-59 0 0,121-180-76 0 0,0-19 375 0 0,-165 261-167 0 0,-48 85-188 0 0,-1 1-3 0 0,0 0-1 0 0,1 0 1 0 0,-1 0 0 0 0,1 0 0 0 0,-1 0 0 0 0,1 0-1 0 0,-1 0 1 0 0,1 0 0 0 0,-1 0 0 0 0,1 1 0 0 0,0-1-1 0 0,0 0 1 0 0,-1 0 0 0 0,1 0 0 0 0,0 1 0 0 0,0-1-1 0 0,0 1 1 0 0,0-1 0 0 0,0 0 0 0 0,0 1 0 0 0,0 0-1 0 0,0-1 1 0 0,0 1 0 0 0,0 0 0 0 0,0-1 0 0 0,2 1-1 0 0,6-2-13 0 0,0-1 21 0 0,0-1 1 0 0,-1 0-1 0 0,1 0 0 0 0,-1 0 1 0 0,0-1-1 0 0,13-11 1 0 0,-21 28 123 0 0,-4 5-95 0 0,1-15-31 0 0,-1 1 0 0 0,1 0 0 0 0,-1-1 0 0 0,0 0 0 0 0,0 0 0 0 0,0 0 0 0 0,-1-1 0 0 0,1 1 1 0 0,0-1-1 0 0,-1 0 0 0 0,1 0 0 0 0,-8 0 0 0 0,-12 5-20 0 0,-13 7-22 0 0,19-6 33 0 0,0 0-1 0 0,-1-1 1 0 0,0-1 0 0 0,0-1 0 0 0,0-1 0 0 0,0 0 0 0 0,0-2 0 0 0,-30 0 0 0 0,23-4 28 0 0,2-1 0 0 0,-1-1-1 0 0,0-1 1 0 0,1-1 0 0 0,-38-16-1 0 0,72 30-53 0 0,0 1 0 0 0,0 1 0 0 0,0 0 0 0 0,-1 1 0 0 0,-1-1 0 0 0,15 23-1 0 0,2-1 22 0 0,6 9-34 0 0,-2 2-1 0 0,-2 0 0 0 0,-2 2 1 0 0,27 64-1 0 0,-50-103 41 0 0,30 56 18 0 0,-30-57-19 0 0,0-1 0 0 0,0 0 1 0 0,1 0-1 0 0,-1 0 1 0 0,1 0-1 0 0,-1 0 0 0 0,1-1 1 0 0,0 1-1 0 0,0-1 1 0 0,0 0-1 0 0,0 0 0 0 0,1 0 1 0 0,-1 0-1 0 0,0-1 1 0 0,6 3-1 0 0,-8-4 9 0 0,0 0 0 0 0,0 0 0 0 0,0 0 0 0 0,0-1 0 0 0,0 1 0 0 0,0 0 0 0 0,0 0 1 0 0,0-1-1 0 0,0 1 0 0 0,0 0 0 0 0,-1-1 0 0 0,1 1 0 0 0,0-1 0 0 0,0 1 0 0 0,0-1 0 0 0,0 1 0 0 0,-1-1 0 0 0,1 0 1 0 0,0 1-1 0 0,-1-1 0 0 0,1 0 0 0 0,0 0 0 0 0,-1 0 0 0 0,1 1 0 0 0,-1-1 0 0 0,0 0 0 0 0,1 0 0 0 0,-1 0 0 0 0,1-1 0 0 0,10-35 124 0 0,-8 27-103 0 0,5-24 35 0 0,0-1 1 0 0,4-70-1 0 0,-8-73 156 0 0,-4 160-234 0 0,-2-100-393 0 0,1 113-1141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7:41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24575,'0'0'0,"0"0"0,0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7:47.3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24575,'0'0'0,"0"0"0,0 0 0,0 2 0,0 4 0,4 9 0,2 2-8191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7:48.5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63 188 4657 0 0,'-9'-17'541'0'0,"7"14"-371"0"0,1 1-1 0 0,-1-1 1 0 0,1 1 0 0 0,0-1 0 0 0,0 1-1 0 0,0-1 1 0 0,0 0 0 0 0,0 0-1 0 0,0 0 1 0 0,1 1 0 0 0,-1-1 0 0 0,1 0-1 0 0,0 0 1 0 0,0 0 0 0 0,0 0-1 0 0,1-5 1 0 0,4-23 1156 0 0,-1 9 678 0 0,1-38 1 0 0,-5 54-1445 0 0,-2 7-196 0 0,-4 14-41 0 0,-4 23-29 0 0,1 52 787 0 0,4 97 0 0 0,4-104-619 0 0,-16 134 0 0 0,12-194-35 0 0,5-38 143 0 0,6-39-185 0 0,-3 39-319 0 0,24-105 114 0 0,-24 106-192 0 0,2 0-1 0 0,0 1 1 0 0,1 0 0 0 0,0 0-1 0 0,1 0 1 0 0,11-16 0 0 0,-17 28 5 0 0,0-1 0 0 0,0 1 0 0 0,0 0 1 0 0,0-1-1 0 0,0 1 0 0 0,0 0 0 0 0,1 0 0 0 0,-1 0 0 0 0,0 0 1 0 0,1 0-1 0 0,-1 0 0 0 0,1 0 0 0 0,-1 1 0 0 0,1-1 1 0 0,-1 0-1 0 0,1 1 0 0 0,-1-1 0 0 0,1 1 0 0 0,0 0 0 0 0,3-1 1 0 0,-4 1-3 0 0,1 1 1 0 0,-1-1 0 0 0,1 1-1 0 0,0-1 1 0 0,-1 1 0 0 0,1 0-1 0 0,-1 0 1 0 0,1 0 0 0 0,-1-1-1 0 0,0 2 1 0 0,1-1 0 0 0,-1 0-1 0 0,0 0 1 0 0,0 0 0 0 0,0 0-1 0 0,1 1 1 0 0,0 1 0 0 0,4 8-26 0 0,1 0-1 0 0,-1 1 1 0 0,-1 0 0 0 0,6 17 0 0 0,-6-16 42 0 0,0 2-23 0 0,0 0 0 0 0,-1 0 0 0 0,0 1 0 0 0,-1-1 0 0 0,-1 1 1 0 0,0 0-1 0 0,-2 0 0 0 0,0 0 0 0 0,0 0 0 0 0,-1-1 0 0 0,-1 1 0 0 0,-4 16 0 0 0,6-31-18 0 0,0 0-1 0 0,0-1 1 0 0,0 1-1 0 0,-1 0 1 0 0,1 0 0 0 0,0-1-1 0 0,0 1 1 0 0,0 0-1 0 0,-1-1 1 0 0,1 1-1 0 0,0 0 1 0 0,0-1-1 0 0,-1 1 1 0 0,1-1-1 0 0,-1 1 1 0 0,1 0-1 0 0,0-1 1 0 0,-1 1-1 0 0,1-1 1 0 0,-1 1-1 0 0,0-1 1 0 0,1 1-1 0 0,-1-1 1 0 0,1 0-1 0 0,-1 1 1 0 0,0-1 0 0 0,0 0-46 0 0,1-1 1 0 0,-1 0-1 0 0,1 0 1 0 0,0 0-1 0 0,-1 0 1 0 0,1 0 0 0 0,0 0-1 0 0,-1 0 1 0 0,1 0-1 0 0,0 0 1 0 0,0 0-1 0 0,0 0 1 0 0,0 0 0 0 0,0 0-1 0 0,0 0 1 0 0,0 0-1 0 0,1 0 1 0 0,-1-1 0 0 0,2-5-1137 0 0,1-1 1 0 0,0 1 0 0 0,0 0-1 0 0,0 0 1 0 0,1 1 0 0 0,0-1 0 0 0,1 1-1 0 0,-1 0 1 0 0,11-10 0 0 0,-12 12 1005 0 0,6-7-2327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7:49.0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92 4161 0 0,'-2'-2'307'0'0,"0"0"0"0"0,0-1 1 0 0,0 1-1 0 0,0 0 0 0 0,0-1 0 0 0,0 1 1 0 0,1-1-1 0 0,-1 0 0 0 0,1 0 0 0 0,0 0 1 0 0,-1 1-1 0 0,1-1 0 0 0,1 0 0 0 0,-1 0 1 0 0,0-1-1 0 0,0-5 0 0 0,2 8-185 0 0,-1-1-1 0 0,1 0 1 0 0,-1 0 0 0 0,1 1-1 0 0,0-1 1 0 0,0 0 0 0 0,-1 1-1 0 0,1-1 1 0 0,0 0 0 0 0,1 1-1 0 0,-1 0 1 0 0,0-1 0 0 0,0 1-1 0 0,1-1 1 0 0,-1 1-1 0 0,0 0 1 0 0,1 0 0 0 0,-1 0-1 0 0,1 0 1 0 0,0 0 0 0 0,-1 0-1 0 0,1 1 1 0 0,0-1 0 0 0,0 0-1 0 0,-1 1 1 0 0,1-1 0 0 0,0 1-1 0 0,0 0 1 0 0,3-1-1 0 0,4-1 43 0 0,1 1 0 0 0,0 0 0 0 0,0 0 0 0 0,0 1 0 0 0,0 0-1 0 0,0 1 1 0 0,0 0 0 0 0,0 1 0 0 0,-1 0 0 0 0,1 0-1 0 0,16 7 1 0 0,-22-7-123 0 0,0-1-1 0 0,0 1 1 0 0,-1 1 0 0 0,1-1-1 0 0,-1 0 1 0 0,1 1-1 0 0,-1 0 1 0 0,0 0 0 0 0,0 0-1 0 0,-1 0 1 0 0,1 0-1 0 0,0 1 1 0 0,-1-1-1 0 0,0 1 1 0 0,0 0 0 0 0,0-1-1 0 0,0 1 1 0 0,-1 0-1 0 0,1 0 1 0 0,-1 0 0 0 0,0 0-1 0 0,0 0 1 0 0,-1 1-1 0 0,1-1 1 0 0,-1 0-1 0 0,0 0 1 0 0,0 1 0 0 0,0-1-1 0 0,-2 7 1 0 0,0 3 6 0 0,-1-1 0 0 0,0 0 1 0 0,-1 0-1 0 0,0 0 0 0 0,-1 0 0 0 0,-1 0 0 0 0,0-1 1 0 0,0 0-1 0 0,-2 0 0 0 0,1-1 0 0 0,-1 0 1 0 0,-1 0-1 0 0,0-1 0 0 0,-1 0 0 0 0,1-1 1 0 0,-2 0-1 0 0,1 0 0 0 0,-13 7 0 0 0,-18-2 46 0 0,39-13-76 0 0,0-1-1 0 0,0 1 0 0 0,0-1 1 0 0,0 0-1 0 0,0 0 0 0 0,0 0 1 0 0,0 0-1 0 0,1 0 0 0 0,-1 0 1 0 0,0 0-1 0 0,0-1 1 0 0,0 1-1 0 0,0-1 0 0 0,0 0 1 0 0,0 1-1 0 0,1-1 0 0 0,-1 0 1 0 0,0 0-1 0 0,-2-2 0 0 0,3 3-10 0 0,1 0 0 0 0,0-1 0 0 0,0 1 0 0 0,-1 0 0 0 0,1 0 0 0 0,0-1 0 0 0,0 1 0 0 0,0 0 0 0 0,0 0-1 0 0,0-1 1 0 0,-1 1 0 0 0,1 0 0 0 0,0 0 0 0 0,0-1 0 0 0,0 1 0 0 0,0 0 0 0 0,0-1 0 0 0,0 1 0 0 0,0 0-1 0 0,0-1 1 0 0,0 1 0 0 0,0 0 0 0 0,0 0 0 0 0,0-1 0 0 0,0 1 0 0 0,0 0 0 0 0,0-1 0 0 0,0 1 0 0 0,1 0 0 0 0,-1 0-1 0 0,0-1 1 0 0,0 1 0 0 0,0 0 0 0 0,0 0 0 0 0,0-1 0 0 0,1 1 0 0 0,11-9 49 0 0,16-1-14 0 0,17 1 350 0 0,1 3-1 0 0,55-2 0 0 0,-42 4-134 0 0,-43 3-191 0 0,45-4 130 0 0,98 4 0 0 0,-140 7-1847 0 0,-19-5 1385 0 0,0-1 0 0 0,0 0-1 0 0,0 1 1 0 0,0-1 0 0 0,0 1 0 0 0,0-1 0 0 0,0 1 0 0 0,0-1-1 0 0,0 0 1 0 0,0 1 0 0 0,0-1 0 0 0,0 1 0 0 0,0-1 0 0 0,-1 0-1 0 0,1 1 1 0 0,0-1 0 0 0,0 1 0 0 0,0-1 0 0 0,-1 0 0 0 0,1 1-1 0 0,0-1 1 0 0,-1 0 0 0 0,1 1 0 0 0,0-1 0 0 0,-1 0 0 0 0,1 0-1 0 0,0 1 1 0 0,-1-1 0 0 0,1 0 0 0 0,0 0 0 0 0,-1 0 0 0 0,1 1-1 0 0,-1-1 1 0 0,1 0 0 0 0,0 0 0 0 0,-1 0 0 0 0,1 0 0 0 0,-1 0-1 0 0,0 0 1 0 0,-6 4-4628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8:1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23 4449 0 0,'0'-1'145'0'0,"0"1"1"0"0,-1 0-1 0 0,1 0 0 0 0,0-1 1 0 0,-1 1-1 0 0,1 0 1 0 0,0-1-1 0 0,-1 1 0 0 0,1 0 1 0 0,0-1-1 0 0,0 1 0 0 0,-1 0 1 0 0,1-1-1 0 0,0 1 1 0 0,0-1-1 0 0,0 1 0 0 0,0 0 1 0 0,-1-1-1 0 0,1 1 0 0 0,0-1 1 0 0,0 1-1 0 0,0-1 1 0 0,0 1-1 0 0,0 0 0 0 0,0-1 1 0 0,0 1-1 0 0,0-1 0 0 0,0 1 1 0 0,1-1-1 0 0,-1 1 1 0 0,0 0-1 0 0,0-1 0 0 0,0 1 1 0 0,0-1-1 0 0,1 1 0 0 0,-1 0 1 0 0,0-1-1 0 0,2 0 74 0 0,-1 0 0 0 0,0 0 0 0 0,0 1 0 0 0,0-1-1 0 0,0 1 1 0 0,0-1 0 0 0,0 1 0 0 0,1-1 0 0 0,-1 1 0 0 0,0 0 0 0 0,0-1-1 0 0,1 1 1 0 0,1 0 0 0 0,-1 0-94 0 0,-1 0 0 0 0,1 0 1 0 0,-1-1-1 0 0,0 1 0 0 0,1 0 0 0 0,-1 1 0 0 0,1-1 0 0 0,-1 0 0 0 0,1 0 1 0 0,-1 1-1 0 0,1-1 0 0 0,-1 1 0 0 0,0-1 0 0 0,1 1 0 0 0,-1-1 0 0 0,0 1 1 0 0,0 0-1 0 0,1 0 0 0 0,-1 0 0 0 0,0-1 0 0 0,0 1 0 0 0,0 0 1 0 0,0 0-1 0 0,0 1 0 0 0,0-1 0 0 0,0 0 0 0 0,0 0 0 0 0,-1 0 0 0 0,2 3 1 0 0,-1 11 164 0 0,-1-1 0 0 0,-1 1 0 0 0,-1-1 0 0 0,0 0 1 0 0,-6 25-1 0 0,-1 4 93 0 0,0 8 21 0 0,3 1 1 0 0,2-1-1 0 0,3 1 0 0 0,8 89 1 0 0,-4-126-269 0 0,1-16 127 0 0,2-23 214 0 0,-2 9-494 0 0,8-20 0 0 0,1 0-1 0 0,2 1 1 0 0,2 0 0 0 0,1 2 0 0 0,44-61 0 0 0,-43 74-17 0 0,-18 19 30 0 0,-1-1 0 0 0,1 1 0 0 0,-1 0 0 0 0,1 0 0 0 0,0 0 0 0 0,-1 0 0 0 0,1-1 0 0 0,-1 1 0 0 0,1 0 1 0 0,-1 0-1 0 0,1 0 0 0 0,0 0 0 0 0,-1 0 0 0 0,1 0 0 0 0,-1 0 0 0 0,1 1 0 0 0,0-1 0 0 0,-1 0 0 0 0,1 0 0 0 0,-1 0 0 0 0,1 0 0 0 0,-1 1 1 0 0,1-1-1 0 0,0 1 0 0 0,1 1-6 0 0,0 0 0 0 0,-1 1 1 0 0,1-1-1 0 0,-1 1 1 0 0,1-1-1 0 0,-1 1 0 0 0,0 0 1 0 0,0-1-1 0 0,0 1 1 0 0,-1 0-1 0 0,1 0 0 0 0,-1 0 1 0 0,1 5-1 0 0,8 78 1 0 0,-4-35 74 0 0,16 71 1 0 0,-21-122-64 0 0,0 0 1 0 0,0 0-1 0 0,0 0 1 0 0,0 0 0 0 0,0 0-1 0 0,0 0 1 0 0,0-1 0 0 0,0 1-1 0 0,0 0 1 0 0,0 0-1 0 0,0 0 1 0 0,0 0 0 0 0,0 0-1 0 0,0 0 1 0 0,0 0 0 0 0,0 0-1 0 0,0 0 1 0 0,0 0-1 0 0,0 0 1 0 0,0 0 0 0 0,0-1-1 0 0,0 1 1 0 0,1 0 0 0 0,-1 0-1 0 0,0 0 1 0 0,0 0-1 0 0,0 0 1 0 0,0 0 0 0 0,0 0-1 0 0,0 0 1 0 0,0 0-1 0 0,0 0 1 0 0,0 0 0 0 0,0 0-1 0 0,1 0 1 0 0,-1 0 0 0 0,0 0-1 0 0,0 0 1 0 0,0 0-1 0 0,0 0 1 0 0,0 0 0 0 0,0 0-1 0 0,0 0 1 0 0,0 0 0 0 0,0 0-1 0 0,0 0 1 0 0,0 0-1 0 0,1 0 1 0 0,-1 0 0 0 0,0 0-1 0 0,0 0 1 0 0,0 0 0 0 0,0 1-1 0 0,0-1 1 0 0,0 0-1 0 0,0 0 1 0 0,0 0 0 0 0,0 0-1 0 0,0 0 1 0 0,0 0-1 0 0,0 0 1 0 0,6-14-185 0 0,2-18-1095 0 0,0-4-4213 0 0,2 0 0 0 0,19-45 0 0 0,-25 70 3156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8:18.1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 3729 0 0,'-3'24'1502'0'0,"4"31"-1552"0"0,-1-30 239 0 0,-2-20 1814 0 0,-1-19 309 0 0,2 10-1692 0 0,1 0 1 0 0,-1 0 0 0 0,1-1-1 0 0,0 1 1 0 0,0 0-1 0 0,1 0 1 0 0,-1 0-1 0 0,2-4 1 0 0,-1 8-486 0 0,-1-1-1 0 0,1 0 1 0 0,0 1-1 0 0,0-1 1 0 0,0 0 0 0 0,-1 1-1 0 0,1-1 1 0 0,0 1-1 0 0,0 0 1 0 0,0-1 0 0 0,0 1-1 0 0,0 0 1 0 0,0-1-1 0 0,0 1 1 0 0,0 0 0 0 0,0 0-1 0 0,0 0 1 0 0,0 0-1 0 0,0 0 1 0 0,0 0 0 0 0,0 0-1 0 0,0 0 1 0 0,0 1 0 0 0,2-1-1 0 0,31 9 248 0 0,-21-5-82 0 0,37 1 222 0 0,-42-5-476 0 0,0 0 1 0 0,0 1-1 0 0,0 0 0 0 0,0 0 1 0 0,0 1-1 0 0,0 0 1 0 0,0 0-1 0 0,-1 0 0 0 0,1 1 1 0 0,-1 1-1 0 0,0-1 0 0 0,7 5 1 0 0,-12-6-43 0 0,-1 0 0 0 0,1 0 0 0 0,-1 0-1 0 0,0 0 1 0 0,0 0 0 0 0,0 1 0 0 0,0-1 0 0 0,0 0 0 0 0,0 0 0 0 0,-1 1 0 0 0,1-1 0 0 0,-1 0 0 0 0,0 1 0 0 0,0-1 0 0 0,1 0 0 0 0,-1 1 0 0 0,-1-1 0 0 0,1 1 0 0 0,0-1 0 0 0,-1 0 0 0 0,1 1-1 0 0,-1-1 1 0 0,-1 3 0 0 0,-2 8 23 0 0,0 0-1 0 0,-11 20 0 0 0,7-19-16 0 0,-1 0-1 0 0,0 0 1 0 0,-1-1-1 0 0,0 0 1 0 0,-1-1-1 0 0,0 0 1 0 0,-1-1 0 0 0,-1 0-1 0 0,0-1 1 0 0,0 0-1 0 0,-20 10 1 0 0,4-11 42 0 0,28-9-50 0 0,0 0 0 0 0,0 1 0 0 0,0-1 1 0 0,0 0-1 0 0,0 0 0 0 0,0 0 0 0 0,0 0 1 0 0,0 1-1 0 0,0-2 0 0 0,0 1 0 0 0,0 0 0 0 0,0 0 1 0 0,0 0-1 0 0,0 0 0 0 0,0-1 0 0 0,0 1 1 0 0,0 0-1 0 0,1-1 0 0 0,-1 1 0 0 0,0-1 0 0 0,0 1 1 0 0,0-1-1 0 0,0 1 0 0 0,1-1 0 0 0,-1 0 1 0 0,-1-1-1 0 0,1-1 19 0 0,3 2-20 0 0,0 0 1 0 0,0-1-1 0 0,-1 1 0 0 0,1 0 0 0 0,0 0 1 0 0,0 0-1 0 0,0 0 0 0 0,0 1 1 0 0,0-1-1 0 0,0 0 0 0 0,1 1 0 0 0,-1-1 1 0 0,0 1-1 0 0,3 0 0 0 0,-2-1 7 0 0,56-12 40 0 0,1 1 1 0 0,0 4-1 0 0,1 2 1 0 0,68 2 0 0 0,-120 5-88 0 0,38 3-598 0 0,-45-4 597 0 0,-1 1 0 0 0,1-1 0 0 0,-1 0 0 0 0,1 1-1 0 0,0-1 1 0 0,-1 1 0 0 0,1-1 0 0 0,-1 1-1 0 0,0 0 1 0 0,1-1 0 0 0,-1 1 0 0 0,1 0-1 0 0,-1 0 1 0 0,0 0 0 0 0,0 0 0 0 0,1 1 0 0 0,-1-1-1 0 0,0 0 1 0 0,0 0 0 0 0,0 1 0 0 0,0-1-1 0 0,1 3 1 0 0,-2-3-438 0 0,0 0 0 0 0,0 0 0 0 0,-1 0 0 0 0,1 0 0 0 0,0 0 0 0 0,0 0 0 0 0,0 0 0 0 0,-1 0 0 0 0,1 0 0 0 0,-1 0 1 0 0,1 0-1 0 0,0-1 0 0 0,-1 1 0 0 0,0 0 0 0 0,1 0 0 0 0,-1 0 0 0 0,1-1 0 0 0,-1 1 0 0 0,0 0 0 0 0,0-1 0 0 0,1 1 0 0 0,-1 0 0 0 0,0-1 0 0 0,0 1 0 0 0,0-1 0 0 0,0 1 0 0 0,0-1 0 0 0,0 0 0 0 0,-1 1 0 0 0,-5 0-3139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2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7 4641 0 0,'-1'0'147'0'0,"1"-1"0"0"0,0 1 0 0 0,0 0 0 0 0,0 0 0 0 0,0-1 0 0 0,0 1-1 0 0,0 0 1 0 0,0-1 0 0 0,0 1 0 0 0,-1 0 0 0 0,1 0 0 0 0,0-1 0 0 0,0 1 0 0 0,0 0 0 0 0,-1 0 0 0 0,1-1 0 0 0,0 1 0 0 0,0 0 0 0 0,-1 0 0 0 0,1 0 0 0 0,0-1-1 0 0,0 1 1 0 0,-1 0 0 0 0,1 0 0 0 0,0 0 0 0 0,-1 0 0 0 0,1 0 0 0 0,0 0 0 0 0,-1 0 0 0 0,1 0 0 0 0,0 0 0 0 0,-1 0 0 0 0,1 0 0 0 0,0 0 0 0 0,0 0-1 0 0,-1 0 1 0 0,1 0 0 0 0,0 0 0 0 0,-1 0 0 0 0,1 0 0 0 0,0 0 0 0 0,-1 0 0 0 0,1 0 0 0 0,0 0 0 0 0,0 1 0 0 0,-1-1 0 0 0,1 0 0 0 0,0 0 0 0 0,0 0-1 0 0,-1 1 1 0 0,1-1 0 0 0,-13 23 3522 0 0,-5 34-1949 0 0,8 27-1100 0 0,0 161-1 0 0,0 14 143 0 0,5-197-458 0 0,4-32 41 0 0,-8 37 1 0 0,11-87 258 0 0,-1-37 1 0 0,0-23-574 0 0,0 66-23 0 0,1-15-20 0 0,1 0 1 0 0,11-42-1 0 0,-11 63-4 0 0,-1-1-1 0 0,2 0 1 0 0,-1 1-1 0 0,1 0 1 0 0,0 0-1 0 0,1 0 1 0 0,0 0-1 0 0,0 1 1 0 0,1 0-1 0 0,0 0 1 0 0,0 0-1 0 0,9-7 1 0 0,-9 10 4 0 0,0 0 1 0 0,0-1-1 0 0,0 2 1 0 0,0-1-1 0 0,1 1 1 0 0,0 0-1 0 0,0 0 1 0 0,0 1-1 0 0,0 0 0 0 0,0 0 1 0 0,15-1-1 0 0,-19 3 9 0 0,0 0-1 0 0,0 0 1 0 0,1 0 0 0 0,-1 0-1 0 0,0 1 1 0 0,0-1-1 0 0,0 1 1 0 0,0 0-1 0 0,1 0 1 0 0,-1 0-1 0 0,0 0 1 0 0,-1 1-1 0 0,1-1 1 0 0,0 1-1 0 0,0 0 1 0 0,-1 0-1 0 0,1 0 1 0 0,-1 0-1 0 0,1 0 1 0 0,-1 0-1 0 0,0 1 1 0 0,0-1-1 0 0,0 1 1 0 0,0-1-1 0 0,0 1 1 0 0,-1 0-1 0 0,1 0 1 0 0,-1 0-1 0 0,2 3 1 0 0,4 17-15 0 0,-1-1 1 0 0,0 1-1 0 0,-2 0 1 0 0,3 38 0 0 0,-6 97-102 0 0,-2-88 100 0 0,3-68-504 0 0,2-8-866 0 0,10-26-2911 0 0,15-45-2849 0 0,2-19 2298 0 0,-26 78 2906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3.0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86 3817 0 0,'-1'-1'216'0'0,"-1"1"0"0"0,1-1 0 0 0,-1 0 1 0 0,1 0-1 0 0,0 0 0 0 0,-1 0 0 0 0,1 0 0 0 0,0 0 1 0 0,0-1-1 0 0,0 1 0 0 0,0 0 0 0 0,0 0 1 0 0,0-1-1 0 0,0 1 0 0 0,0-1 0 0 0,1 1 0 0 0,-1-1 1 0 0,0 1-1 0 0,1-1 0 0 0,-1 1 0 0 0,1-1 0 0 0,0 0 1 0 0,-1 1-1 0 0,1-1 0 0 0,0 0 0 0 0,0 1 0 0 0,0-1 1 0 0,0 0-1 0 0,1 1 0 0 0,-1-1 0 0 0,0 0 1 0 0,1 1-1 0 0,-1-1 0 0 0,1 1 0 0 0,-1-1 0 0 0,1 1 1 0 0,0-1-1 0 0,0 1 0 0 0,-1-1 0 0 0,1 1 0 0 0,0 0 1 0 0,0-1-1 0 0,0 1 0 0 0,1 0 0 0 0,-1 0 0 0 0,0 0 1 0 0,0 0-1 0 0,1 0 0 0 0,-1 0 0 0 0,1 0 1 0 0,-1 0-1 0 0,1 0 0 0 0,-1 1 0 0 0,1-1 0 0 0,-1 1 1 0 0,3-1-1 0 0,13-3 248 0 0,-1 1-1 0 0,2 0 1 0 0,-1 1 0 0 0,0 1 0 0 0,0 1 0 0 0,0 0-1 0 0,1 1 1 0 0,30 7 0 0 0,-38-6-396 0 0,0 1 0 0 0,-1 0 1 0 0,1 1-1 0 0,-1-1 0 0 0,1 2 0 0 0,16 10 1 0 0,-20-11-48 0 0,-1 0 1 0 0,1 0 0 0 0,-1 1 0 0 0,0-1-1 0 0,0 1 1 0 0,0 0 0 0 0,0 1 0 0 0,-1-1 0 0 0,0 1-1 0 0,0 0 1 0 0,2 6 0 0 0,-4-7-9 0 0,-1-1 1 0 0,0 1-1 0 0,-1-1 1 0 0,1 1-1 0 0,-1-1 1 0 0,0 1-1 0 0,0-1 1 0 0,0 1-1 0 0,0-1 1 0 0,-1 1-1 0 0,0-1 0 0 0,0 1 1 0 0,0-1-1 0 0,-1 0 1 0 0,1 1-1 0 0,-1-1 1 0 0,0 0-1 0 0,0 0 1 0 0,-1 0-1 0 0,1 0 1 0 0,-1-1-1 0 0,-3 4 1 0 0,-8 11-6 0 0,-1-1 1 0 0,-1-1-1 0 0,-19 15 1 0 0,31-27-4 0 0,-49 32-20 0 0,41-29 25 0 0,1 1 0 0 0,-1 0-1 0 0,-13 12 1 0 0,27-18-5 0 0,-1-1 0 0 0,1 0 0 0 0,0 0 0 0 0,0 0 0 0 0,0 0 0 0 0,0 0-1 0 0,-1 0 1 0 0,1-1 0 0 0,0 1 0 0 0,0-1 0 0 0,5 1 0 0 0,41 4 31 0 0,68-3 0 0 0,-2 0 4 0 0,-105-1-36 0 0,39 3-16 0 0,0-2 0 0 0,0-3 0 0 0,62-7 0 0 0,-83-3-1497 0 0,-27 11 1396 0 0,0 0-1 0 0,0 0 0 0 0,0 0 0 0 0,1 0 0 0 0,-1-1 0 0 0,0 1 0 0 0,0 0 1 0 0,0 0-1 0 0,0 0 0 0 0,1 0 0 0 0,-1 0 0 0 0,0-1 0 0 0,0 1 1 0 0,0 0-1 0 0,0 0 0 0 0,0 0 0 0 0,1-1 0 0 0,-1 1 0 0 0,0 0 0 0 0,0 0 1 0 0,0 0-1 0 0,0-1 0 0 0,0 1 0 0 0,0 0 0 0 0,0 0 0 0 0,0 0 1 0 0,0-1-1 0 0,0 1 0 0 0,0 0 0 0 0,0 0 0 0 0,0 0 0 0 0,0-1 0 0 0,0 1 1 0 0,0 0-1 0 0,0 0 0 0 0,0 0 0 0 0,-1-1 0 0 0,-15-4-7095 0 0,-18 3 1917 0 0,19 4 3082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3.7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22 7866 0 0,'-2'-4'833'0'0,"-7"-14"2062"0"0,7 19-2188 0 0,5 12-143 0 0,21 89 1454 0 0,-3 2-1 0 0,7 124 0 0 0,-24-144-1667 0 0,-8 102-1 0 0,3-164-139 0 0,3-35 120 0 0,5-30-222 0 0,-2 21-137 0 0,2-1-1 0 0,0 1 1 0 0,1 0-1 0 0,2 0 0 0 0,0 1 1 0 0,1 1-1 0 0,1 0 1 0 0,1 0-1 0 0,1 1 1 0 0,28-29-1 0 0,-41 46 21 0 0,1 0 0 0 0,0 1 0 0 0,0-1-1 0 0,0 1 1 0 0,0-1 0 0 0,0 1 0 0 0,0 0 0 0 0,0 0 0 0 0,0 0 0 0 0,0 0 0 0 0,1 0 0 0 0,-1 0-1 0 0,0 1 1 0 0,1-1 0 0 0,-1 1 0 0 0,0-1 0 0 0,1 1 0 0 0,-1 0 0 0 0,1 0 0 0 0,-1 0 0 0 0,0 1-1 0 0,1-1 1 0 0,3 1 0 0 0,-4 0 0 0 0,1 1 0 0 0,-1-1 0 0 0,0 0 0 0 0,0 1-1 0 0,1 0 1 0 0,-1 0 0 0 0,0-1 0 0 0,0 1 0 0 0,-1 0 0 0 0,1 1 0 0 0,0-1-1 0 0,-1 0 1 0 0,1 0 0 0 0,-1 1 0 0 0,0-1 0 0 0,0 1 0 0 0,0-1 0 0 0,0 1-1 0 0,0-1 1 0 0,1 5 0 0 0,10 53 46 0 0,-3 1 0 0 0,-3 0 0 0 0,-1 98 0 0 0,-2-138-1271 0 0,4-34-1649 0 0,6-40-2918 0 0,-12 50 5425 0 0,4-21-3145 0 0,15-34-1 0 0,-15 42 1847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4449 0 0,'4'21'4135'0'0,"12"26"-2551"0"0,8 28-1339 0 0,-9 18 710 0 0,4 114 1 0 0,-12-97-460 0 0,-6-55-273 0 0,-2-43-166 0 0,0 0 0 0 0,2 0 0 0 0,-1 0 0 0 0,2 1 0 0 0,-1-1 0 0 0,5 16 0 0 0,-5-26-42 0 0,0-1 1 0 0,-1 1 0 0 0,1 0-1 0 0,0 0 1 0 0,0-1 0 0 0,0 1-1 0 0,0-1 1 0 0,0 1 0 0 0,0-1-1 0 0,1 1 1 0 0,-1-1 0 0 0,0 0-1 0 0,3 3 1 0 0,-3-4-52 0 0,0 0-1 0 0,0 1 1 0 0,0-1-1 0 0,-1 0 1 0 0,1 1-1 0 0,0-1 1 0 0,0 0-1 0 0,0 0 1 0 0,0 0-1 0 0,0 0 1 0 0,0 0-1 0 0,-1 0 1 0 0,1 0-1 0 0,0 0 1 0 0,0 0 0 0 0,0-1-1 0 0,0 1 1 0 0,0 0-1 0 0,0 0 1 0 0,1-1-1 0 0,1-1-586 0 0,0 0 0 0 0,0-1 0 0 0,-1 1 0 0 0,1-1 0 0 0,0 1 1 0 0,-1-1-1 0 0,0 0 0 0 0,0 0 0 0 0,0 1 0 0 0,0-2 0 0 0,0 1 0 0 0,2-5 0 0 0,-1 1-616 0 0,-2-1-1231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4.1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34 182 4945 0 0,'-4'-4'665'0'0,"0"1"0"0"0,1-1 0 0 0,0 0 0 0 0,-1 0 0 0 0,1 0 0 0 0,1 0 0 0 0,-1 0 0 0 0,-3-8 0 0 0,6 9-469 0 0,-1 0 1 0 0,1 1-1 0 0,0-1 1 0 0,-1 0 0 0 0,1 0-1 0 0,1 0 1 0 0,-1 1-1 0 0,0-1 1 0 0,1 0 0 0 0,0 0-1 0 0,-1 1 1 0 0,1-1-1 0 0,0 0 1 0 0,0 1 0 0 0,0-1-1 0 0,1 1 1 0 0,1-4-1 0 0,1 0 44 0 0,1 0 0 0 0,-1-1-1 0 0,1 1 1 0 0,0 1 0 0 0,1-1-1 0 0,-1 1 1 0 0,1 0 0 0 0,0 0-1 0 0,1 1 1 0 0,-1 0 0 0 0,1 0-1 0 0,-1 0 1 0 0,1 1 0 0 0,0 0-1 0 0,1 0 1 0 0,-1 1 0 0 0,0 0-1 0 0,11-2 1 0 0,-12 3-194 0 0,-1 0 0 0 0,1 1 1 0 0,0 0-1 0 0,0 0 0 0 0,-1 0 0 0 0,1 0 1 0 0,0 1-1 0 0,-1 0 0 0 0,1 0 0 0 0,-1 0 1 0 0,1 1-1 0 0,-1 0 0 0 0,1 0 0 0 0,-1 0 1 0 0,0 1-1 0 0,0 0 0 0 0,0 0 0 0 0,-1 0 1 0 0,1 1-1 0 0,-1-1 0 0 0,1 1 0 0 0,-1 0 1 0 0,0 0-1 0 0,-1 0 0 0 0,5 7 0 0 0,0 1 3 0 0,-1 0 0 0 0,-1 0 1 0 0,0 1-1 0 0,-1-1 0 0 0,0 2 0 0 0,-1-1 0 0 0,0 0 0 0 0,3 24 0 0 0,-7-30-28 0 0,1 0 0 0 0,-1-1 1 0 0,0 1-1 0 0,-1 0 0 0 0,1 0 0 0 0,-2-1 0 0 0,1 1 1 0 0,0 0-1 0 0,-1-1 0 0 0,-1 1 0 0 0,1-1 0 0 0,-1 0 1 0 0,0 0-1 0 0,0 0 0 0 0,-1 0 0 0 0,1 0 0 0 0,-1-1 0 0 0,-1 0 1 0 0,-8 9-1 0 0,-11 6-1 0 0,-1-1 1 0 0,-1-1-1 0 0,-1-1 0 0 0,0-1 1 0 0,-1-2-1 0 0,-1-1 0 0 0,-57 18 1 0 0,161-39 1032 0 0,113-36-259 0 0,304-64-2317 0 0,-490 108 1297 0 0,27-4-3445 0 0,-11 6-5320 0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7:48:00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24575,'0'0'0,"0"0"0,0 3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7:48:06.9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24575,'0'0'0,"0"0"0,0 0 0,0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08.2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49 2838 6937 0 0,'-7'-5'880'0'0,"-21"-15"-233"0"0,27 19-640 0 0,0 1 0 0 0,0-1 0 0 0,0 1 0 0 0,0-1-1 0 0,0 0 1 0 0,1 0 0 0 0,-1 0 0 0 0,0 0 0 0 0,0 1 0 0 0,1-1 0 0 0,-1 0 0 0 0,1 0 0 0 0,-1 0 0 0 0,1 0 0 0 0,-1 0 0 0 0,1-1 0 0 0,-1 1 0 0 0,1 0 0 0 0,0 0 0 0 0,0 0 0 0 0,-1-1 0 0 0,5-5-2 0 0,1 0 1 0 0,-1 1-1 0 0,1 0 1 0 0,0 0-1 0 0,0 0 1 0 0,1 1-1 0 0,0 0 1 0 0,0 0-1 0 0,0 0 1 0 0,0 1 0 0 0,8-5-1 0 0,5-4 11 0 0,118-85-36 0 0,163-129 104 0 0,3-10 89 0 0,-159 128-219 0 0,86-57 78 0 0,6 9 0 0 0,363-177 0 0 0,-576 322-26 0 0,697-311 167 0 0,305 27 1272 0 0,-890 262-1043 0 0,1361-365 1033 0 0,-1424 380-1381 0 0,363-91 657 0 0,-145 42-73 0 0,-66 28-216 0 0,268-13 0 0 0,-460 50-345 0 0,-23 2-57 0 0,-1 1-1 0 0,1-1 0 0 0,0 2 1 0 0,0-1-1 0 0,-1 1 1 0 0,12 3-1 0 0,-9-4-420 0 0,-30-16-6973 0 0,-9 8 4695 0 0,15 5 26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08.8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193 64 4337 0 0,'0'-6'293'0'0,"0"1"0"0"0,0 0 0 0 0,0 0 0 0 0,-1-1 0 0 0,0 1 0 0 0,0 0-1 0 0,-3-9 1 0 0,3 13-257 0 0,1 0-1 0 0,-1 0 1 0 0,1 1 0 0 0,-1-1-1 0 0,1 0 1 0 0,-1 0-1 0 0,0 1 1 0 0,1-1-1 0 0,-1 0 1 0 0,0 1-1 0 0,1-1 1 0 0,-1 1-1 0 0,0-1 1 0 0,0 1 0 0 0,0-1-1 0 0,0 1 1 0 0,1 0-1 0 0,-1-1 1 0 0,-2 1-1 0 0,1 0 29 0 0,1-1-1 0 0,-1 2 0 0 0,0-1 0 0 0,0 0 0 0 0,0 0 1 0 0,0 0-1 0 0,0 1 0 0 0,0-1 0 0 0,1 1 1 0 0,-1 0-1 0 0,0 0 0 0 0,0-1 0 0 0,-2 3 0 0 0,-1-1 58 0 0,0 1-1 0 0,0 0 1 0 0,1 1-1 0 0,-1-1 1 0 0,1 1-1 0 0,0 0 1 0 0,0 0-1 0 0,0 0 1 0 0,0 1-1 0 0,1-1 1 0 0,-1 1-1 0 0,1 0 1 0 0,1 0-1 0 0,-5 9 1 0 0,6-11-79 0 0,0 0 0 0 0,1 0-1 0 0,-1 0 1 0 0,1 0 0 0 0,0 0 0 0 0,0 0 0 0 0,0 0 0 0 0,0 0 0 0 0,0-1 0 0 0,1 1 0 0 0,0 0 0 0 0,-1 0 0 0 0,1 0 0 0 0,0 0-1 0 0,0 0 1 0 0,0-1 0 0 0,1 1 0 0 0,-1 0 0 0 0,1-1 0 0 0,-1 1 0 0 0,1-1 0 0 0,0 1 0 0 0,0-1 0 0 0,0 0 0 0 0,0 0-1 0 0,1 0 1 0 0,-1 0 0 0 0,0 0 0 0 0,5 2 0 0 0,28 16 138 0 0,1-2 0 0 0,0-1 0 0 0,2-1 0 0 0,76 20 0 0 0,-65-21-113 0 0,43 7 4 0 0,-94-20-47 0 0,0 1 0 0 0,0 0 0 0 0,-1-1 1 0 0,1 0-1 0 0,-1 1 0 0 0,0-1 1 0 0,1 0-1 0 0,-4 1 0 0 0,-3 4-2 0 0,-146 118 134 0 0,-130 114-136 0 0,282-236-86 0 0,-21 21 134 0 0,23-23-113 0 0,0 0 0 0 0,0 0-1 0 0,0 0 1 0 0,0 0 0 0 0,1 0-1 0 0,-1 0 1 0 0,0 0 0 0 0,1 0-1 0 0,-1 0 1 0 0,1 0 0 0 0,-1 0-1 0 0,1 0 1 0 0,-1 0 0 0 0,1 1-1 0 0,0-1 1 0 0,0 0 0 0 0,0 0-1 0 0,-1 0 1 0 0,1 1 0 0 0,0-1-1 0 0,1 2 1 0 0,-1-3-82 0 0,1 0 0 0 0,-1 1 0 0 0,1-1 0 0 0,0 0 0 0 0,-1 1 0 0 0,1-1 1 0 0,0 0-1 0 0,-1 0 0 0 0,1 0 0 0 0,0 1 0 0 0,-1-1 0 0 0,1 0 0 0 0,0 0 0 0 0,-1 0 0 0 0,1 0 0 0 0,0 0 1 0 0,0 0-1 0 0,-1 0 0 0 0,1-1 0 0 0,0 1 0 0 0,-1 0 0 0 0,1 0 0 0 0,0 0 0 0 0,0-1 0 0 0,19-7-2321 0 0,-4-2-1162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37.7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155 3810 3841 0 0,'-48'-44'2724'0'0,"30"29"-2154"0"0,1-1-1 0 0,1 0 0 0 0,-26-34 0 0 0,40 46-534 0 0,0 1-1 0 0,1-1 1 0 0,-1 1 0 0 0,1-1 0 0 0,0 1 0 0 0,0-1-1 0 0,0 0 1 0 0,0 0 0 0 0,0 0 0 0 0,1 1-1 0 0,0-1 1 0 0,0 0 0 0 0,0 0 0 0 0,0 0 0 0 0,1 0-1 0 0,-1 1 1 0 0,1-1 0 0 0,0 0 0 0 0,0 0-1 0 0,1 1 1 0 0,-1-1 0 0 0,1 1 0 0 0,0-1 0 0 0,3-5-1 0 0,6-7 2 0 0,1-1 0 0 0,0 2 0 0 0,24-24 0 0 0,-16 18 79 0 0,35-40 86 0 0,310-311 976 0 0,433-229-648 0 0,557-233 166 0 0,-1341 827-687 0 0,569-310 245 0 0,-479 264-252 0 0,723-350-56 0 0,10 96-87 0 0,-523 187 210 0 0,96-29 116 0 0,-140 90-92 0 0,-161 39 151 0 0,157-51 0 0 0,-246 65-197 0 0,1 1-1 0 0,-1 1 1 0 0,33-2 0 0 0,18-4-86 0 0,-69 9-39 0 0,-8-1-355 0 0,3 2 127 0 0,1 0-1 0 0,0-1 1 0 0,-1 1 0 0 0,1-1-1 0 0,0 1 1 0 0,0-1 0 0 0,0 0 0 0 0,0 0-1 0 0,0 0 1 0 0,0 0 0 0 0,0 0-1 0 0,0-1 1 0 0,0 1 0 0 0,0 0-1 0 0,0-1 1 0 0,1 0 0 0 0,-1 1-1 0 0,1-1 1 0 0,-1 0 0 0 0,1 0-1 0 0,-2-3 1 0 0,-7-21-1521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38.2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 38 6881 0 0,'-1'-20'927'0'0,"1"19"-867"0"0,0 0 0 0 0,0 1 0 0 0,-1-1-1 0 0,1 0 1 0 0,1 0 0 0 0,-1 1 0 0 0,0-1 0 0 0,0 0-1 0 0,0 0 1 0 0,0 1 0 0 0,0-1 0 0 0,1 0 0 0 0,-1 1-1 0 0,0-1 1 0 0,0 0 0 0 0,1 1 0 0 0,-1-1 0 0 0,1 0-1 0 0,-1 1 1 0 0,1-1 0 0 0,-1 1 0 0 0,1-1 0 0 0,0 0-1 0 0,-10 44 541 0 0,9-39-568 0 0,1-1-1 0 0,-1 1 1 0 0,1-1-1 0 0,-1 1 0 0 0,1-1 1 0 0,0 1-1 0 0,0-1 1 0 0,1 1-1 0 0,-1-1 0 0 0,1 0 1 0 0,0 0-1 0 0,0 0 1 0 0,0 0-1 0 0,0 0 0 0 0,0 0 1 0 0,3 3-1 0 0,42 41 832 0 0,-3-9-470 0 0,2-1 0 0 0,1-3 0 0 0,58 31 0 0 0,-102-63-388 0 0,1 0 0 0 0,0 0 0 0 0,-1 0 0 0 0,1 1 0 0 0,-1 0 0 0 0,0-1 0 0 0,0 1 0 0 0,0 0 0 0 0,0 1 0 0 0,0-1 0 0 0,-1 0 0 0 0,4 7 0 0 0,-5-8-2 0 0,0 0-1 0 0,-1 0 0 0 0,0 0 0 0 0,1 0 1 0 0,-1 0-1 0 0,0 0 0 0 0,0 0 0 0 0,0 1 1 0 0,0-1-1 0 0,-1 0 0 0 0,1 0 0 0 0,0 0 0 0 0,-1 0 1 0 0,0 0-1 0 0,1 0 0 0 0,-1 0 0 0 0,0 0 1 0 0,0 0-1 0 0,0 0 0 0 0,0-1 0 0 0,0 1 1 0 0,-1 0-1 0 0,1-1 0 0 0,0 1 0 0 0,-1 0 1 0 0,1-1-1 0 0,-3 2 0 0 0,-27 25-21 0 0,-58 40 0 0 0,-8 7-42 0 0,56-40-9 0 0,19-18-409 0 0,2 2 1 0 0,-31 33 0 0 0,50-52 326 0 0,1 1 1 0 0,-1-1 0 0 0,1 1-1 0 0,0-1 1 0 0,-1 1 0 0 0,1-1-1 0 0,-1 1 1 0 0,1-1 0 0 0,0 1 0 0 0,0-1-1 0 0,-1 1 1 0 0,1-1 0 0 0,0 1-1 0 0,0-1 1 0 0,0 1 0 0 0,0-1-1 0 0,-1 1 1 0 0,1 0 0 0 0,0-1-1 0 0,0 1 1 0 0,0-1 0 0 0,0 1-1 0 0,0 0 1 0 0,0-1 0 0 0,1 1-1 0 0,-1-1 1 0 0,0 1 0 0 0,0-1-1 0 0,0 1 1 0 0,1-1 0 0 0,-1 2-1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47.4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5 996 7626 0 0,'-1'-3'15'0'0,"0"-1"0"0"0,0 0 0 0 0,0 0 0 0 0,1 0 1 0 0,-1-1-1 0 0,1 1 0 0 0,0 0 0 0 0,0 0 0 0 0,1 0 0 0 0,-1 0 1 0 0,1 0-1 0 0,0 0 0 0 0,0 0 0 0 0,3-7 0 0 0,0 5-8 0 0,0 0 0 0 0,0 1 0 0 0,1-1-1 0 0,-1 1 1 0 0,2-1 0 0 0,-1 2-1 0 0,9-8 1 0 0,58-43 419 0 0,143-84 0 0 0,-11 28 125 0 0,-94 61-327 0 0,27-16-44 0 0,-41 16-85 0 0,2 4 0 0 0,2 4 0 0 0,2 4 0 0 0,207-47 0 0 0,-161 53-58 0 0,1 7 1 0 0,1 6-1 0 0,203 0 0 0 0,25 15 30 0 0,-4 1-112 0 0,354 59 219 0 0,-564-39 62 0 0,485 76 520 0 0,-319-41 54 0 0,66 6 622 0 0,-396-58-1431 0 0,13 2 71 0 0,1 0 1 0 0,0-1-1 0 0,0 0 1 0 0,0-1-1 0 0,-1 0 0 0 0,1-1 1 0 0,21-5-1 0 0,-33 5-49 0 0,0 0-1 0 0,0 0 0 0 0,0-1 1 0 0,0 1-1 0 0,0-1 0 0 0,0 0 1 0 0,-1 1-1 0 0,1-1 0 0 0,-1 0 1 0 0,1 0-1 0 0,-1 0 0 0 0,0 0 0 0 0,1 0 1 0 0,-1 0-1 0 0,0 0 0 0 0,0 0 1 0 0,0-5-1 0 0,11-40 122 0 0,-12 45-132 0 0,0-1 1 0 0,0 0-1 0 0,0 0 1 0 0,0 0-1 0 0,0 1 1 0 0,0-1-1 0 0,-1 0 1 0 0,1 0-1 0 0,-1 1 1 0 0,0-1-1 0 0,0 0 1 0 0,0 1-1 0 0,0-1 1 0 0,-1 1-1 0 0,1-1 1 0 0,0 1-1 0 0,-1 0 0 0 0,0 0 1 0 0,0 0-1 0 0,-2-3 1 0 0,-6-4 26 0 0,1 1-1 0 0,-1 1 1 0 0,-17-10 0 0 0,-18-16 12 0 0,-79-86 84 0 0,113 108-131 0 0,9 9-3 0 0,0 0 1 0 0,0 0-1 0 0,0-1 1 0 0,0 1 0 0 0,0 0-1 0 0,0 1 1 0 0,-1-1-1 0 0,1 0 1 0 0,-1 1 0 0 0,1-1-1 0 0,-1 1 1 0 0,0 0-1 0 0,0 0 1 0 0,-4-2 0 0 0,25 45-81 0 0,-10-28 73 0 0,-1 0 0 0 0,0 1-1 0 0,-1 0 1 0 0,-1 1 0 0 0,0-1 0 0 0,-1 1 0 0 0,-1 0 0 0 0,-1-1-1 0 0,2 30 1 0 0,-4 1-17 0 0,-2 0-1 0 0,-9 53 1 0 0,-2-28 14 0 0,7-44-17 0 0,1 1 1 0 0,-2 44 0 0 0,7-71 29 0 0,0-1 1 0 0,0 0-1 0 0,0 1 1 0 0,0-1-1 0 0,0 1 1 0 0,0-1-1 0 0,0 1 1 0 0,0-1-1 0 0,0 1 1 0 0,0-1-1 0 0,0 1 0 0 0,0-1 1 0 0,0 1-1 0 0,0-1 1 0 0,0 1-1 0 0,1-1 1 0 0,-1 1-1 0 0,0-1 1 0 0,0 0-1 0 0,1 1 1 0 0,-1-1-1 0 0,0 1 1 0 0,0-1-1 0 0,1 0 1 0 0,-1 1-1 0 0,0-1 1 0 0,1 0-1 0 0,-1 1 1 0 0,1-1-1 0 0,-1 0 1 0 0,0 0-1 0 0,1 1 1 0 0,14-9 132 0 0,22-36 67 0 0,-24 28-155 0 0,78-96 92 0 0,-13 13-82 0 0,-69 89-705 0 0,14-16 1891 0 0,-15 12-3511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49.4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752 148 5761 0 0,'-92'-97'3329'0'0,"67"72"-2625"0"0,23 23-648 0 0,0 0 0 0 0,0 0 1 0 0,0 0-1 0 0,0 0 0 0 0,0 0 0 0 0,0 0 0 0 0,-1 1 0 0 0,1-1 0 0 0,-1 1 1 0 0,0-1-1 0 0,1 1 0 0 0,-1 0 0 0 0,0 0 0 0 0,0 0 0 0 0,1 1 1 0 0,-1-1-1 0 0,0 1 0 0 0,0 0 0 0 0,0-1 0 0 0,0 1 0 0 0,0 0 0 0 0,0 1 1 0 0,1-1-1 0 0,-1 0 0 0 0,0 1 0 0 0,0 0 0 0 0,0 0 0 0 0,0-1 1 0 0,1 2-1 0 0,-1-1 0 0 0,0 0 0 0 0,1 0 0 0 0,-1 1 0 0 0,1 0 0 0 0,0-1 1 0 0,-1 1-1 0 0,1 0 0 0 0,-2 2 0 0 0,-9 10-27 0 0,1 0 1 0 0,1 0-1 0 0,0 1 0 0 0,-17 32 0 0 0,12-19 144 0 0,-109 190 451 0 0,110-187-529 0 0,2 2 0 0 0,1-1 0 0 0,2 1 0 0 0,1 1 0 0 0,-6 41 1 0 0,9-10-83 0 0,2 0 1 0 0,9 114-1 0 0,33 130-217 0 0,-9-95 115 0 0,50 432 456 0 0,-58-283-208 0 0,-30 2 103 0 0,6-288-215 0 0,-2 32 52 0 0,-4-1-1 0 0,-6 1 0 0 0,-48 182 1 0 0,57-269-69 0 0,-2 0 1 0 0,0-1 0 0 0,-2 0-1 0 0,0 0 1 0 0,-1-1 0 0 0,-1-1-1 0 0,-1 0 1 0 0,-1 0 0 0 0,0-1-1 0 0,-2-1 1 0 0,0-1 0 0 0,0 0 0 0 0,-37 27-1 0 0,50-42-8 0 0,1 1-1 0 0,-1 0 1 0 0,0-1 0 0 0,0 1-1 0 0,1-1 1 0 0,-1 0-1 0 0,0 0 1 0 0,0 0-1 0 0,0-1 1 0 0,0 1 0 0 0,0 0-1 0 0,0-1 1 0 0,0 0-1 0 0,-1 0 1 0 0,1 0 0 0 0,0 0-1 0 0,0 0 1 0 0,0-1-1 0 0,0 0 1 0 0,0 1 0 0 0,-3-2-1 0 0,4 1-11 0 0,0 0 0 0 0,1-1 0 0 0,-1 1 0 0 0,0 0 0 0 0,1-1 0 0 0,-1 1-1 0 0,1-1 1 0 0,-1 0 0 0 0,1 1 0 0 0,0-1 0 0 0,0 0 0 0 0,0 0 0 0 0,0 0 0 0 0,0 0-1 0 0,0 0 1 0 0,0 0 0 0 0,0 0 0 0 0,1 0 0 0 0,-1 0 0 0 0,1 0 0 0 0,0 0 0 0 0,0 0 0 0 0,-1-1-1 0 0,1 1 1 0 0,1 0 0 0 0,-1 0 0 0 0,0 0 0 0 0,0 0 0 0 0,1-1 0 0 0,0-1 0 0 0,0 0-7 0 0,-1 1 0 0 0,1-1 1 0 0,0 1-1 0 0,0 0 0 0 0,0-1 1 0 0,1 1-1 0 0,-1 0 0 0 0,1 0 1 0 0,0 0-1 0 0,-1 0 0 0 0,1 0 1 0 0,1 0-1 0 0,-1 1 0 0 0,0-1 1 0 0,1 1-1 0 0,-1-1 1 0 0,1 1-1 0 0,0 0 0 0 0,0 0 1 0 0,-1 0-1 0 0,1 0 0 0 0,4-1 1 0 0,-3 2-6 0 0,0 0 1 0 0,0 1-1 0 0,0-1 1 0 0,0 1-1 0 0,0 0 1 0 0,0 0-1 0 0,0 0 1 0 0,0 0 0 0 0,0 1-1 0 0,0-1 1 0 0,0 1-1 0 0,0 0 1 0 0,0 0-1 0 0,0 1 1 0 0,0-1-1 0 0,0 1 1 0 0,-1 0-1 0 0,7 4 1 0 0,5 5 14 0 0,1 0 1 0 0,-2 2-1 0 0,0-1 0 0 0,0 2 1 0 0,-1 0-1 0 0,-1 0 1 0 0,0 1-1 0 0,11 19 0 0 0,1 8 17 0 0,-1 1 1 0 0,18 47-1 0 0,-23-36 19 0 0,-2 1 1 0 0,-2 1 0 0 0,9 87 0 0 0,-16-96-37 0 0,38 510-91 0 0,-36-371 142 0 0,25 269 130 0 0,-14-212-123 0 0,-18 117 33 0 0,-32-1 11 0 0,-3 77-77 0 0,-38 261 51 0 0,64-649-91 0 0,-63 889 12 0 0,63-777-63 0 0,2 155-15 0 0,37 71 117 0 0,-27-363-51 0 0,1 0 0 0 0,0 0 0 0 0,2 0 0 0 0,1-1 0 0 0,1 0 0 0 0,0-1 0 0 0,19 27 0 0 0,-15-22 44 0 0,-1 0 0 0 0,18 56 0 0 0,-23-57-47 0 0,1-1 0 0 0,1 0 0 0 0,1 0 0 0 0,19 29 1 0 0,-9-23 55 0 0,-1 0-58 0 0,26 28 0 0 0,-36-45 43 0 0,0 1-1 0 0,0-1 1 0 0,14 31 0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1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50 436 7178 0 0,'-11'-12'641'0'0,"7"8"-546"0"0,-1-1-1 0 0,1 1 1 0 0,0-1-1 0 0,0 0 1 0 0,0-1-1 0 0,1 1 1 0 0,0-1-1 0 0,-5-10 1 0 0,9 12-37 0 0,0 0 0 0 0,0 1 1 0 0,0-1-1 0 0,0 1 0 0 0,1-1 0 0 0,-1 1 1 0 0,1-1-1 0 0,0 1 0 0 0,0 0 0 0 0,0 0 1 0 0,0 0-1 0 0,1 0 0 0 0,-1 1 0 0 0,1-1 1 0 0,3-2-1 0 0,3-4 222 0 0,8-9 31 0 0,0 1 0 0 0,2 1 0 0 0,0 1 0 0 0,1 0 0 0 0,0 2 0 0 0,26-13 0 0 0,137-57 603 0 0,-135 66-622 0 0,0 2 0 0 0,84-15 0 0 0,104 2 435 0 0,-67 18-58 0 0,-1 8 1 0 0,200 23-1 0 0,-316-14-509 0 0,1 1 1 0 0,-1 3 0 0 0,0 2 0 0 0,-1 2-1 0 0,-1 3 1 0 0,-1 2 0 0 0,0 2 0 0 0,89 55 0 0 0,-66-30 51 0 0,-3 2 0 0 0,-3 4 0 0 0,94 93 0 0 0,-50-23-31 0 0,163 234 0 0 0,-200-249-128 0 0,86 136 233 0 0,-58-50 210 0 0,122 331-1 0 0,-180-405-390 0 0,52 232-1 0 0,16 354 163 0 0,-77-216-199 0 0,-35-360 14 0 0,-30 230 0 0 0,13-188-93 0 0,18-144 28 0 0,0-1 0 0 0,2 1 0 0 0,1-1 0 0 0,8 35 0 0 0,-9-48-25 0 0,0 0 1 0 0,-1 0 0 0 0,0 0 0 0 0,-3 28 0 0 0,0 2 44 0 0,10-82-4505 0 0,-8 25 2975 0 0,-1 1 0 0 0,-1-1-1 0 0,0 1 1 0 0,0 0 0 0 0,-1 0-1 0 0,-8-20 1 0 0,5 19 572 0 0,0 1 0 0 0,-1-1 1 0 0,-8-12-1 0 0,3 9-973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7.97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49 413 4113 0 0,'-4'2'538'0'0,"0"-1"0"0"0,0 1 0 0 0,0 0 0 0 0,0 0-1 0 0,0 0 1 0 0,1 1 0 0 0,-1-1 0 0 0,1 1 0 0 0,0 0 0 0 0,-3 3 0 0 0,5-5-471 0 0,1-1 0 0 0,-1 1 1 0 0,1-1-1 0 0,-1 1 0 0 0,1 0 0 0 0,0 0 0 0 0,-1-1 0 0 0,1 1 1 0 0,0 0-1 0 0,-1 0 0 0 0,1-1 0 0 0,0 1 0 0 0,0 0 1 0 0,0 0-1 0 0,0 0 0 0 0,0-1 0 0 0,0 1 0 0 0,0 0 1 0 0,0 0-1 0 0,0 0 0 0 0,0-1 0 0 0,1 2 0 0 0,-1 0 33 0 0,1-1 0 0 0,0 0 0 0 0,0 0 0 0 0,0 0-1 0 0,0 0 1 0 0,0 0 0 0 0,1 0 0 0 0,-1 0 0 0 0,0 0-1 0 0,0 0 1 0 0,1 0 0 0 0,-1 0 0 0 0,0-1 0 0 0,1 1 0 0 0,-1 0-1 0 0,3 0 1 0 0,36 11 1560 0 0,73 12-1 0 0,-68-16-1157 0 0,90 16 513 0 0,152 36-152 0 0,-284-59-853 0 0,71 16 110 0 0,-67-16-91 0 0,1 0 0 0 0,-1 0-1 0 0,1-1 1 0 0,-1 0 0 0 0,1 0-1 0 0,0-1 1 0 0,12-3 0 0 0,-18 3 3 0 0,0 0 0 0 0,0 0 0 0 0,0 0 0 0 0,-1 0 0 0 0,1 0 0 0 0,0 0 0 0 0,-1-1 0 0 0,1 1 0 0 0,-1-1 0 0 0,0 1 0 0 0,1-1 0 0 0,-1 1 0 0 0,0-1 0 0 0,0 0 0 0 0,0 0 0 0 0,0 0 0 0 0,0 1 0 0 0,0-1 0 0 0,-1 0 1 0 0,1 0-1 0 0,-1 0 0 0 0,1 0 0 0 0,-1 0 0 0 0,0 0 0 0 0,0 0 0 0 0,0-1 0 0 0,0 1 0 0 0,0 0 0 0 0,0 0 0 0 0,0 0 0 0 0,-2-3 0 0 0,0-10 79 0 0,-1 1-1 0 0,0-1 1 0 0,-7-15 0 0 0,8 25-102 0 0,-8-23 53 0 0,-2 1 0 0 0,-1 0 0 0 0,-1 1 0 0 0,-32-45 0 0 0,-84-87-2931 0 0,108 131-2447 0 0,-30-50 0 0 0,43 64 3778 0 0,-9-16-2853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34 273 2913 0 0,'-3'-2'155'0'0,"0"1"0"0"0,0-1 0 0 0,0 0 0 0 0,0 0 0 0 0,0 0 0 0 0,1-1 0 0 0,-5-3 0 0 0,6 5 22 0 0,0 0 0 0 0,1 0 1 0 0,-1 0-1 0 0,0 0 0 0 0,1 0 0 0 0,-1 0 0 0 0,1 0 0 0 0,0-1 0 0 0,-1 1 1 0 0,1 0-1 0 0,0 0 0 0 0,-1 0 0 0 0,1 0 0 0 0,0 0 0 0 0,0-1 1 0 0,0 1-1 0 0,0 0 0 0 0,0 0 0 0 0,0 0 0 0 0,1 0 0 0 0,-1-1 1 0 0,0 1-1 0 0,1 0 0 0 0,-1 0 0 0 0,1-2 0 0 0,5-11 110 0 0,0-1-1 0 0,-2 0 1 0 0,0 0 0 0 0,-1 0-1 0 0,2-20 1 0 0,-2 17-435 0 0,0 0 0 0 0,1 0 0 0 0,8-23 0 0 0,-11 40-134 0 0,-1 0 1 0 0,1 0-1 0 0,0 0 0 0 0,0 0 0 0 0,-1 0 0 0 0,1 0 0 0 0,0 0 0 0 0,0 1 0 0 0,0-1 0 0 0,0 0 0 0 0,0 0 0 0 0,1 1 0 0 0,-1-1 0 0 0,0 1 0 0 0,0-1 0 0 0,0 1 0 0 0,0-1 0 0 0,1 1 0 0 0,-1 0 0 0 0,2-1 0 0 0,2 0-363 0 0,0 0-1612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2.2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 35 3385 0 0,'-17'-13'2981'0'0,"15"11"-2761"0"0,0 0-1 0 0,-1-1 1 0 0,1 1-1 0 0,-1 1 1 0 0,0-1-1 0 0,0 0 0 0 0,1 1 1 0 0,-1-1-1 0 0,0 1 1 0 0,0 0-1 0 0,0 0 1 0 0,-6-1-1 0 0,19 18 4699 0 0,19 24-3597 0 0,22 24-282 0 0,-3 2 0 0 0,48 88 0 0 0,-13 20 440 0 0,-83-173-1457 0 0,1 0 0 0 0,-1 0 1 0 0,0 0-1 0 0,0-1 0 0 0,1 1 1 0 0,-1 0-1 0 0,0 0 0 0 0,1 0 1 0 0,-1-1-1 0 0,1 1 1 0 0,-1 0-1 0 0,1-1 0 0 0,-1 1 1 0 0,1 0-1 0 0,0-1 0 0 0,-1 1 1 0 0,1-1-1 0 0,0 1 0 0 0,0-1 1 0 0,-1 1-1 0 0,1-1 0 0 0,0 1 1 0 0,0-1-1 0 0,0 0 0 0 0,-1 1 1 0 0,1-1-1 0 0,0 0 1 0 0,0 0-1 0 0,0 0 0 0 0,0 1 1 0 0,1-1-1 0 0,1-2 71 0 0,0 1-1 0 0,0 0 1 0 0,0-1 0 0 0,0 1 0 0 0,-1-1-1 0 0,1 0 1 0 0,4-4 0 0 0,-3 3-77 0 0,38-28 236 0 0,1 2-1 0 0,90-46 1 0 0,106-29-931 0 0,-179 79 34 0 0,18-5-3083 0 0,15-6-6448 0 0,-61 20 5354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2.8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7418 57 3617 0 0,'0'-2'48'0'0,"0"-1"1"0"0,0 1 0 0 0,0-1 0 0 0,0 1-1 0 0,0-1 1 0 0,-1 1 0 0 0,1-1-1 0 0,-1 1 1 0 0,1-1 0 0 0,-1 1-1 0 0,0 0 1 0 0,0-1 0 0 0,0 1-1 0 0,0 0 1 0 0,-1 0 0 0 0,1 0-1 0 0,-3-3 1 0 0,2 4-28 0 0,-1-1 0 0 0,0 1 1 0 0,1-1-1 0 0,-1 1 0 0 0,0 0 0 0 0,0 0 0 0 0,0 0 0 0 0,0 1 0 0 0,1-1 1 0 0,-1 1-1 0 0,0-1 0 0 0,0 1 0 0 0,0 0 0 0 0,-5 0 0 0 0,-26 2 503 0 0,0 1 0 0 0,0 2-1 0 0,0 1 1 0 0,1 1-1 0 0,-34 13 1 0 0,-158 69 1098 0 0,-304 172 841 0 0,438-207-1915 0 0,-122 93-1 0 0,-230 243 348 0 0,243-204-774 0 0,-313 320 801 0 0,119-26 293 0 0,212-253-1038 0 0,-190 268-17 0 0,317-417-161 0 0,-312 475 646 0 0,-83 232-234 0 0,167-277-210 0 0,79-149-51 0 0,103-190-103 0 0,-375 645 526 0 0,370-635-459 0 0,-21 41 5 0 0,-175 381 163 0 0,125-208-267 0 0,-75 203-36 0 0,169-398 235 0 0,-119 325-246 0 0,125-318 82 0 0,-28 53-67 0 0,-139 393 500 0 0,103-213-118 0 0,111-328-180 0 0,-17 132 0 0 0,35-173-157 0 0,-1-12 13 0 0,8-38-12 0 0,1 0 1 0 0,0 1 0 0 0,-1 29 0 0 0,5-47-25 0 0,0 0 1 0 0,0-1 0 0 0,0 1-1 0 0,0 0 1 0 0,0 0 0 0 0,0 0-1 0 0,-1-1 1 0 0,1 1-1 0 0,-1 0 1 0 0,1 0 0 0 0,-1-1-1 0 0,0 1 1 0 0,1-1 0 0 0,-1 1-1 0 0,0 0 1 0 0,0-1 0 0 0,0 0-1 0 0,-1 1 1 0 0,1-1-1 0 0,0 0 1 0 0,0 1 0 0 0,-1-1-1 0 0,1 0 1 0 0,-1 0 0 0 0,-2 1-1 0 0,-16 16-795 0 0,19-17 536 0 0,0 0 1 0 0,0 0 0 0 0,0 0 0 0 0,0 0 0 0 0,0 0-1 0 0,0 0 1 0 0,-1-1 0 0 0,1 1 0 0 0,0 0 0 0 0,0-1-1 0 0,-1 1 1 0 0,1-1 0 0 0,0 1 0 0 0,-1-1 0 0 0,-1 1-1 0 0,2-1 8 0 0,1 0 1 0 0,-1 0-1 0 0,0-1 0 0 0,1 1 0 0 0,-1 0 0 0 0,-13-36-10474 0 0,13 16 9816 0 0,1 14 1451 0 0,-3-29-1311 0 0,1 16-1098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3.2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3 5377 0 0,'0'0'54'0'0,"0"0"0"0"0,0 0 0 0 0,0-1 0 0 0,0 1 0 0 0,-1 0 0 0 0,1 0 0 0 0,0 0 0 0 0,0 0 0 0 0,0 0-1 0 0,0 0 1 0 0,-1-1 0 0 0,1 1 0 0 0,0 0 0 0 0,0 0 0 0 0,0 0 0 0 0,0 0 0 0 0,-1 0 0 0 0,1 0 0 0 0,0 0 0 0 0,0 0 0 0 0,0 0 0 0 0,-1 0 0 0 0,1 0-1 0 0,0 0 1 0 0,0 0 0 0 0,0 0 0 0 0,-1 0 0 0 0,1 0 0 0 0,0 0 0 0 0,0 0 0 0 0,0 0 0 0 0,0 0 0 0 0,-1 0 0 0 0,1 0 0 0 0,0 0 0 0 0,0 1 0 0 0,0-1-1 0 0,0 0 1 0 0,-1 0 0 0 0,1 0 0 0 0,0 0 0 0 0,0 0 0 0 0,0 0 0 0 0,0 1 0 0 0,0-1 0 0 0,-1 0 0 0 0,1 0 0 0 0,0 0 0 0 0,0 0 0 0 0,0 1 0 0 0,0-1-1 0 0,-4 17 1377 0 0,2 18 221 0 0,6-1-602 0 0,0-1-1 0 0,2 0 0 0 0,14 41 0 0 0,40 94 603 0 0,-39-116-1355 0 0,-2 1-1 0 0,-2 1 1 0 0,16 96 0 0 0,-32-136-184 0 0,-1-8-11 0 0,1-1 0 0 0,-1 1 0 0 0,1-1-1 0 0,0 1 1 0 0,0 0 0 0 0,0-1 0 0 0,1 0 0 0 0,0 1 0 0 0,3 5-1 0 0,-4-11-6 0 0,0 1-1 0 0,0-1 0 0 0,1 0 0 0 0,-1 0 0 0 0,0 0 0 0 0,0 0 0 0 0,1 0 0 0 0,-1 0 0 0 0,0 0 0 0 0,0-1 0 0 0,1 1 0 0 0,-1 0 0 0 0,0-1 0 0 0,0 1 0 0 0,0-1 0 0 0,0 1 0 0 0,2-2 0 0 0,25-11 559 0 0,-23 10-542 0 0,55-32 559 0 0,-1-2 0 0 0,99-82-1 0 0,-88 63-444 0 0,68-47-24 0 0,80-64 28 0 0,-202 153-506 0 0,-7 7 334 0 0,-1 0-1 0 0,-1 0 0 0 0,1 0 0 0 0,8-12 1 0 0,-13 14-565 0 0,0 1 0 0 0,-1-1 1 0 0,0 0-1 0 0,0 1 1 0 0,0-1-1 0 0,0 0 0 0 0,1-6 1 0 0,13-57-12847 0 0,-12 48 9125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8.2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2114 16 4297 0 0,'-3'-2'183'0'0,"0"0"0"0"0,0 0 0 0 0,-1 1 1 0 0,1-1-1 0 0,0 1 0 0 0,0 0 0 0 0,-1 0 0 0 0,1 0 0 0 0,-1 0 1 0 0,1 0-1 0 0,-1 1 0 0 0,1 0 0 0 0,-1 0 0 0 0,1 0 0 0 0,-1 0 1 0 0,1 0-1 0 0,-1 1 0 0 0,1-1 0 0 0,-1 1 0 0 0,1 0 0 0 0,-5 2 1 0 0,-13 4 420 0 0,-1 0 1 0 0,-21 13-1 0 0,34-16-515 0 0,-107 55 1285 0 0,-117 82 0 0 0,200-120-1210 0 0,1 3 0 0 0,2 0 0 0 0,0 2-1 0 0,2 1 1 0 0,0 2 0 0 0,2 0 0 0 0,2 2-1 0 0,-38 61 1 0 0,6 3 129 0 0,5 3 1 0 0,-63 169-1 0 0,-58 171 78 0 0,-21 167 173 0 0,30 9-221 0 0,137-512-342 0 0,-44 164-6 0 0,-55 223 42 0 0,28 7 451 0 0,92-461-410 0 0,-13 92 140 0 0,-5-1 0 0 0,-42 135 0 0 0,59-243-132 0 0,0-1 0 0 0,-1 0 0 0 0,-1 0 1 0 0,-1 0-1 0 0,-12 18 0 0 0,18-29-46 0 0,-1 1 0 0 0,1-1 0 0 0,0 1 0 0 0,1 0 0 0 0,-1 0 0 0 0,2 0 0 0 0,-1 0 0 0 0,1 0 0 0 0,0 0 0 0 0,0 8 0 0 0,1-15-2 0 0,8-41-927 0 0,-9 27-164 0 0,-7-31-6935 0 0,7 43 7743 0 0,1 0-1 0 0,-1 0 1 0 0,0 0 0 0 0,0 0 0 0 0,0 1-1 0 0,0-1 1 0 0,0 0 0 0 0,0 1 0 0 0,0-1-1 0 0,-1 1 1 0 0,1-1 0 0 0,0 1 0 0 0,-1 0-1 0 0,1 0 1 0 0,-1-1 0 0 0,0 1 0 0 0,1 0-1 0 0,-1 0 1 0 0,0 1 0 0 0,-3-2 0 0 0,-3 0-1616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9.2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280 26 2489 0 0,'0'0'32'0'0,"1"1"0"0"0,-1-1 0 0 0,1 0 1 0 0,-1 0-1 0 0,1 0 0 0 0,-1 0 1 0 0,1 0-1 0 0,-1 0 0 0 0,0 0 1 0 0,1-1-1 0 0,-1 1 0 0 0,1 0 0 0 0,-1 0 1 0 0,1 0-1 0 0,-1 0 0 0 0,1-1 1 0 0,-1 1-1 0 0,0 0 0 0 0,1 0 0 0 0,-1-1 1 0 0,1 1-1 0 0,-1 0 0 0 0,0 0 1 0 0,1-1-1 0 0,-1 1 0 0 0,1-1 1 0 0,-1 0-26 0 0,0 0 0 0 0,-1 0 0 0 0,1 1 1 0 0,0-1-1 0 0,0 0 0 0 0,0 0 0 0 0,-1 1 0 0 0,1-1 1 0 0,0 0-1 0 0,-1 1 0 0 0,1-1 0 0 0,-1 0 1 0 0,1 1-1 0 0,-1-1 0 0 0,1 1 0 0 0,-1-1 1 0 0,1 1-1 0 0,-2-2 0 0 0,2 2-4 0 0,-1-1 0 0 0,0 1 0 0 0,1-1-1 0 0,-1 0 1 0 0,0 1 0 0 0,1-1 0 0 0,-1 1 0 0 0,0-1-1 0 0,0 1 1 0 0,1 0 0 0 0,-1-1 0 0 0,0 1 0 0 0,0 0 0 0 0,0 0-1 0 0,1-1 1 0 0,-1 1 0 0 0,0 0 0 0 0,0 0 0 0 0,0 0 0 0 0,0 0-1 0 0,0 0 1 0 0,1 0 0 0 0,-1 0 0 0 0,0 0 0 0 0,-1 1-1 0 0,0 0 15 0 0,0 0-1 0 0,0 0 0 0 0,1 0 0 0 0,-1 0 0 0 0,0 0 0 0 0,1 1 0 0 0,-1-1 0 0 0,1 0 0 0 0,0 1 0 0 0,-1 0 0 0 0,0 1 0 0 0,-6 9 204 0 0,2 0-1 0 0,-11 24 0 0 0,10-20 93 0 0,-9 16 85 0 0,-39 70 1259 0 0,41-77-1170 0 0,1 0 0 0 0,0 1 1 0 0,-16 53-1 0 0,-11 88 365 0 0,29-94-240 0 0,3 0-1 0 0,2 94 0 0 0,21-216-3029 0 0,-11 24 481 0 0,-2 0-1 0 0,0-41 0 0 0,-2 62 1858 0 0,0-11-1929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9.6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2 7290 0 0,'-1'0'133'0'0,"0"-1"1"0"0,-1 1 0 0 0,1 0-1 0 0,-1 0 1 0 0,1 0 0 0 0,-1 0-1 0 0,1 0 1 0 0,-1 0 0 0 0,1 0-1 0 0,0 0 1 0 0,-1 1 0 0 0,1-1 0 0 0,-1 0-1 0 0,1 1 1 0 0,0-1 0 0 0,-1 1-1 0 0,1 0 1 0 0,0-1 0 0 0,0 1-1 0 0,-1 0 1 0 0,1 0 0 0 0,-2 2 0 0 0,2-1-77 0 0,-1 0 1 0 0,1 0 0 0 0,-1 0 0 0 0,1 1-1 0 0,0-1 1 0 0,0 1 0 0 0,0-1 0 0 0,0 1 0 0 0,1-1-1 0 0,-1 1 1 0 0,0 4 0 0 0,0 5 8 0 0,1 0 0 0 0,0 0 0 0 0,1 0 0 0 0,3 15 0 0 0,1 6 342 0 0,11 72 1026 0 0,42 143 0 0 0,-55-238-1320 0 0,1 0 1 0 0,0 0-1 0 0,0-1 0 0 0,1 0 0 0 0,0 0 0 0 0,0 0 0 0 0,1-1 0 0 0,12 14 0 0 0,-16-20-49 0 0,0 0 1 0 0,0 0 0 0 0,0-1-1 0 0,0 1 1 0 0,1-1 0 0 0,-1 1-1 0 0,0-1 1 0 0,1 0-1 0 0,-1 0 1 0 0,1 0 0 0 0,-1 0-1 0 0,1 0 1 0 0,-1 0 0 0 0,1-1-1 0 0,0 1 1 0 0,-1-1 0 0 0,1 0-1 0 0,0 0 1 0 0,-1 0 0 0 0,1 0-1 0 0,0 0 1 0 0,-1-1 0 0 0,1 1-1 0 0,0-1 1 0 0,-1 1-1 0 0,1-1 1 0 0,-1 0 0 0 0,1 0-1 0 0,-1 0 1 0 0,0-1 0 0 0,1 1-1 0 0,-1-1 1 0 0,0 1 0 0 0,0-1-1 0 0,0 0 1 0 0,0 1 0 0 0,3-4-1 0 0,7-7 96 0 0,30-27 10 0 0,1 1 1 0 0,2 3-1 0 0,53-33 1 0 0,143-66-2596 0 0,-75 58-7829 0 0,-113 55 5650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8.2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5366 82 4977 0 0,'-3'-5'69'0'0,"0"-1"-1"0"0,0 1 1 0 0,-1 0-1 0 0,0 0 0 0 0,0 0 1 0 0,-1 1-1 0 0,1-1 1 0 0,-1 1-1 0 0,0 0 1 0 0,0 1-1 0 0,-7-5 1 0 0,4 5 20 0 0,0-1 0 0 0,0 1 0 0 0,-1 1 0 0 0,1-1 1 0 0,-1 1-1 0 0,0 1 0 0 0,-12-1 0 0 0,-42-1 304 0 0,0 3 1 0 0,0 3-1 0 0,0 2 1 0 0,1 4-1 0 0,0 2 1 0 0,-114 35-1 0 0,5 15 567 0 0,-176 91 0 0 0,241-99-659 0 0,4 4 0 0 0,-106 78 0 0 0,-171 164 270 0 0,141-84-385 0 0,0-1 77 0 0,125-111 187 0 0,-173 200 0 0 0,-62 148 244 0 0,47 26-615 0 0,264-415-89 0 0,-236 397-180 0 0,-135 299 381 0 0,337-619-190 0 0,-225 452 251 0 0,182-345 37 0 0,-147 471-1 0 0,208-551-185 0 0,-64 240 361 0 0,67-172-418 0 0,-34 428 0 0 0,55-378 133 0 0,5-76-154 0 0,18-151 2 0 0,-3 60 76 0 0,5-5-119 0 0,0-57-95 0 0,6 66 0 0 0,-2-114 113 0 0,1 0 0 0 0,0 0 0 0 0,1 0 0 0 0,0 0 0 0 0,0-1 1 0 0,3 8-1 0 0,-5-13-88 0 0,1 1 0 0 0,0-1 0 0 0,0 1 0 0 0,0-1 0 0 0,0 0 0 0 0,0 0 0 0 0,0 1 0 0 0,0-1 0 0 0,0 0 0 0 0,0 0 0 0 0,0 0 0 0 0,1 0 0 0 0,1 1 0 0 0,-1-2-168 0 0,-1 1 0 0 0,0-1 0 0 0,1 0 0 0 0,-1 1 0 0 0,0-1 1 0 0,1 0-1 0 0,-1 0 0 0 0,0 0 0 0 0,1 0 0 0 0,-1 0 0 0 0,0 0 0 0 0,0-1 0 0 0,1 1 0 0 0,-1 0 0 0 0,0-1 1 0 0,1 1-1 0 0,-1-1 0 0 0,2-1 0 0 0,-2 2-39 0 0,0-1-1 0 0,0 0 1 0 0,-1 1 0 0 0,1-1 0 0 0,-1 0-1 0 0,1 0 1 0 0,0 0 0 0 0,-1 0 0 0 0,1 0 0 0 0,-1 0-1 0 0,0 1 1 0 0,1-1 0 0 0,-1 0 0 0 0,0 0-1 0 0,0 0 1 0 0,1 0 0 0 0,-1 0 0 0 0,0 0-1 0 0,0 0 1 0 0,0 0 0 0 0,0 0 0 0 0,0-1-1 0 0,0 1 1 0 0,-1-1 0 0 0,-1-4-1761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8.6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70 252 6473 0 0,'0'-2'56'0'0,"-1"1"0"0"0,0 0-1 0 0,0 0 1 0 0,0-1 0 0 0,0 1-1 0 0,0 0 1 0 0,-1 0 0 0 0,1 0-1 0 0,0 0 1 0 0,0 1 0 0 0,-1-1-1 0 0,1 0 1 0 0,-1 0 0 0 0,1 1-1 0 0,0-1 1 0 0,-1 1 0 0 0,1-1-1 0 0,-1 1 1 0 0,0 0 0 0 0,1-1-1 0 0,-1 1 1 0 0,1 0 0 0 0,-1 0 0 0 0,1 0-1 0 0,-1 0 1 0 0,1 1 0 0 0,-1-1-1 0 0,1 0 1 0 0,-1 1 0 0 0,1-1-1 0 0,-1 1 1 0 0,1-1 0 0 0,-1 1-1 0 0,1-1 1 0 0,-1 1 0 0 0,1 0-1 0 0,0 0 1 0 0,0 0 0 0 0,-1 0-1 0 0,1 0 1 0 0,0 0 0 0 0,0 0-1 0 0,0 0 1 0 0,0 1 0 0 0,0-1-1 0 0,-1 3 1 0 0,1-3 2 0 0,0 1-1 0 0,0 0 1 0 0,0 0 0 0 0,1 0-1 0 0,-1 0 1 0 0,0 1 0 0 0,1-1-1 0 0,-1 0 1 0 0,1 0-1 0 0,0 0 1 0 0,0 0 0 0 0,0 0-1 0 0,0 1 1 0 0,0-1 0 0 0,1 0-1 0 0,-1 0 1 0 0,0 0 0 0 0,1 0-1 0 0,0 0 1 0 0,1 4 0 0 0,23 41 812 0 0,-22-42-780 0 0,50 76 822 0 0,31 53-58 0 0,-73-114-662 0 0,-1 1 0 0 0,-2-1 0 0 0,0 1 0 0 0,10 41 0 0 0,-18-60-152 0 0,0-1 1 0 0,0 0-1 0 0,0 0 0 0 0,0 0 0 0 0,1 0 1 0 0,-1 0-1 0 0,0 0 0 0 0,0 0 0 0 0,1 0 1 0 0,-1 0-1 0 0,0 0 0 0 0,1 0 0 0 0,-1 0 1 0 0,1 0-1 0 0,-1 0 0 0 0,1 0 0 0 0,0 0 1 0 0,0 0-1 0 0,-1 0 0 0 0,1 0 0 0 0,0-1 1 0 0,0 1-1 0 0,0 0 0 0 0,1 0 1 0 0,0-2 68 0 0,0 1 1 0 0,0-1-1 0 0,-1 0 1 0 0,1 0 0 0 0,0 0-1 0 0,0 0 1 0 0,0 0-1 0 0,-1-1 1 0 0,1 1 0 0 0,-1-1-1 0 0,3-2 1 0 0,-1 2-71 0 0,7-8 152 0 0,-1-1 1 0 0,0 1 0 0 0,8-14 0 0 0,13-15 9 0 0,36-34-147 0 0,3 2 0 0 0,90-71 0 0 0,-113 105-233 0 0,108-85-1288 0 0,-45 48-2138 0 0,22-5-3904 0 0,-88 53 4079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0.8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2652 8306 0 0,'-43'-65'829'0'0,"43"64"-812"0"0,-1 0 0 0 0,1 0 0 0 0,-1 0 0 0 0,1 0 0 0 0,-1 0 0 0 0,1-1 0 0 0,0 1 0 0 0,0 0 0 0 0,-1 0 0 0 0,1-1 0 0 0,0 1 0 0 0,0 0 0 0 0,0 0 0 0 0,1-1 0 0 0,-1 1 0 0 0,0 0 0 0 0,0 0 0 0 0,1 0 0 0 0,-1-1 0 0 0,0 1 0 0 0,1 0 0 0 0,-1 0 0 0 0,1 0 0 0 0,0 0 0 0 0,-1 0-1 0 0,2-2 1 0 0,25-31 183 0 0,-18 24-103 0 0,27-29 435 0 0,70-62 0 0 0,-27 29 12 0 0,3-3 78 0 0,94-66-1 0 0,102-50-118 0 0,195-79-94 0 0,20 36-60 0 0,-64 52 61 0 0,820-227 1 0 0,-788 272-312 0 0,1 0-10 0 0,1044-170-115 0 0,-509 208 461 0 0,-546 64-280 0 0,-244 16-28 0 0,614-37 589 0 0,-703 53-631 0 0,401 0 805 0 0,-361 17-449 0 0,-98-7-202 0 0,103-2 0 0 0,-64-13-170 0 0,-182 35-6938 0 0,67-22 5253 0 0,-3 1-373 0 0,-1 0 0 0 0,-26 3 0 0 0,20-7-604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1.2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325 18 9170 0 0,'-5'-3'169'0'0,"0"1"-1"0"0,0-1 1 0 0,0 1 0 0 0,0 1 0 0 0,0-1 0 0 0,0 1-1 0 0,-1-1 1 0 0,-9 0 0 0 0,12 2-121 0 0,1 0 0 0 0,-1 1 0 0 0,0-1 0 0 0,1 0 1 0 0,-1 1-1 0 0,0-1 0 0 0,1 1 0 0 0,-1 0 0 0 0,1 0 0 0 0,-1 0 0 0 0,1 0 1 0 0,0 1-1 0 0,-1-1 0 0 0,1 1 0 0 0,0-1 0 0 0,0 1 0 0 0,0 0 1 0 0,0 0-1 0 0,-3 3 0 0 0,5-5-34 0 0,0 1 0 0 0,0-1 0 0 0,-1 0 0 0 0,1 0 0 0 0,0 1 0 0 0,0-1 0 0 0,0 0 0 0 0,-1 1 0 0 0,1-1 0 0 0,0 0 0 0 0,0 1 0 0 0,0-1 0 0 0,0 1 0 0 0,0-1 0 0 0,0 0 0 0 0,0 1 0 0 0,0-1-1 0 0,0 0 1 0 0,0 1 0 0 0,0-1 0 0 0,0 0 0 0 0,0 1 0 0 0,0-1 0 0 0,0 1 0 0 0,0-1 0 0 0,0 0 0 0 0,0 1 0 0 0,0-1 0 0 0,1 0 0 0 0,-1 1 0 0 0,0-1 0 0 0,0 0 0 0 0,0 1 0 0 0,1-1 0 0 0,-1 0 0 0 0,16 10 384 0 0,18-2 173 0 0,62 4 846 0 0,-56-9-1106 0 0,0 2 1 0 0,-1 1-1 0 0,1 3 1 0 0,73 25-1 0 0,-110-33-306 0 0,0 0 0 0 0,-1 0 0 0 0,1 0 0 0 0,-1 0 0 0 0,0 1 0 0 0,1-1 0 0 0,-1 1 0 0 0,0-1 0 0 0,0 1 0 0 0,0 0 0 0 0,0 0 0 0 0,0 0-1 0 0,0 0 1 0 0,-1 0 0 0 0,1 0 0 0 0,-1 1 0 0 0,1-1 0 0 0,-1 0 0 0 0,0 1 0 0 0,0-1 0 0 0,0 1 0 0 0,0-1 0 0 0,0 1 0 0 0,-1 0 0 0 0,1-1 0 0 0,-1 1 0 0 0,1 3 0 0 0,-2 0 22 0 0,0-1 0 0 0,0 1 1 0 0,-1-1-1 0 0,1 0 0 0 0,-1 1 0 0 0,0-1 1 0 0,-1 0-1 0 0,1 0 0 0 0,-1-1 1 0 0,0 1-1 0 0,0 0 0 0 0,-6 6 1 0 0,-28 31 417 0 0,-2-1 1 0 0,-69 55-1 0 0,-98 57 1305 0 0,11-10-985 0 0,193-141-906 0 0,-39 35 426 0 0,24-14-1408 0 0,17-22 827 0 0,-1 0 0 0 0,0 0 1 0 0,1 1-1 0 0,0-1 0 0 0,-1 0 1 0 0,1 1-1 0 0,0-1 0 0 0,-1 1 1 0 0,1-1-1 0 0,0 0 0 0 0,0 1 1 0 0,0-1-1 0 0,0 1 0 0 0,1 1 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9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29 176 3097 0 0,'-13'-19'481'0'0,"11"18"-390"0"0,1 0 0 0 0,0-1 0 0 0,0 1 0 0 0,-1 0 0 0 0,1 0 0 0 0,0-1-1 0 0,0 1 1 0 0,0-1 0 0 0,0 1 0 0 0,0-1 0 0 0,1 1 0 0 0,-1-1 0 0 0,-1-3 0 0 0,3 2 0 0 0,-1 0 0 0 0,1 1 0 0 0,0-1 0 0 0,0 0 0 0 0,0 0 0 0 0,0 0 0 0 0,0 1 0 0 0,3-6 1 0 0,3-5 61 0 0,0-3-905 0 0,1 0-1 0 0,1 1 1 0 0,17-22-1 0 0,-21 31-1149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2.5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1037 7482 0 0,'0'-1'32'0'0,"0"1"0"0"0,0-1 0 0 0,-1 1 1 0 0,1 0-1 0 0,0-1 0 0 0,-1 1 0 0 0,1 0 0 0 0,0-1 1 0 0,-1 1-1 0 0,1 0 0 0 0,0 0 0 0 0,-1-1 1 0 0,1 1-1 0 0,-1 0 0 0 0,1 0 0 0 0,0 0 0 0 0,-1-1 1 0 0,1 1-1 0 0,-1 0 0 0 0,1 0 0 0 0,-1 0 1 0 0,1 0-1 0 0,-1 0 0 0 0,1 0 0 0 0,-1 0 1 0 0,1 0-1 0 0,-1 0 0 0 0,1 0 0 0 0,0 0 0 0 0,-1 0 1 0 0,1 0-1 0 0,-1 1 0 0 0,1-1 0 0 0,-1 0 1 0 0,1 0-1 0 0,-1 0 0 0 0,1 1 0 0 0,0-1 1 0 0,-1 0-1 0 0,1 0 0 0 0,0 1 0 0 0,-1-1 0 0 0,1 0 1 0 0,0 1-1 0 0,-1-1 0 0 0,1 1 0 0 0,0-1 1 0 0,0 0-1 0 0,-1 1 0 0 0,1-1 0 0 0,0 1 1 0 0,-1 0 32 0 0,1 0 0 0 0,0 0 1 0 0,0 0-1 0 0,0 0 1 0 0,0 0-1 0 0,0 0 1 0 0,0-1-1 0 0,0 1 1 0 0,0 0-1 0 0,0 0 0 0 0,0 0 1 0 0,0 0-1 0 0,0 0 1 0 0,1 0-1 0 0,-1-1 1 0 0,0 1-1 0 0,1 0 1 0 0,-1 0-1 0 0,1 0 0 0 0,-1-1 1 0 0,1 1-1 0 0,-1 0 1 0 0,1-1-1 0 0,-1 1 1 0 0,1 0-1 0 0,0-1 1 0 0,-1 1-1 0 0,1-1 0 0 0,0 1 1 0 0,1 0-1 0 0,2 1 79 0 0,1 0-1 0 0,0 0 1 0 0,0-1-1 0 0,0 1 1 0 0,0-1-1 0 0,1 0 0 0 0,-1-1 1 0 0,0 1-1 0 0,0-1 1 0 0,1 0-1 0 0,-1 0 1 0 0,6-2-1 0 0,67-14 952 0 0,-53 10-745 0 0,68-17 558 0 0,-4 1-83 0 0,114-14 0 0 0,-111 24-270 0 0,174-46 0 0 0,78-61-19 0 0,-216 69-380 0 0,192-79 196 0 0,146-46 622 0 0,-456 172-952 0 0,154-50 235 0 0,117-45-18 0 0,-148 46-151 0 0,52-23 15 0 0,155-60 57 0 0,-319 126-870 0 0,-38 8-4180 0 0,5 2 1942 0 0,5 0 1286 0 0,0 0 1 0 0,0 0-1 0 0,0-1 1 0 0,-12-1 0 0 0,5-1-1199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2.9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53 117 6617 0 0,'-46'-32'3237'0'0,"45"31"-3178"0"0,1 1-1 0 0,-1 0 1 0 0,1-1-1 0 0,0 1 1 0 0,-1-1-1 0 0,1 1 1 0 0,-1 0-1 0 0,1-1 1 0 0,0 1-1 0 0,-1-1 1 0 0,1 1-1 0 0,0-1 1 0 0,0 1-1 0 0,-1-1 1 0 0,1 1 0 0 0,0-1-1 0 0,0 0 1 0 0,0 1-1 0 0,0-1 1 0 0,0 1-1 0 0,0-1 1 0 0,0 1-1 0 0,0-1 1 0 0,0 0-1 0 0,0 1 1 0 0,0-1-1 0 0,0 1 1 0 0,0-1-1 0 0,0 0 1 0 0,13-14 1128 0 0,22-5 346 0 0,-14 13-1269 0 0,-1 0 1 0 0,1 1 0 0 0,0 2-1 0 0,0 0 1 0 0,1 1 0 0 0,-1 1-1 0 0,1 1 1 0 0,-1 1 0 0 0,1 1-1 0 0,-1 1 1 0 0,1 1 0 0 0,33 9-1 0 0,-18-4-104 0 0,0 2 0 0 0,-1 2-1 0 0,0 1 1 0 0,-1 2-1 0 0,-1 1 1 0 0,0 2-1 0 0,36 25 1 0 0,-67-41-96 0 0,0 1 0 0 0,0-1 1 0 0,0 0-1 0 0,-1 1 1 0 0,1-1-1 0 0,-1 1 0 0 0,0 0 1 0 0,1 0-1 0 0,-1 0 0 0 0,-1 0 1 0 0,1 0-1 0 0,0 1 0 0 0,-1-1 1 0 0,0 0-1 0 0,1 1 1 0 0,-1-1-1 0 0,-1 1 0 0 0,2 5 1 0 0,-2-4 20 0 0,0 1 0 0 0,-1 0 0 0 0,1 0 1 0 0,-1-1-1 0 0,0 1 0 0 0,-1-1 0 0 0,0 1 1 0 0,1-1-1 0 0,-2 1 0 0 0,-3 7 0 0 0,-7 8 80 0 0,0-1 0 0 0,-1-1 0 0 0,-2 0 0 0 0,-22 22-1 0 0,-94 89 194 0 0,-215 161 1 0 0,338-283-1314 0 0,-1 1 0 0 0,1-1 1 0 0,-12 17-1 0 0,-7 12-11747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4.0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178 533 4553 0 0,'-10'-8'523'0'0,"0"1"0"0"0,-1 1 0 0 0,0-1 0 0 0,0 2 0 0 0,-1 0 0 0 0,-22-8 1 0 0,-26-11 2710 0 0,42 11-1834 0 0,18 13-1377 0 0,0 0 0 0 0,0 0 0 0 0,0 0 0 0 0,0-1 1 0 0,0 1-1 0 0,0 0 0 0 0,0 0 0 0 0,0-1 0 0 0,0 1 0 0 0,0 0 0 0 0,0 0 0 0 0,0 0 1 0 0,0-1-1 0 0,0 1 0 0 0,0 0 0 0 0,0 0 0 0 0,0 0 0 0 0,0-1 0 0 0,1 1 1 0 0,-1 0-1 0 0,0 0 0 0 0,0 0 0 0 0,0-1 0 0 0,0 1 0 0 0,0 0 0 0 0,1 0 0 0 0,-1 0 1 0 0,0 0-1 0 0,0 0 0 0 0,0-1 0 0 0,1 1 0 0 0,-1 0 0 0 0,0 0 0 0 0,0 0 1 0 0,0 0-1 0 0,1 0 0 0 0,-1 0 0 0 0,0 0 0 0 0,0 0 0 0 0,1 0 0 0 0,-1 0 0 0 0,0 0 1 0 0,43-3 919 0 0,-27 3-899 0 0,115-12 480 0 0,131-28 0 0 0,124-47-40 0 0,29-4-269 0 0,-294 70-93 0 0,180-8-1 0 0,-11 27 114 0 0,54-4 28 0 0,-241 0-139 0 0,135-26 1 0 0,-234 31-122 0 0,69-12 55 0 0,-1-3 1 0 0,121-45-1 0 0,-187 58-57 0 0,23-12-66 0 0,-61 27-6663 0 0,11-2 1337 0 0,11-6 1516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4.4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402 104 6393 0 0,'-6'-3'248'0'0,"-1"1"0"0"0,1-1 0 0 0,0 2 0 0 0,-1-1 0 0 0,1 1 0 0 0,-1 0 0 0 0,0 0 0 0 0,-12 0 0 0 0,19 1-162 0 0,0-1 0 0 0,0 0 1 0 0,0 1-1 0 0,0-1 0 0 0,0 0 1 0 0,0 0-1 0 0,1 1 1 0 0,-1-1-1 0 0,0 0 0 0 0,0 1 1 0 0,1-1-1 0 0,-1 0 0 0 0,0 1 1 0 0,1-1-1 0 0,-1 0 1 0 0,0 1-1 0 0,1-1 0 0 0,-1 1 1 0 0,1-1-1 0 0,-1 1 0 0 0,1-1 1 0 0,0 1-1 0 0,0-1 1 0 0,16-18 872 0 0,-7 12-794 0 0,1 0 0 0 0,-1 1 0 0 0,1 0 1 0 0,0 1-1 0 0,1 0 0 0 0,0 1 0 0 0,-1 0 0 0 0,1 1 0 0 0,0 0 0 0 0,1 1 0 0 0,-1 1 0 0 0,0-1 0 0 0,24 2 0 0 0,-16 2-171 0 0,0 0 0 0 0,-1 2 0 0 0,0 0 0 0 0,0 1 0 0 0,0 1 0 0 0,0 0 0 0 0,-1 2 0 0 0,19 10 0 0 0,-31-16 5 0 0,-1 1 0 0 0,0 0 0 0 0,-1 0 0 0 0,1 1 0 0 0,-1-1-1 0 0,1 1 1 0 0,-1 0 0 0 0,0 0 0 0 0,0 0 0 0 0,-1 1 0 0 0,1-1 0 0 0,-1 1 0 0 0,0 0 0 0 0,0 0 0 0 0,-1 0 0 0 0,1 1 0 0 0,-1-1 0 0 0,-1 0 0 0 0,1 1 0 0 0,-1-1 0 0 0,1 7 0 0 0,-1-5 56 0 0,-1 1 0 0 0,0-1 0 0 0,-1 0 0 0 0,0 1 0 0 0,0-1 0 0 0,-1 0 0 0 0,0 0-1 0 0,0 0 1 0 0,0 0 0 0 0,-1 0 0 0 0,0 0 0 0 0,0-1 0 0 0,-1 1 0 0 0,0-1 0 0 0,-9 12 0 0 0,-3 0 182 0 0,0-1 0 0 0,-2 0 0 0 0,0-1 0 0 0,-22 16 0 0 0,-86 48 648 0 0,57-37-544 0 0,-79 38 122 0 0,103-59-508 0 0,2 2 0 0 0,0 2 0 0 0,-52 41 0 0 0,85-58-747 0 0,1 1 1 0 0,-1 0 0 0 0,-13 20 0 0 0,-5 14-7627 0 0,20-29 4161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5.2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49 5169 0 0,'-14'-33'1329'0'0,"13"32"-1285"0"0,1 0-1 0 0,-1 0 1 0 0,1 0 0 0 0,-1 0-1 0 0,1 1 1 0 0,-1-1 0 0 0,1 0-1 0 0,-1 0 1 0 0,0 0 0 0 0,1 1-1 0 0,-1-1 1 0 0,0 0 0 0 0,0 1-1 0 0,1-1 1 0 0,-1 1 0 0 0,0-1-1 0 0,0 1 1 0 0,0-1 0 0 0,0 1-1 0 0,0-1 1 0 0,0 1 0 0 0,0 0-1 0 0,0 0 1 0 0,0-1 0 0 0,0 1-1 0 0,0 0 1 0 0,0 0 0 0 0,0 0-1 0 0,0 0 1 0 0,0 0 0 0 0,0 0-1 0 0,-1 1 1 0 0,1-1-6 0 0,1 0 1 0 0,0 1-1 0 0,-1-1 1 0 0,1 0-1 0 0,0 0 1 0 0,0 1-1 0 0,-1-1 1 0 0,1 0-1 0 0,0 1 0 0 0,0-1 1 0 0,0 0-1 0 0,-1 1 1 0 0,1-1-1 0 0,0 0 1 0 0,0 1-1 0 0,0-1 1 0 0,0 0-1 0 0,0 1 0 0 0,0-1 1 0 0,0 1-1 0 0,0-1 1 0 0,0 0-1 0 0,0 1 1 0 0,0-1-1 0 0,0 1 1 0 0,0-1-1 0 0,0 0 0 0 0,0 1 1 0 0,0-1-1 0 0,0 0 1 0 0,0 1-1 0 0,0-1 1 0 0,1 0-1 0 0,-1 1 1 0 0,0-1-1 0 0,0 0 0 0 0,0 1 1 0 0,1-1-1 0 0,-1 0 1 0 0,0 1-1 0 0,0-1 1 0 0,1 0-1 0 0,-1 0 1 0 0,0 1-1 0 0,1-1 0 0 0,-1 0 1 0 0,0 0-1 0 0,1 1 1 0 0,18 13 1043 0 0,-17-12-902 0 0,13 6 147 0 0,0-1 0 0 0,0 0-1 0 0,0-1 1 0 0,1-1 0 0 0,0 0 0 0 0,0-1 0 0 0,1-1 0 0 0,18 2-1 0 0,8 2-33 0 0,129 22 611 0 0,186 6-1 0 0,287 15-116 0 0,155 8-55 0 0,-440-47-453 0 0,574 40 305 0 0,-350 1 139 0 0,-16-13 10 0 0,-238-30-556 0 0,-309-9-210 0 0,-18-1-105 0 0,-1 1 0 0 0,0 0 0 0 0,0 1-1 0 0,0-1 1 0 0,0 0 0 0 0,0 1 0 0 0,1-1-1 0 0,-1 1 1 0 0,0-1 0 0 0,0 1 0 0 0,0 0-1 0 0,0 0 1 0 0,-1 0 0 0 0,1 0 0 0 0,0 0 0 0 0,3 3-1 0 0,-5-3-161 0 0,1 0-1 0 0,-1 0 0 0 0,1 0 1 0 0,-1 0-1 0 0,0 0 0 0 0,1 0 1 0 0,-1 0-1 0 0,0 0 1 0 0,0 0-1 0 0,0 0 0 0 0,0 0 1 0 0,0 1-1 0 0,0-1 0 0 0,0 0 1 0 0,0 0-1 0 0,0 0 1 0 0,-1 0-1 0 0,1 0 0 0 0,0 0 1 0 0,-1 0-1 0 0,1 0 0 0 0,0 0 1 0 0,-1 0-1 0 0,1 0 1 0 0,-1 0-1 0 0,0 0 0 0 0,1-1 1 0 0,-1 1-1 0 0,0 0 0 0 0,0 0 1 0 0,1-1-1 0 0,-1 1 0 0 0,0 0 1 0 0,-1 0-1 0 0,-6 5-2177 0 0,0-4-856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5.6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389 33 6361 0 0,'-12'-23'730'0'0,"3"14"-174"0"0,8 9-519 0 0,1 0 0 0 0,0-1 0 0 0,0 1 0 0 0,-1 0 0 0 0,1 0 0 0 0,0 0 1 0 0,0 0-1 0 0,-1 0 0 0 0,1 0 0 0 0,0 0 0 0 0,0 0 0 0 0,-1 0 0 0 0,1 0 1 0 0,0 0-1 0 0,0 0 0 0 0,-1 0 0 0 0,1 1 0 0 0,0-1 0 0 0,0 0 0 0 0,-1 0 1 0 0,1 0-1 0 0,0 0 0 0 0,0 0 0 0 0,0 0 0 0 0,-1 1 0 0 0,1-1 1 0 0,0 0-1 0 0,0 0 0 0 0,0 0 0 0 0,-1 1 0 0 0,1-1 0 0 0,0 0 0 0 0,0 0 1 0 0,0 0-1 0 0,0 1 0 0 0,0-1 0 0 0,0 0 0 0 0,-1 1 0 0 0,1 0 126 0 0,0 0 0 0 0,0 0 0 0 0,0 0 0 0 0,0 0-1 0 0,1 1 1 0 0,-1-1 0 0 0,0 0 0 0 0,0 0 0 0 0,1 0 0 0 0,-1 0-1 0 0,1 0 1 0 0,-1 0 0 0 0,1 0 0 0 0,-1 0 0 0 0,1 0 0 0 0,-1 0-1 0 0,1 0 1 0 0,0 0 0 0 0,0-1 0 0 0,-1 1 0 0 0,1 0-1 0 0,0 0 1 0 0,0-1 0 0 0,0 1 0 0 0,0 0 0 0 0,0-1 0 0 0,0 1-1 0 0,1 0 1 0 0,30 17 1123 0 0,-16-10-1087 0 0,0 2-1 0 0,-1 0 0 0 0,28 24 1 0 0,-26-21-122 0 0,0 1 0 0 0,26 14 1 0 0,-31-22-36 0 0,-1 0 0 0 0,-1 1 0 0 0,1 0 1 0 0,-1 1-1 0 0,14 13 0 0 0,-22-19-37 0 0,0 0 0 0 0,0 0 0 0 0,0 1 0 0 0,-1-1 0 0 0,1 0 0 0 0,0 1 0 0 0,-1-1 0 0 0,0 1 0 0 0,0-1 0 0 0,0 1 0 0 0,0 0 0 0 0,0 0 0 0 0,0-1 0 0 0,-1 1 0 0 0,1 0 0 0 0,-1 0 0 0 0,0 0 0 0 0,0 0 0 0 0,0-1 0 0 0,0 1 0 0 0,-1 0 0 0 0,1 0 0 0 0,-1 0 0 0 0,1-1 0 0 0,-1 1 0 0 0,0 0 0 0 0,0-1 0 0 0,0 1 0 0 0,-1 0 0 0 0,-1 3 0 0 0,-4 4 61 0 0,-1 0 1 0 0,0 0-1 0 0,-1-1 1 0 0,0 0-1 0 0,0 0 1 0 0,0-1-1 0 0,-1-1 1 0 0,-1 1-1 0 0,1-1 0 0 0,-23 10 1 0 0,-9 1 306 0 0,-76 22-1 0 0,38-14-166 0 0,33-10-643 0 0,-77 32 1298 0 0,67-16-2935 0 0,49-26 517 0 0,-1 1 0 0 0,0 0 0 0 0,-12 15 0 0 0,18-19 714 0 0,1 1-1 0 0,-1 0 1 0 0,1 0 0 0 0,0 0 0 0 0,0 0 0 0 0,-2 6-1 0 0,-2 5-2578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6.7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16 435 3817 0 0,'-1'-4'302'0'0,"-3"-13"397"0"0,0 0 0 0 0,2 0 0 0 0,-2-25 0 0 0,4 37-668 0 0,0-1 0 0 0,1 0-1 0 0,0 1 1 0 0,0-1-1 0 0,0 1 1 0 0,1-1 0 0 0,-1 1-1 0 0,1 0 1 0 0,1 0 0 0 0,-1-1-1 0 0,1 1 1 0 0,0 1 0 0 0,0-1-1 0 0,6-7 1 0 0,6-3 211 0 0,0 0 1 0 0,1 1-1 0 0,1 1 0 0 0,0 0 1 0 0,0 1-1 0 0,2 1 0 0 0,21-10 1 0 0,18-4 848 0 0,67-21 0 0 0,-66 29-611 0 0,1 2 0 0 0,0 3 0 0 0,119-8 1 0 0,186 17 293 0 0,105 44-249 0 0,-4 39 121 0 0,-203-26-145 0 0,267 48 633 0 0,193 32-90 0 0,-13 55 178 0 0,-345-83 1 0 0,-266-79-947 0 0,154 21 0 0 0,-218-47-191 0 0,-28-2-78 0 0,0 1 0 0 0,0 0 0 0 0,0 0 0 0 0,0 1 0 0 0,0 0 0 0 0,0 0 0 0 0,0 1 0 0 0,0-1 0 0 0,6 4 0 0 0,-13-5-47 0 0,1 0 1 0 0,-1 0 0 0 0,0 1 0 0 0,1-1 0 0 0,-1 0 0 0 0,0 1 0 0 0,1-1 0 0 0,-1 0-1 0 0,0 0 1 0 0,1 1 0 0 0,-1-1 0 0 0,0 1 0 0 0,0-1 0 0 0,0 0 0 0 0,1 1 0 0 0,-1-1-1 0 0,0 0 1 0 0,0 1 0 0 0,0-1 0 0 0,0 1 0 0 0,0-1 0 0 0,0 1 0 0 0,0-1 0 0 0,0 0-1 0 0,0 1 1 0 0,0-1 0 0 0,0 1 0 0 0,0-1 0 0 0,0 1 0 0 0,0 0 0 0 0,-10 14-1804 0 0,-23 14-3283 0 0,27-25 3465 0 0,-24 15-5611 0 0,21-18 4266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7.2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369 45 6337 0 0,'-5'-4'216'0'0,"0"0"-1"0"0,0 1 1 0 0,-1-1-1 0 0,1 1 1 0 0,-1 0-1 0 0,0 0 1 0 0,1 1-1 0 0,-1 0 1 0 0,-10-5 3314 0 0,16 6-3479 0 0,11-3 1853 0 0,15-1-409 0 0,1 11-1312 0 0,0 0 1 0 0,-1 2 0 0 0,0 1 0 0 0,0 1 0 0 0,-1 1 0 0 0,0 2 0 0 0,35 22 0 0 0,-51-30-179 0 0,0 1 0 0 0,0 0 0 0 0,-1 0 0 0 0,0 1 1 0 0,0 0-1 0 0,-1 0 0 0 0,0 1 0 0 0,10 13 0 0 0,-15-18 4 0 0,-1-1-1 0 0,1 1 1 0 0,-1 0 0 0 0,0 0-1 0 0,0 0 1 0 0,0 1-1 0 0,0-1 1 0 0,0 0-1 0 0,-1 0 1 0 0,1 0-1 0 0,-1 1 1 0 0,0-1 0 0 0,0 0-1 0 0,0 0 1 0 0,0 1-1 0 0,-1-1 1 0 0,1 0-1 0 0,-1 0 1 0 0,0 0-1 0 0,0 1 1 0 0,0-1 0 0 0,0 0-1 0 0,-1 0 1 0 0,1-1-1 0 0,-1 1 1 0 0,0 0-1 0 0,0 0 1 0 0,0-1 0 0 0,0 1-1 0 0,-4 3 1 0 0,-9 9 40 0 0,-1 0 0 0 0,0-1 0 0 0,-1-1 0 0 0,-28 16 0 0 0,-80 37 2 0 0,90-48-70 0 0,-173 71-516 0 0,117-56-2511 0 0,83-29 2565 0 0,-53 24-7748 0 0,47-18 4515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8.1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35 194 5353 0 0,'-14'-16'320'0'0,"11"13"-144"0"0,1 0 0 0 0,-1 1 0 0 0,1-1 0 0 0,0 0 0 0 0,0-1 0 0 0,0 1 0 0 0,-2-5 1 0 0,4 7-117 0 0,0 0 1 0 0,0 0-1 0 0,0 1 1 0 0,1-1 0 0 0,-1 0-1 0 0,0 0 1 0 0,1 0 0 0 0,-1 0-1 0 0,0 0 1 0 0,1 0 0 0 0,-1 1-1 0 0,1-1 1 0 0,0 0-1 0 0,-1 0 1 0 0,1 1 0 0 0,0-1-1 0 0,-1 0 1 0 0,1 1 0 0 0,0-1-1 0 0,1-1 1 0 0,21-14 656 0 0,-17 12-474 0 0,13-8 180 0 0,0 1-1 0 0,1 0 1 0 0,0 2-1 0 0,1 0 0 0 0,0 1 1 0 0,26-6-1 0 0,6 2 412 0 0,76-7 0 0 0,-76 15-523 0 0,1 2-1 0 0,0 3 0 0 0,0 2 1 0 0,0 2-1 0 0,54 13 0 0 0,1 8 168 0 0,147 54-1 0 0,297 89 568 0 0,-389-123-622 0 0,1 10-65 0 0,-39-12-105 0 0,534 206 418 0 0,-551-198-528 0 0,136 87-1 0 0,-27 17-115 0 0,-124-86 32 0 0,-60-44-14 0 0,1-1 1 0 0,1-2 0 0 0,1-2-1 0 0,1-1 1 0 0,1-2 0 0 0,60 19 0 0 0,-23-17 18 0 0,0-3 0 0 0,1-4 1 0 0,97 4-1 0 0,192 12-80 0 0,-85-6-19 0 0,124 6-7 0 0,383-19-81 0 0,-242-39 120 0 0,-7-53-53 0 0,-465 68 130 0 0,-28 5-82 0 0,55-16 1 0 0,26-10-29 0 0,-127 35 32 0 0,1 0 0 0 0,-1 0 0 0 0,0-1 0 0 0,0 1-1 0 0,1 0 1 0 0,-1 0 0 0 0,0 0 0 0 0,0 0 0 0 0,1 0 0 0 0,-1 0 0 0 0,0 0 0 0 0,0 0 0 0 0,0-1-1 0 0,1 1 1 0 0,-1 0 0 0 0,0 0 0 0 0,0 0 0 0 0,0-1 0 0 0,0 1 0 0 0,1 0 0 0 0,-1 0 0 0 0,0 0 0 0 0,0-1-1 0 0,0 1 1 0 0,0 0 0 0 0,0 0 0 0 0,0-1 0 0 0,0 1 0 0 0,0 0 0 0 0,1 0 0 0 0,-1 0 0 0 0,0-1-1 0 0,0 1 1 0 0,0 0 0 0 0,0 0 0 0 0,0-1 0 0 0,0 1 0 0 0,0 0 0 0 0,-1 0 0 0 0,1-1 0 0 0,0 1-1 0 0,0 0 1 0 0,0 0 0 0 0,0-1 0 0 0,-12-9-194 0 0,-3 5-2509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8.6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0 117 4801 0 0,'0'-1'131'0'0,"0"1"0"0"0,1-1 1 0 0,-1 1-1 0 0,0-1 0 0 0,0 1 0 0 0,0-1 0 0 0,0 1 1 0 0,1-1-1 0 0,-1 1 0 0 0,0-1 0 0 0,0 1 1 0 0,1-1-1 0 0,-1 1 0 0 0,0-1 0 0 0,1 1 0 0 0,-1 0 1 0 0,0-1-1 0 0,1 1 0 0 0,-1 0 0 0 0,1-1 0 0 0,-1 1 1 0 0,1 0-1 0 0,-1-1 0 0 0,1 1 0 0 0,-1 0 0 0 0,0 0 1 0 0,1 0-1 0 0,0 0 0 0 0,-1-1 0 0 0,1 1 1 0 0,-1 0-1 0 0,1 0 0 0 0,-1 0 0 0 0,1 0 0 0 0,-1 0 1 0 0,1 0-1 0 0,-1 0 0 0 0,1 0 0 0 0,-1 0 0 0 0,2 1 1 0 0,35-1 1898 0 0,-17 0-854 0 0,157-21 1593 0 0,-143 16-2626 0 0,27-4-47 0 0,-2-2-1 0 0,60-20 0 0 0,-95 23 26 0 0,-15 4-105 0 0,1 0-1 0 0,0 1 1 0 0,1 1 0 0 0,-1-1-1 0 0,0 2 1 0 0,12-2 0 0 0,-22 3-15 0 0,0 0 0 0 0,1 0 0 0 0,-1 0 0 0 0,0 0 0 0 0,1 0 0 0 0,-1 0 0 0 0,0 0 0 0 0,1 0 0 0 0,-1 0 0 0 0,0 0 0 0 0,1 0 0 0 0,-1 0 0 0 0,0 0 0 0 0,1 0 0 0 0,-1 0 0 0 0,0 0 0 0 0,1 0 0 0 0,-1 1 0 0 0,0-1 0 0 0,0 0 0 0 0,1 0 0 0 0,-1 0 0 0 0,0 1 0 0 0,0-1 0 0 0,1 0 0 0 0,-1 0 0 0 0,0 1 1 0 0,0-1-1 0 0,1 0 0 0 0,-1 0 0 0 0,0 1 0 0 0,0-1 0 0 0,0 0 0 0 0,0 1 0 0 0,1-1 0 0 0,-1 0 0 0 0,0 0 0 0 0,0 1 0 0 0,0-1 0 0 0,0 1 0 0 0,-8 15 68 0 0,-19 11 278 0 0,-12 9 63 0 0,2 3 0 0 0,2 1 0 0 0,1 1 0 0 0,-37 61 0 0 0,55-79-361 0 0,2 2 0 0 0,-21 47 0 0 0,32-66-108 0 0,0 2 0 0 0,1-1 0 0 0,0 0 0 0 0,0 1 0 0 0,1-1 0 0 0,0 1 0 0 0,0-1 0 0 0,0 1 1 0 0,1-1-1 0 0,0 1 0 0 0,1 0 0 0 0,0-1 0 0 0,0 1 0 0 0,1-1 0 0 0,4 13 0 0 0,-5-17-529 0 0,1-1 0 0 0,-1 1 0 0 0,1 0 0 0 0,0-1 0 0 0,0 1 0 0 0,0-1 0 0 0,1 0 0 0 0,-1 1 0 0 0,4 1 0 0 0,-5-3 123 0 0,0 0 0 0 0,0 0 0 0 0,1 0-1 0 0,-1 0 1 0 0,0-1 0 0 0,1 1 0 0 0,-1 0 0 0 0,1-1 0 0 0,-1 1-1 0 0,1-1 1 0 0,-1 1 0 0 0,1-1 0 0 0,-1 0 0 0 0,1 0-1 0 0,0 0 1 0 0,-1 0 0 0 0,1 0 0 0 0,-1 0 0 0 0,1 0-1 0 0,1-1 1 0 0,4-4-1878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4.3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6 3041 0 0,'-1'-1'190'0'0,"-1"0"0"0"0,1 0 0 0 0,-1 1 0 0 0,0-1 0 0 0,0 0 0 0 0,1 1 0 0 0,-1 0 0 0 0,0-1 0 0 0,0 1 0 0 0,0 0 0 0 0,1 0 0 0 0,-1 0 0 0 0,0 0 0 0 0,0 0 0 0 0,0 1 1 0 0,1-1-1 0 0,-1 0 0 0 0,0 1 0 0 0,0-1 0 0 0,-1 2 0 0 0,0 0-25 0 0,0 0 0 0 0,0 0 0 0 0,1 0 0 0 0,-1 0 0 0 0,1 0 0 0 0,0 0 0 0 0,0 1 0 0 0,0-1 1 0 0,0 1-1 0 0,-3 5 0 0 0,-2 7 65 0 0,0 0 1 0 0,0 1-1 0 0,-6 28 0 0 0,8-26 138 0 0,-7 27 66 0 0,1 1 0 0 0,-5 69 1 0 0,2 99 129 0 0,10-120-431 0 0,3 619 1530 0 0,5-550-1364 0 0,-18 330 556 0 0,8-388-614 0 0,5 63 297 0 0,33 261 0 0 0,-28-392-487 0 0,3 93 165 0 0,-10 155 0 0 0,-1 1-101 0 0,12-115 245 0 0,0 167-117 0 0,-5-27 55 0 0,1-95 77 0 0,11 95 655 0 0,-10-214-984 0 0,-4-60-3 0 0,1-1 0 0 0,2 0-1 0 0,10 39 1 0 0,40 104-206 0 0,-53-175 190 0 0,1-1-1 0 0,-1 1 1 0 0,0-1-1 0 0,1 0 0 0 0,0 0 1 0 0,0 0-1 0 0,0 0 0 0 0,0 0 1 0 0,0 0-1 0 0,1 0 0 0 0,-1-1 1 0 0,6 5-1 0 0,-7-7-17 0 0,0 0 1 0 0,-1 0-1 0 0,1 0 0 0 0,0 0 0 0 0,-1 0 1 0 0,1-1-1 0 0,0 1 0 0 0,-1 0 0 0 0,1 0 1 0 0,-1-1-1 0 0,1 1 0 0 0,0 0 0 0 0,-1-1 0 0 0,1 1 1 0 0,-1 0-1 0 0,1-1 0 0 0,-1 1 0 0 0,1-1 1 0 0,-1 1-1 0 0,1-1 0 0 0,-1 1 0 0 0,0-1 1 0 0,1 1-1 0 0,-1-1 0 0 0,0 0 0 0 0,1 1 1 0 0,-1-1-1 0 0,0 1 0 0 0,0-1 0 0 0,0 0 1 0 0,1 1-1 0 0,-1-2 0 0 0,9-24 119 0 0,-9 24-122 0 0,0 1 19 0 0,0 0 1 0 0,1-1-1 0 0,-1 1 0 0 0,0 0 1 0 0,1 0-1 0 0,-1-1 1 0 0,1 1-1 0 0,-1 0 0 0 0,1 0 1 0 0,0 0-1 0 0,-1 0 0 0 0,1 0 1 0 0,0 0-1 0 0,0 0 0 0 0,0 0 1 0 0,0 0-1 0 0,-1 0 1 0 0,1 0-1 0 0,1 0 0 0 0,-1 0 1 0 0,0 1-1 0 0,0-1 0 0 0,0 1 1 0 0,0-1-1 0 0,0 0 0 0 0,1 1 1 0 0,-1 0-1 0 0,2-1 1 0 0,-1 1-28 0 0,1 1 0 0 0,-1-1 1 0 0,1 1-1 0 0,-1-1 1 0 0,1 1-1 0 0,-1 0 0 0 0,1 0 1 0 0,-1 0-1 0 0,0 1 1 0 0,1-1-1 0 0,-1 0 0 0 0,4 4 1 0 0,-1-1-11 0 0,1 0 22 0 0,0 0 0 0 0,0 1 0 0 0,-1-1 0 0 0,0 1 0 0 0,0 0 0 0 0,0 1 0 0 0,0-1 0 0 0,-1 1 0 0 0,0 0 0 0 0,6 10 0 0 0,15 43 35 0 0,-18-41-36 0 0,0 0-1 0 0,20 31 1 0 0,-23-43-5 0 0,0-1-1 0 0,0 1 1 0 0,1-1 0 0 0,0 0 0 0 0,0 0 0 0 0,1 0-1 0 0,-1-1 1 0 0,1 1 0 0 0,0-1 0 0 0,0-1 0 0 0,11 6-1 0 0,18 2 11 0 0,0 0 0 0 0,1-3-1 0 0,68 9 1 0 0,-88-15 9 0 0,67 8-54 0 0,1-4 0 0 0,0-3 0 0 0,113-12 0 0 0,46-11 5 0 0,229-24 50 0 0,-299 23-99 0 0,861-77 96 0 0,-932 93-83 0 0,455-36 92 0 0,116-31-66 0 0,413 65 134 0 0,-929 10-90 0 0,294 1 26 0 0,733-68 198 0 0,-870 19 458 0 0,-161 6-1629 0 0,-110 24-2035 0 0,60-29 1 0 0,-66 21-6573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1.7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41 6025 0 0,'-1'-1'75'0'0,"0"1"-1"0"0,0-1 1 0 0,0 0-1 0 0,0 1 1 0 0,0-1-1 0 0,0 0 0 0 0,0 0 1 0 0,1 1-1 0 0,-1-1 1 0 0,0 0-1 0 0,0 0 1 0 0,1 0-1 0 0,-1 0 0 0 0,1 0 1 0 0,-1 0-1 0 0,1 0 1 0 0,-1 0-1 0 0,1-1 1 0 0,-1-1-1 0 0,1 2 35 0 0,0 1 0 0 0,0-1 0 0 0,0 0-1 0 0,1 0 1 0 0,-1 1 0 0 0,0-1 0 0 0,1 0 0 0 0,-1 1-1 0 0,0-1 1 0 0,1 0 0 0 0,-1 1 0 0 0,1-1 0 0 0,-1 1-1 0 0,1-1 1 0 0,-1 1 0 0 0,1-1 0 0 0,-1 1 0 0 0,1-1 0 0 0,-1 1-1 0 0,1-1 1 0 0,0 1 0 0 0,1-1 0 0 0,0 0 43 0 0,0 0 1 0 0,1 0-1 0 0,-1 0 1 0 0,1 0-1 0 0,-1 1 1 0 0,1-1-1 0 0,0 1 1 0 0,-1 0-1 0 0,1 0 1 0 0,-1 0-1 0 0,1 0 1 0 0,0 0-1 0 0,-1 0 0 0 0,1 1 1 0 0,-1-1-1 0 0,1 1 1 0 0,3 1-1 0 0,1 3-21 0 0,1-1 0 0 0,-1 1 0 0 0,0 1 0 0 0,0-1 0 0 0,-1 1 0 0 0,0 0 0 0 0,0 1-1 0 0,8 11 1 0 0,38 64 270 0 0,-31-45-209 0 0,120 246 342 0 0,-107-208-446 0 0,5 19-59 0 0,-4 1 1 0 0,22 100-1 0 0,-36-102 158 0 0,14 159 0 0 0,-15 98-11 0 0,-18-306-182 0 0,-1 239 297 0 0,-42 332-1 0 0,25-490-13 0 0,-5-1 0 0 0,-69 223 0 0 0,-88 93 1071 0 0,101-268-1031 0 0,53-114-259 0 0,-93 193 737 0 0,53-144-876 0 0,59-101-3059 0 0,8-20-618 0 0,8-20-1375 0 0,-2 13 2919 0 0,2-3-1400 0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2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33 498 6329 0 0,'-3'-2'112'0'0,"1"0"0"0"0,-1 0-1 0 0,1 0 1 0 0,-1-1 0 0 0,1 1-1 0 0,0-1 1 0 0,0 0 0 0 0,0 1-1 0 0,1-1 1 0 0,-1 0 0 0 0,1 0-1 0 0,-1 0 1 0 0,1-1-1 0 0,0 1 1 0 0,0 0 0 0 0,0 0-1 0 0,1-1 1 0 0,-1 1 0 0 0,1 0-1 0 0,-1-1 1 0 0,1 1 0 0 0,1-7-1 0 0,1 4 127 0 0,0-1-1 0 0,0 0 1 0 0,0 1-1 0 0,1 0 1 0 0,0-1-1 0 0,0 1 0 0 0,1 1 1 0 0,0-1-1 0 0,0 0 1 0 0,7-7-1 0 0,0 1-2 0 0,1 0-1 0 0,1 1 1 0 0,0 0-1 0 0,1 1 1 0 0,0 1-1 0 0,0 0 1 0 0,19-8-1 0 0,114-43 651 0 0,-108 45-711 0 0,70-22 285 0 0,2 4-1 0 0,129-20 0 0 0,234-2 45 0 0,-358 49-487 0 0,134 12-1 0 0,-171 2 66 0 0,0 2 1 0 0,124 34-1 0 0,-159-29 22 0 0,0 2 1 0 0,-1 2-1 0 0,-1 1 1 0 0,-1 3-1 0 0,-1 1 0 0 0,-1 2 1 0 0,-1 1-1 0 0,-1 3 1 0 0,-2 0-1 0 0,32 37 0 0 0,12 7 204 0 0,15 16 101 0 0,-80-74-328 0 0,-1 1-1 0 0,-1 0 1 0 0,0 0-1 0 0,-1 1 1 0 0,-1 1-1 0 0,-1 0 1 0 0,-1 0 0 0 0,0 1-1 0 0,-2 0 1 0 0,7 32-1 0 0,-7-22-13 0 0,-2 0 1 0 0,-2 0-1 0 0,0 0 0 0 0,-4 39 0 0 0,-22 117 156 0 0,15-129-160 0 0,0 23 3 0 0,2 118 1 0 0,7-202-136 0 0,-4-40-6188 0 0,3 42 5860 0 0,1 0 0 0 0,0 1 1 0 0,-1-1-1 0 0,0 1 0 0 0,1-1 1 0 0,-1 1-1 0 0,0-1 0 0 0,0 1 1 0 0,0-1-1 0 0,0 1 0 0 0,0 0 1 0 0,0-1-1 0 0,0 1 0 0 0,0 0 1 0 0,0 0-1 0 0,-1 0 0 0 0,1 0 0 0 0,0 0 1 0 0,-1 0-1 0 0,1 0 0 0 0,-1 1 1 0 0,1-1-1 0 0,-1 0 0 0 0,1 1 1 0 0,-4-1-1 0 0,-1 0-1788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3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27 7226 0 0,'-16'-4'1045'0'0,"9"3"879"0"0,16 13 182 0 0,9 8-777 0 0,1-1-1 0 0,23 17 1 0 0,-26-24-1047 0 0,-1 2 0 0 0,0-1 0 0 0,-1 2 0 0 0,-1 0 1 0 0,15 21-1 0 0,-15-12 100 0 0,0 0 1 0 0,12 37-1 0 0,-17-41-76 0 0,-8-20-297 0 0,0 0 0 0 0,0 1 0 0 0,0-1 0 0 0,1 0 0 0 0,-1 0 0 0 0,0 1 0 0 0,0-1 0 0 0,0 0 0 0 0,1 1-1 0 0,-1-1 1 0 0,0 0 0 0 0,1 0 0 0 0,-1 0 0 0 0,0 1 0 0 0,0-1 0 0 0,1 0 0 0 0,-1 0 0 0 0,0 0-1 0 0,1 1 1 0 0,-1-1 0 0 0,0 0 0 0 0,1 0 0 0 0,-1 0 0 0 0,0 0 0 0 0,1 0 0 0 0,-1 0 0 0 0,0 0-1 0 0,1 0 1 0 0,-1 0 0 0 0,1 0 0 0 0,-1 0 0 0 0,0 0 0 0 0,1 0 0 0 0,-1 0 0 0 0,0 0 0 0 0,1-1 0 0 0,-1 1-1 0 0,0 0 1 0 0,1 0 0 0 0,-1 0 0 0 0,0 0 0 0 0,0-1 0 0 0,1 1 0 0 0,-1 0 0 0 0,0 0 0 0 0,0-1-1 0 0,1 1 1 0 0,-1 0 0 0 0,0 0 0 0 0,0-1 0 0 0,1 1 0 0 0,-1 0 0 0 0,0-1 0 0 0,0 0 0 0 0,18-23 173 0 0,-11 15-143 0 0,23-28 103 0 0,-1 0-132 0 0,2 1 1 0 0,2 1 0 0 0,68-55-1 0 0,-42 51-1370 0 0,-40 27-1918 0 0,-1 0-3597 0 0,-10 4 1939 0 0,-7 5 2329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3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67 8946 0 0,'59'-4'1928'0'0,"0"-1"0"0"0,60-16 0 0 0,90-8-967 0 0,-165 26-914 0 0,-20 0-67 0 0,0 2 1 0 0,0 0-1 0 0,0 2 0 0 0,0 0 0 0 0,41 9 0 0 0,-65-10-141 0 0,1 0 0 0 0,-1 0-1 0 0,1 0 1 0 0,0 0-1 0 0,-1 0 1 0 0,1 0-1 0 0,-1 1 1 0 0,1-1 0 0 0,-1 0-1 0 0,1 0 1 0 0,-1 1-1 0 0,1-1 1 0 0,-1 0 0 0 0,0 1-1 0 0,1-1 1 0 0,-1 1-1 0 0,1-1 1 0 0,-1 0 0 0 0,0 1-1 0 0,1-1 1 0 0,-1 1-1 0 0,0-1 1 0 0,0 1 0 0 0,1-1-1 0 0,-1 1 1 0 0,0-1-1 0 0,0 1 1 0 0,0-1 0 0 0,0 2-1 0 0,0-1-46 0 0,0-1-1 0 0,0 0 1 0 0,0 1-1 0 0,-1-1 1 0 0,1 1-1 0 0,0-1 0 0 0,-1 0 1 0 0,1 1-1 0 0,0-1 1 0 0,-1 0-1 0 0,1 1 1 0 0,-1-1-1 0 0,1 0 1 0 0,-1 1-1 0 0,1-1 1 0 0,0 0-1 0 0,-1 0 1 0 0,1 0-1 0 0,-1 1 1 0 0,1-1-1 0 0,-1 0 1 0 0,1 0-1 0 0,-1 0 1 0 0,1 0-1 0 0,-1 0 1 0 0,1 0-1 0 0,-1 0 1 0 0,1 0-1 0 0,-1 0 1 0 0,1 0-1 0 0,-1 0 0 0 0,1 0 1 0 0,-2-1-1 0 0,-5 0-2318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07.3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1 168 7250 0 0,'0'-3'82'0'0,"-1"0"1"0"0,1 1 0 0 0,0-1 0 0 0,0 0 0 0 0,0 0 0 0 0,1 0 0 0 0,-1 1 0 0 0,1-1 0 0 0,-1 0 0 0 0,1 0 0 0 0,0 1 0 0 0,0-1 0 0 0,0 0 0 0 0,0 1 0 0 0,3-4 0 0 0,-1 1-33 0 0,1-1 0 0 0,1 1 1 0 0,-1 0-1 0 0,1 0 0 0 0,0 0 0 0 0,6-4 1 0 0,4-2-5 0 0,1 0 0 0 0,1 1 1 0 0,27-12-1 0 0,-33 17 4 0 0,0 1 0 0 0,0 0 0 0 0,0 1 0 0 0,0 0 0 0 0,1 0 0 0 0,-1 1 0 0 0,1 1 0 0 0,0 0 0 0 0,-1 1 0 0 0,1 0 0 0 0,12 1-1 0 0,-16 1-22 0 0,1 0-1 0 0,-1 0 1 0 0,1 1-1 0 0,-1 0 1 0 0,0 0-1 0 0,0 1 1 0 0,0 0-1 0 0,-1 1 1 0 0,0-1-1 0 0,1 1 1 0 0,-2 1-1 0 0,1-1 0 0 0,0 1 1 0 0,-1 0-1 0 0,8 11 1 0 0,-2 0 16 0 0,-1 1 1 0 0,-1 0-1 0 0,0 0 0 0 0,-1 1 1 0 0,-1 0-1 0 0,-1 0 1 0 0,-1 1-1 0 0,7 35 1 0 0,-5-5 115 0 0,-2 0 0 0 0,-1 74 0 0 0,-7-38 47 0 0,-5-1-1 0 0,-3 0 1 0 0,-3 0-1 0 0,-5-1 1 0 0,-48 140 0 0 0,63-215-173 0 0,-2 7 41 0 0,0 0 0 0 0,-1 0 0 0 0,-1-1 0 0 0,-1 0 0 0 0,0-1 0 0 0,-1 1 0 0 0,-14 17 0 0 0,27-38-277 0 0,0 0-1 0 0,0 0 1 0 0,-1 0-1 0 0,5-12 1 0 0,10-17-1566 0 0,44-57-2968 0 0,-48 72 1716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1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85 505 4729 0 0,'-21'6'595'0'0,"13"-3"196"0"0,-1 0 0 0 0,1-1 0 0 0,-1 0 0 0 0,1-1 0 0 0,-13 1 0 0 0,29-4-157 0 0,1-1 0 0 0,0 0 0 0 0,-1-1 0 0 0,0 0-1 0 0,0 0 1 0 0,0 0 0 0 0,11-10 0 0 0,68-48-701 0 0,-8-1 162 0 0,80-56-35 0 0,-115 90-132 0 0,59-33-31 0 0,-96 59 104 0 0,2-2 4 0 0,0 1 0 0 0,1-1 1 0 0,-2-1-1 0 0,1 0 0 0 0,14-13 0 0 0,-29 23 9 0 0,0-1 1 0 0,0 0-1 0 0,-1 0 1 0 0,-10 4-1 0 0,6-8 12 0 0,-1 0 0 0 0,1-1 1 0 0,0 0-1 0 0,0-1 0 0 0,0 0 0 0 0,0-1 0 0 0,-14-7 1 0 0,-70-41 190 0 0,61 24-199 0 0,16 13-27 0 0,18 15 7 0 0,0 0 1 0 0,0 0-1 0 0,0 0 0 0 0,0 0 1 0 0,0 0-1 0 0,0 0 0 0 0,0 1 0 0 0,0-1 1 0 0,0 0-1 0 0,0 0 0 0 0,0 0 1 0 0,0 0-1 0 0,0 0 0 0 0,0 0 1 0 0,0 0-1 0 0,0 0 0 0 0,0 1 1 0 0,0-1-1 0 0,-1 0 0 0 0,1 0 1 0 0,0 0-1 0 0,0 0 0 0 0,0 0 0 0 0,0 0 1 0 0,0 0-1 0 0,0 0 0 0 0,0 0 1 0 0,0 0-1 0 0,0 0 0 0 0,-1 0 1 0 0,1 0-1 0 0,0 0 0 0 0,0 0 1 0 0,0 0-1 0 0,0 0 0 0 0,0 0 1 0 0,0 0-1 0 0,0 0 0 0 0,-1 0 0 0 0,1 0 1 0 0,0 0-1 0 0,0 0 0 0 0,0 0 1 0 0,0 0-1 0 0,87 184 474 0 0,-60-109-16 0 0,-17-44-291 0 0,1 0 1 0 0,2-2-1 0 0,19 34 1 0 0,-29-57-119 0 0,18 24 108 0 0,-20-28-125 0 0,0-1 0 0 0,0 0-1 0 0,0 1 1 0 0,0-1 0 0 0,0 0 0 0 0,1 0 0 0 0,-1 0 0 0 0,0 1-1 0 0,1-2 1 0 0,-1 1 0 0 0,1 0 0 0 0,-1 0 0 0 0,1 0 0 0 0,0-1-1 0 0,-1 1 1 0 0,3 0 0 0 0,-2-1 0 0 0,-1-1 0 0 0,0 1 1 0 0,0-1-1 0 0,0 0 0 0 0,0 1 0 0 0,0-1 0 0 0,0 0 1 0 0,0 1-1 0 0,-1-1 0 0 0,1 0 0 0 0,0 0 0 0 0,0 0 0 0 0,-1 0 1 0 0,1 0-1 0 0,0 0 0 0 0,-1 0 0 0 0,1 0 0 0 0,-1 0 0 0 0,1 0 1 0 0,-1 0-1 0 0,1 0 0 0 0,-1-1 0 0 0,0 1 0 0 0,0-2 0 0 0,7-35 57 0 0,-6 32-52 0 0,11-113-299 0 0,-5-148-1 0 0,-6 271-1418 0 0,0 1 0 0 0,0 0 0 0 0,0-1 0 0 0,0 0 0 0 0,1 1 0 0 0,2 5 0 0 0,1-3-2444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2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14 6257 0 0,'-20'-12'1591'0'0,"19"11"-197"0"0,12 7-6 0 0,25 18 221 0 0,41 35-1 0 0,12 10-840 0 0,120 61 64 0 0,-124-79-552 0 0,-31-20-8 0 0,114 46 0 0 0,67 5 160 0 0,-5-2-86 0 0,109 42 282 0 0,-90-33-60 0 0,-211-75-480 0 0,-1 1 116 0 0,1-2 0 0 0,0-1-1 0 0,65 11 1 0 0,-100-23-178 0 0,0 0 0 0 0,0 0 0 0 0,-1 0 0 0 0,1 0-1 0 0,0 0 1 0 0,-1 0 0 0 0,1-1 0 0 0,0 0 0 0 0,2 0 0 0 0,-4 1-20 0 0,-1-1-1 0 0,1 1 1 0 0,-1 0 0 0 0,1 0-1 0 0,-1-1 1 0 0,1 1 0 0 0,-1 0 0 0 0,1-1-1 0 0,-1 1 1 0 0,0-1 0 0 0,1 1-1 0 0,-1 0 1 0 0,1-1 0 0 0,-1 1 0 0 0,0-1-1 0 0,1 1 1 0 0,-1-1 0 0 0,0 1-1 0 0,0-1 1 0 0,1 1 0 0 0,-1-1 0 0 0,0 1-1 0 0,0-1 1 0 0,0 0 0 0 0,0 1-1 0 0,0-1 1 0 0,0 1 0 0 0,0-1 0 0 0,0 1-1 0 0,0-1 1 0 0,0 0 0 0 0,0 1-1 0 0,0-1 1 0 0,0 1 0 0 0,0-1 0 0 0,0 1-1 0 0,-1-1 1 0 0,1 1 0 0 0,0-1-1 0 0,0 0 1 0 0,-1 0 0 0 0,-19-52 154 0 0,-18-19-105 0 0,27 54-105 0 0,1-1-1 0 0,-10-26 1 0 0,13 22-64 0 0,-2 0 0 0 0,-1 1 0 0 0,-1 0 1 0 0,0 0-1 0 0,-21-28 0 0 0,32 50 105 0 0,0-1 0 0 0,-1 1 1 0 0,1-1-1 0 0,0 1 0 0 0,-1-1 0 0 0,1 1 0 0 0,-1-1 0 0 0,1 1 0 0 0,-1-1 1 0 0,1 1-1 0 0,-1-1 0 0 0,1 1 0 0 0,-1 0 0 0 0,1-1 0 0 0,-1 1 1 0 0,0 0-1 0 0,1 0 0 0 0,-1-1 0 0 0,0 1 0 0 0,1 0 0 0 0,-1 0 1 0 0,1 0-1 0 0,-1 0 0 0 0,0 0 0 0 0,1 0 0 0 0,-1 0 0 0 0,0 0 1 0 0,1 0-1 0 0,-1 0 0 0 0,0 0 0 0 0,1 0 0 0 0,-1 0 0 0 0,0 1 0 0 0,-1 0-3 0 0,1 0-1 0 0,0 1 1 0 0,0-1-1 0 0,-1 0 1 0 0,1 1-1 0 0,0-1 0 0 0,0 1 1 0 0,1-1-1 0 0,-1 1 1 0 0,0 0-1 0 0,0-1 0 0 0,0 3 1 0 0,-13 60-74 0 0,13-57 84 0 0,-8 47-28 0 0,-1-3 87 0 0,3 1 0 0 0,-1 52 0 0 0,8-103-55 0 0,-1 1-1 0 0,1-1 1 0 0,0 1-1 0 0,0-1 1 0 0,0 1-1 0 0,0-1 1 0 0,1 1-1 0 0,-1 0 1 0 0,0-1-1 0 0,1 1 1 0 0,-1-1-1 0 0,1 0 1 0 0,-1 1-1 0 0,1-1 1 0 0,0 1-1 0 0,-1-1 1 0 0,1 0-1 0 0,0 0 1 0 0,0 1-1 0 0,0-1 1 0 0,0 0-1 0 0,0 0 1 0 0,0 0-1 0 0,1 0 1 0 0,-1 0-1 0 0,0 0 1 0 0,3 1-1 0 0,0-1 9 0 0,0 0 0 0 0,0-1 0 0 0,0 1-1 0 0,1-1 1 0 0,-1 0 0 0 0,0 0-1 0 0,0 0 1 0 0,5-2 0 0 0,15 1 71 0 0,-19-3-65 0 0,0 1-1 0 0,-1-1 1 0 0,0 1-1 0 0,0-1 1 0 0,0 0-1 0 0,0 0 1 0 0,6-10-1 0 0,-6 9-12 0 0,0 0-1 0 0,1 0 1 0 0,0 0-1 0 0,0 1 0 0 0,0-1 1 0 0,1 1-1 0 0,0 0 1 0 0,-1 1-1 0 0,13-6 1 0 0,0 2 7 0 0,0 1 0 0 0,21-4 1 0 0,-21 6-344 0 0,-1-1 1 0 0,-1-1 0 0 0,18-7-1 0 0,-17 2-3295 0 0,-16 10 3106 0 0,0 1 0 0 0,-1-1-1 0 0,1 0 1 0 0,0 0 0 0 0,-1 0 0 0 0,1 0 0 0 0,-1 0-1 0 0,1 1 1 0 0,-1-1 0 0 0,0 0 0 0 0,1 0 0 0 0,-1 0-1 0 0,0 0 1 0 0,1 0 0 0 0,-1 0 0 0 0,0 0 0 0 0,0-2-1 0 0,0-3-2783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3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15 207 3633 0 0,'-1'-1'55'0'0,"0"-1"1"0"0,0 0-1 0 0,0 0 0 0 0,0 0 1 0 0,0 1-1 0 0,1-1 1 0 0,-1 0-1 0 0,0 0 0 0 0,1 0 1 0 0,0 0-1 0 0,-1 0 1 0 0,1 0-1 0 0,0 0 1 0 0,0 0-1 0 0,0 0 0 0 0,0-1 1 0 0,0 1-1 0 0,1 0 1 0 0,-1 0-1 0 0,1 0 0 0 0,-1 0 1 0 0,1 1-1 0 0,0-1 1 0 0,0 0-1 0 0,1-3 0 0 0,5-9 171 0 0,1 0 0 0 0,13-18-1 0 0,-7 10 402 0 0,-9 13-362 0 0,-1 4-29 0 0,-1 0-1 0 0,0 0 0 0 0,0-1 1 0 0,-1 1-1 0 0,1-1 0 0 0,-1 0 0 0 0,0 1 1 0 0,-1-1-1 0 0,2-8 0 0 0,-19 54 1668 0 0,-1 33-398 0 0,-12 112 0 0 0,2-8 190 0 0,27-176-1676 0 0,-1 2 26 0 0,0 1 1 0 0,0-1-1 0 0,0 0 1 0 0,1 0-1 0 0,0 1 1 0 0,-1-1-1 0 0,1 0 0 0 0,1 1 1 0 0,-1-1-1 0 0,0 0 1 0 0,1 1-1 0 0,0-1 1 0 0,1 5-1 0 0,1-10 1 0 0,0 0 1 0 0,0 0-1 0 0,-1 0 1 0 0,1 0-1 0 0,0-1 0 0 0,-1 1 1 0 0,0-1-1 0 0,4-4 0 0 0,-3 4-25 0 0,106-119 200 0 0,-92 106-239 0 0,2 0 0 0 0,0 2 0 0 0,0 0 0 0 0,2 1 0 0 0,-1 1 0 0 0,2 1 0 0 0,-1 1 0 0 0,1 0 0 0 0,33-8 0 0 0,-51 17-62 0 0,0 0-1 0 0,-1-1 1 0 0,1 1 0 0 0,-1-1-1 0 0,1 0 1 0 0,-1 0 0 0 0,0 0-1 0 0,7-6 1 0 0,-10 7-133 0 0,1 1-1 0 0,0-1 1 0 0,-1 0-1 0 0,1 0 1 0 0,-1 0-1 0 0,1 0 1 0 0,-1 0-1 0 0,1 0 1 0 0,-1 0-1 0 0,1 0 1 0 0,-1 0-1 0 0,0 0 1 0 0,0 0-1 0 0,1-2 1 0 0,-2 2-380 0 0,1-1 1 0 0,0 1-1 0 0,0-1 1 0 0,-1 1-1 0 0,1 0 0 0 0,0-1 1 0 0,-1 1-1 0 0,1 0 1 0 0,-1-1-1 0 0,0 1 0 0 0,1 0 1 0 0,-1 0-1 0 0,-2-2 1 0 0,0-2-2348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5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20 2729 0 0,'0'0'856'0'0,"-2"2"-600"0"0,2 0-120 0 0,0-1-64 0 0,2-1-8 0 0,0 0-32 0 0,-2-1-8 0 0,1-1 16 0 0,3 0-24 0 0,-2-1 16 0 0,1-1-24 0 0,1 2-16 0 0,1-1-24 0 0,1 1-48 0 0,-1 0-48 0 0,0 0-440 0 0,-1 0-1737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39.0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211 523 4617 0 0,'-69'33'968'0'0,"56"-25"-700"0"0,-1 0 0 0 0,0-2 0 0 0,0 1 0 0 0,-1-2 0 0 0,0 0 1 0 0,-18 3-1 0 0,32-7-176 0 0,0-1 0 0 0,0 0 0 0 0,0 0 1 0 0,0 1-1 0 0,0-1 0 0 0,0 0 0 0 0,0 0 1 0 0,0 0-1 0 0,0 0 0 0 0,1 0 0 0 0,-1 0 1 0 0,0 0-1 0 0,0 0 0 0 0,0-1 0 0 0,0 1 1 0 0,0 0-1 0 0,0 0 0 0 0,0-1 0 0 0,0 1 1 0 0,1-1-1 0 0,-1 1 0 0 0,0-1 0 0 0,0 1 1 0 0,-1-2-1 0 0,2 1-47 0 0,0 0 0 0 0,0 0 0 0 0,0 0 0 0 0,1 0 0 0 0,-1 1 0 0 0,0-1 0 0 0,0 0 0 0 0,1 0 0 0 0,-1 0 0 0 0,1 0 0 0 0,-1 0 0 0 0,0 1 0 0 0,1-1 0 0 0,0 0 0 0 0,-1 0 0 0 0,1 1 0 0 0,-1-1 0 0 0,1 0 0 0 0,1 0 0 0 0,40-33 184 0 0,52-16-126 0 0,2 3 0 0 0,3 5 0 0 0,104-29 0 0 0,-47 22-50 0 0,1 7-1 0 0,2 6 1 0 0,265-23 0 0 0,-413 58-45 0 0,14-1 115 0 0,0 0 0 0 0,-1 2 0 0 0,1 1 0 0 0,40 7 0 0 0,-71-13 121 0 0,-6 1-147 0 0,8 4-85 0 0,1 0 0 0 0,-1-1 0 0 0,0 1 0 0 0,0-1 0 0 0,1 0-1 0 0,-1 1 1 0 0,1-2 0 0 0,-1 1 0 0 0,1 0 0 0 0,-1-1 0 0 0,1 1 0 0 0,0-1 0 0 0,-6-4 0 0 0,3 0 39 0 0,-1 0 0 0 0,1-1 0 0 0,0 1 0 0 0,-6-10 0 0 0,-10-13 11 0 0,16 23-67 0 0,0 0 0 0 0,-1 0 0 0 0,0 1-1 0 0,1 0 1 0 0,-2 0 0 0 0,1 0 0 0 0,0 1-1 0 0,-1 0 1 0 0,-9-3 0 0 0,15 6 4 0 0,0 0-1 0 0,0 1 1 0 0,0-1-1 0 0,0 0 1 0 0,0 1-1 0 0,-1-1 1 0 0,1 1-1 0 0,0 0 1 0 0,0 0-1 0 0,0 0 1 0 0,-1 0 0 0 0,1 0-1 0 0,0 0 1 0 0,0 1-1 0 0,0-1 1 0 0,-1 1-1 0 0,1-1 1 0 0,0 1-1 0 0,0 0 1 0 0,0 0-1 0 0,0 0 1 0 0,0 0-1 0 0,0 0 1 0 0,1 0-1 0 0,-1 1 1 0 0,0-1 0 0 0,1 1-1 0 0,-1-1 1 0 0,0 1-1 0 0,1 0 1 0 0,0-1-1 0 0,-1 1 1 0 0,1 0-1 0 0,0 0 1 0 0,0 0-1 0 0,0 0 1 0 0,0 0-1 0 0,0 0 1 0 0,1 0 0 0 0,-1 3-1 0 0,-1 1 2 0 0,1 0 0 0 0,0 0 1 0 0,1 0-1 0 0,0 0 0 0 0,0 0 0 0 0,0 1 0 0 0,0-1 1 0 0,3 8-1 0 0,14 53 38 0 0,-7-30-13 0 0,7 38 79 0 0,-5-17 26 0 0,36 99 1 0 0,-48-156-98 0 0,0 0 1 0 0,0-1 0 0 0,0 1 0 0 0,1 0 0 0 0,-1-1 0 0 0,0 1 0 0 0,0 0 0 0 0,1-1-1 0 0,-1 1 1 0 0,0-1 0 0 0,1 1 0 0 0,-1-1 0 0 0,1 1 0 0 0,-1-1 0 0 0,1 1 0 0 0,-1-1-1 0 0,1 1 1 0 0,-1-1 0 0 0,1 1 0 0 0,-1-1 0 0 0,1 0 0 0 0,-1 1 0 0 0,1-1 0 0 0,0 0-1 0 0,-1 0 1 0 0,2 1 0 0 0,-1-2-3 0 0,-1 1-1 0 0,1 0 1 0 0,0-1-1 0 0,0 1 1 0 0,-1-1-1 0 0,1 1 1 0 0,0-1-1 0 0,-1 1 1 0 0,1-1 0 0 0,0 0-1 0 0,-1 1 1 0 0,1-1-1 0 0,-1 0 1 0 0,1 1-1 0 0,-1-1 1 0 0,1 0-1 0 0,0-1 1 0 0,16-47 373 0 0,-13 38-367 0 0,8-25 57 0 0,0-3-164 0 0,2 0-1 0 0,2 0 1 0 0,1 2-1 0 0,2 0 0 0 0,28-40 1 0 0,-46 75-27 0 0,0 0 1 0 0,1 1-1 0 0,-1-1 0 0 0,0 0 1 0 0,1 1-1 0 0,-1 0 0 0 0,1-1 1 0 0,-1 1-1 0 0,1 0 0 0 0,0 0 1 0 0,0 0-1 0 0,-1 0 0 0 0,1 0 1 0 0,0 0-1 0 0,0 1 1 0 0,0-1-1 0 0,3 0 0 0 0,-3 1-544 0 0,1 0 0 0 0,-1 0-1 0 0,0 1 1 0 0,1-1 0 0 0,-1 0-1 0 0,1 1 1 0 0,-1 0 0 0 0,0 0-1 0 0,0 0 1 0 0,1 0 0 0 0,-1 0-1 0 0,0 0 1 0 0,3 3 0 0 0,3 1-2423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5.5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254 27 4633 0 0,'-2'-4'-136'0'0,"-12"-18"2624"0"0,9 23-801 0 0,1 14-956 0 0,1 57 348 0 0,9 102-1 0 0,0-19-743 0 0,-13 311 251 0 0,2 141 1153 0 0,-11 490 477 0 0,3-486-956 0 0,44 173-1013 0 0,-3-601-253 0 0,-17-128 2 0 0,-2 1-1 0 0,-2 1 0 0 0,-3 111 1 0 0,-36 105 166 0 0,28-229-139 0 0,1-20 9 0 0,0 0 0 0 0,2 0-1 0 0,1 1 1 0 0,0-1 0 0 0,2 0 0 0 0,9 43 0 0 0,-11-62-12 0 0,1 1 0 0 0,-1 0 0 0 0,0 0 1 0 0,-1 0-1 0 0,1-1 0 0 0,-1 1 1 0 0,-1 0-1 0 0,1-1 0 0 0,-1 1 1 0 0,0-1-1 0 0,0 1 0 0 0,0-1 0 0 0,-1 0 1 0 0,-5 8-1 0 0,-10 28 76 0 0,18-40-88 0 0,-1 0 1 0 0,1 0-1 0 0,-1 0 1 0 0,1-1-1 0 0,-1 1 1 0 0,0 0 0 0 0,1-1-1 0 0,-1 1 1 0 0,0 0-1 0 0,1-1 1 0 0,-1 1-1 0 0,0-1 1 0 0,0 1 0 0 0,0-1-1 0 0,1 1 1 0 0,-1-1-1 0 0,0 0 1 0 0,0 1-1 0 0,0-1 1 0 0,0 0 0 0 0,0 0-1 0 0,0 0 1 0 0,0 1-1 0 0,1-1 1 0 0,-1 0-1 0 0,0 0 1 0 0,0 0-1 0 0,0-1 1 0 0,0 1 0 0 0,0 0-1 0 0,0 0 1 0 0,0 0-1 0 0,0-1 1 0 0,0 1-1 0 0,1 0 1 0 0,-1-1 0 0 0,0 1-1 0 0,0-1 1 0 0,-1 0-1 0 0,-41-24-321 0 0,33 19-350 0 0,-95-52-12680 0 0,81 46 9865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37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445 0 7034 0 0,'-5'1'23'0'0,"0"1"0"0"0,0 0 0 0 0,0 0 0 0 0,1 0 0 0 0,-1 0 0 0 0,1 1 0 0 0,-1-1 0 0 0,1 1-1 0 0,0 0 1 0 0,0 1 0 0 0,0-1 0 0 0,1 1 0 0 0,-4 4 0 0 0,-8 10-98 0 0,-20 32-1 0 0,18-25 214 0 0,-16 27 395 0 0,3 1 1 0 0,2 1 0 0 0,2 2-1 0 0,3 0 1 0 0,2 2 0 0 0,-18 77-1 0 0,6 25 361 0 0,-16 182-1 0 0,18 185 983 0 0,33-385-917 0 0,35 242 0 0 0,-24-303-805 0 0,4-1 0 0 0,4-1 0 0 0,3 0 0 0 0,3-2 0 0 0,54 107 0 0 0,-31-81 6 0 0,-26-51-94 0 0,56 89 0 0 0,-79-139-66 0 0,1 1 0 0 0,0-1 0 0 0,0 1 0 0 0,0-1 0 0 0,0 0 0 0 0,0 0 0 0 0,1 0 0 0 0,-1 0 0 0 0,1 0 0 0 0,-1-1 0 0 0,1 1 0 0 0,3 1 0 0 0,-6-3-44 0 0,0 0-1 0 0,1 0 1 0 0,-1 0-1 0 0,1 0 0 0 0,-1 0 1 0 0,1 0-1 0 0,-1 0 1 0 0,1 0-1 0 0,-1 0 1 0 0,1 0-1 0 0,-1 0 1 0 0,1 0-1 0 0,-1 0 1 0 0,1 0-1 0 0,-1 0 0 0 0,1 0 1 0 0,-1-1-1 0 0,1 1 1 0 0,-1 0-1 0 0,1 0 1 0 0,-1-1-1 0 0,0 1 1 0 0,1 0-1 0 0,-1-1 1 0 0,0 1-1 0 0,1 0 0 0 0,0-1 1 0 0,-1-1-270 0 0,1 1 1 0 0,0-1-1 0 0,0 0 1 0 0,-1 1-1 0 0,1-1 0 0 0,-1 0 1 0 0,0 0-1 0 0,1 1 1 0 0,-1-1-1 0 0,0 0 1 0 0,0-3-1 0 0,-2-36-6647 0 0,2 23 3178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0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377 1 7618 0 0,'-11'5'121'0'0,"0"2"0"0"0,0-1 0 0 0,1 2 0 0 0,0-1 0 0 0,0 1 0 0 0,1 1 0 0 0,0 0 1 0 0,1 0-1 0 0,0 1 0 0 0,-8 10 0 0 0,-1 6 187 0 0,1 0 0 0 0,-25 56 0 0 0,21-28 321 0 0,3 0 0 0 0,-18 102 1 0 0,14-56-59 0 0,-13 55 72 0 0,8 2-1 0 0,7 1 0 0 0,6 1 0 0 0,9 172 1 0 0,10-213-475 0 0,5 0 0 0 0,5-1 0 0 0,5-1 0 0 0,5-1 0 0 0,60 163 0 0 0,-79-261-100 0 0,1-1-1 0 0,0 0 1 0 0,2 0 0 0 0,0 0-1 0 0,0-1 1 0 0,1-1 0 0 0,19 19 0 0 0,6 0 57 0 0,60 45 1 0 0,-91-76-196 0 0,-12-10-2332 0 0,-5-8-3950 0 0,7 7 1367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3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348 21 7810 0 0,'-4'-2'17'0'0,"0"-1"0"0"0,-1 1 1 0 0,1 0-1 0 0,0 0 0 0 0,-1 0 1 0 0,0 0-1 0 0,1 1 0 0 0,-1 0 1 0 0,0 0-1 0 0,0 0 0 0 0,0 0 1 0 0,0 1-1 0 0,1 0 0 0 0,-1 0 1 0 0,0 0-1 0 0,0 1 0 0 0,-5 0 1 0 0,3 2 1 0 0,0-1 1 0 0,0 1 0 0 0,0 1 0 0 0,0-1 0 0 0,0 1 0 0 0,1 0 0 0 0,0 1 0 0 0,0 0 0 0 0,0 0 0 0 0,-7 8-1 0 0,-5 6 235 0 0,2 2-1 0 0,0 0 1 0 0,1 0-1 0 0,1 2 1 0 0,1-1-1 0 0,2 2 1 0 0,0 0-1 0 0,1 0 1 0 0,1 1-1 0 0,2 0 1 0 0,-6 30-1 0 0,2 11 209 0 0,2 0 0 0 0,4 0 0 0 0,3 83-1 0 0,5-68-374 0 0,3-1-1 0 0,3 1 0 0 0,5-2 0 0 0,2 0 1 0 0,31 87-1 0 0,-39-144-61 0 0,0 1 1 0 0,2-1-1 0 0,1-1 1 0 0,0 0-1 0 0,2 0 1 0 0,0-2-1 0 0,2 1 1 0 0,0-2-1 0 0,1 0 1 0 0,22 20-1 0 0,3-3-1224 0 0,52 33 0 0 0,-91-65-866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3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1543 8602 0 0,'-18'4'160'0'0,"-37"11"-99"0"0,52-14-51 0 0,0 0 0 0 0,0 1 0 0 0,1-1 0 0 0,-1 1 0 0 0,0 0 0 0 0,0-1 0 0 0,1 1 0 0 0,-1 0 0 0 0,1 1 1 0 0,0-1-1 0 0,-1 0 0 0 0,1 1 0 0 0,0-1 0 0 0,-2 5 0 0 0,4-7-7 0 0,0-1 0 0 0,0 1 0 0 0,0 0 0 0 0,0 0 0 0 0,1 0 0 0 0,-1 0 0 0 0,0 0 0 0 0,0 0 1 0 0,0 0-1 0 0,0 0 0 0 0,0 0 0 0 0,0 0 0 0 0,0 0 0 0 0,0 0 0 0 0,0 0 0 0 0,0 0 0 0 0,1 0 0 0 0,-1 0 0 0 0,0 0 0 0 0,0 0 0 0 0,0 0 0 0 0,0 0 1 0 0,0 0-1 0 0,0 0 0 0 0,0 0 0 0 0,0 0 0 0 0,0 0 0 0 0,0 0 0 0 0,1 0 0 0 0,-1 0 0 0 0,0 0 0 0 0,0 1 0 0 0,0-1 0 0 0,0 0 0 0 0,0 0 0 0 0,0 0 1 0 0,0 0-1 0 0,0 0 0 0 0,0 0 0 0 0,0 0 0 0 0,0 0 0 0 0,0 0 0 0 0,0 0 0 0 0,0 0 0 0 0,0 0 0 0 0,0 1 0 0 0,0-1 0 0 0,0 0 0 0 0,0 0 0 0 0,0 0 1 0 0,0 0-1 0 0,0 0 0 0 0,0 0 0 0 0,0 0 0 0 0,0 0 0 0 0,0 0 0 0 0,0 1 0 0 0,0-1 0 0 0,0 0 0 0 0,0 0 0 0 0,0 0 0 0 0,0 0 0 0 0,0 0 0 0 0,0 0 1 0 0,0 0-1 0 0,0 0 0 0 0,0 0 0 0 0,0 0 0 0 0,0 1 0 0 0,12-6 283 0 0,11-9 178 0 0,23-24 142 0 0,52-32 0 0 0,-46 35-345 0 0,48-37 149 0 0,-16 10-75 0 0,123-67 0 0 0,63 11-143 0 0,11 22-177 0 0,-232 80-2 0 0,232-78-43 0 0,283-139 0 0 0,-475 186-41 0 0,119-86-1 0 0,-195 124 70 0 0,0 0-1 0 0,0 2 0 0 0,1-1 1 0 0,0 2-1 0 0,29-10 0 0 0,-17 8 2 0 0,0 0-1 0 0,28-14 0 0 0,-54 19 133 0 0,0 1-127 0 0,0 1 0 0 0,0-1 1 0 0,0 0-1 0 0,0 0 0 0 0,0 1 0 0 0,0-1 0 0 0,0 0 1 0 0,0 1-1 0 0,1-1 0 0 0,-1 0 0 0 0,1 1 1 0 0,0-1-1 0 0,-1 1 0 0 0,1-1 0 0 0,0 0 0 0 0,0 1 1 0 0,0 0-1 0 0,0-1 0 0 0,0 1 0 0 0,0 0 1 0 0,0-1-1 0 0,3-1 0 0 0,4-2 3 0 0,0 0 0 0 0,1 0 1 0 0,0 0-1 0 0,0 2 0 0 0,1-1 0 0 0,-1 1 0 0 0,12-3 0 0 0,29-7-9 0 0,52-20-1 0 0,-83 26 8 0 0,4-2 19 0 0,-1-1-1 0 0,30-17 1 0 0,-34 16-19 0 0,0 1 1 0 0,0 1-1 0 0,1 0 0 0 0,0 1 1 0 0,33-8-1 0 0,-44 16-4 0 0,-6 0 4 0 0,-1 0 0 0 0,1-1 0 0 0,-1 1 0 0 0,1 0-1 0 0,-1 0 1 0 0,1-1 0 0 0,-1 1 0 0 0,1-1 0 0 0,-1 1 0 0 0,1-1 0 0 0,-1 0-1 0 0,0 1 1 0 0,1-1 0 0 0,-1 0 0 0 0,0 0 0 0 0,0 0 0 0 0,1 0 0 0 0,0-2-1 0 0,2-4 26 0 0,-3 6-31 0 0,-1 1 1 0 0,0 0-1 0 0,0 0 0 0 0,0 0 0 0 0,0-1 1 0 0,0 1-1 0 0,0 0 0 0 0,0 0 1 0 0,0-1-1 0 0,0 1 0 0 0,0 0 1 0 0,1 0-1 0 0,-1 0 0 0 0,0 0 0 0 0,0-1 1 0 0,0 1-1 0 0,0 0 0 0 0,1 0 1 0 0,-1 0-1 0 0,0 0 0 0 0,0 0 0 0 0,0 0 1 0 0,1-1-1 0 0,-1 1 0 0 0,0 0 1 0 0,0 0-1 0 0,0 0 0 0 0,1 0 0 0 0,-1 0 1 0 0,0 0-1 0 0,0 0 0 0 0,1 0 1 0 0,-1 0-1 0 0,0 0 0 0 0,0 0 1 0 0,1 0-1 0 0,-1 0 0 0 0,9-2 58 0 0,-17-2-28 0 0,-16-3-3 0 0,-124-25 61 0 0,135 29-80 0 0,6 2 2 0 0,0-1 1 0 0,0 0-1 0 0,1 0 1 0 0,-1-1-1 0 0,0 1 0 0 0,1-1 1 0 0,0-1-1 0 0,0 1 1 0 0,-6-5-1 0 0,12 8-22 0 0,1 0-30 0 0,0 0 39 0 0,-1 1 0 0 0,1-1 0 0 0,0 0 0 0 0,0 1 0 0 0,0-1 0 0 0,0 1 0 0 0,-1 0 0 0 0,1-1 0 0 0,0 1 0 0 0,0 0 0 0 0,-1-1 0 0 0,1 1 0 0 0,-1 0 0 0 0,1 0 0 0 0,-1-1 0 0 0,1 1 0 0 0,-1 0 0 0 0,1 1 0 0 0,13 21-4 0 0,-13-22-3 0 0,12 27-16 0 0,-1 0-1 0 0,-1 1 0 0 0,-1 0 1 0 0,11 59-1 0 0,-18-77 33 0 0,13 48-84 0 0,-15-56 92 0 0,0 0-1 0 0,0 0 1 0 0,0 0 0 0 0,1 0 0 0 0,-1-1 0 0 0,1 1 0 0 0,0 0 0 0 0,0-1 0 0 0,0 1 0 0 0,0-1 0 0 0,0 0 0 0 0,0 0-1 0 0,1 0 1 0 0,-1 0 0 0 0,1 0 0 0 0,3 1 0 0 0,-4-2 11 0 0,-1-1-1 0 0,1 0 1 0 0,0-1 0 0 0,-1 1 0 0 0,1 0-1 0 0,0 0 1 0 0,-1-1 0 0 0,1 1-1 0 0,0-1 1 0 0,-1 1 0 0 0,1-1-1 0 0,-1 0 1 0 0,1 1 0 0 0,-1-1-1 0 0,1 0 1 0 0,-1 0 0 0 0,0 0-1 0 0,1 0 1 0 0,-1-1 0 0 0,0 1-1 0 0,0 0 1 0 0,0 0 0 0 0,0-1-1 0 0,0 1 1 0 0,1-2 0 0 0,29-44 234 0 0,-27 40-200 0 0,6-9-24 0 0,-1-1 0 0 0,-1 1 0 0 0,-1-1 0 0 0,0-1 0 0 0,-1 0 0 0 0,-1 1 0 0 0,0-2 0 0 0,-2 1 0 0 0,3-31 0 0 0,-6 49-50 0 0,0 0-1 0 0,0 0 0 0 0,0 0 0 0 0,0 0 0 0 0,-1 0 1 0 0,1 0-1 0 0,0 0 0 0 0,0 0 0 0 0,0 0 0 0 0,0 0 1 0 0,0 0-1 0 0,0 0 0 0 0,0 0 0 0 0,0 0 0 0 0,0 0 1 0 0,0 0-1 0 0,-1 0 0 0 0,1 0 0 0 0,0 0 0 0 0,0 0 1 0 0,0 0-1 0 0,0 0 0 0 0,0 0 0 0 0,0 0 0 0 0,0 0 1 0 0,0 0-1 0 0,0 0 0 0 0,-1 0 0 0 0,1 0 0 0 0,0 0 1 0 0,0 0-1 0 0,1 16-1093 0 0,1-14 791 0 0,0 0-1 0 0,0 0 1 0 0,0-1-1 0 0,0 1 1 0 0,0-1-1 0 0,0 1 1 0 0,0-1-1 0 0,0 1 1 0 0,1-1-1 0 0,-1 0 1 0 0,0 0-1 0 0,1 0 1 0 0,-1-1-1 0 0,1 1 1 0 0,-1 0-1 0 0,1-1 1 0 0,-1 0-1 0 0,1 1 0 0 0,0-1 1 0 0,-1 0-1 0 0,4-1 1 0 0,8 1-2916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5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3214 6873 0 0,'-2'0'22'0'0,"0"-1"-1"0"0,-1 1 1 0 0,1 0-1 0 0,0 0 0 0 0,0 1 1 0 0,0-1-1 0 0,0 0 0 0 0,0 1 1 0 0,0-1-1 0 0,0 1 0 0 0,0 0 1 0 0,0-1-1 0 0,0 1 0 0 0,0 0 1 0 0,0 0-1 0 0,0 1 0 0 0,1-1 1 0 0,-1 0-1 0 0,0 0 0 0 0,1 1 1 0 0,-1-1-1 0 0,1 1 1 0 0,-1 0-1 0 0,1-1 0 0 0,0 1 1 0 0,0 0-1 0 0,0 0 0 0 0,0 0 1 0 0,0 0-1 0 0,0 0 0 0 0,0 0 1 0 0,1 0-1 0 0,-1 0 0 0 0,1 0 1 0 0,-1 0-1 0 0,1 0 0 0 0,0 0 1 0 0,0 0-1 0 0,0 0 1 0 0,0 0-1 0 0,0 1 0 0 0,1 2 1 0 0,0 1 62 0 0,0 1 1 0 0,1-1-1 0 0,0 1 1 0 0,0-1 0 0 0,0 0-1 0 0,1 0 1 0 0,-1 0 0 0 0,2 0-1 0 0,-1-1 1 0 0,0 1 0 0 0,1-1-1 0 0,0 0 1 0 0,5 5 0 0 0,-2-4 47 0 0,0-1 1 0 0,0 1-1 0 0,1-1 1 0 0,0 0-1 0 0,-1-1 1 0 0,1 0-1 0 0,1 0 1 0 0,-1-1-1 0 0,1 0 1 0 0,15 3 0 0 0,-10-4 19 0 0,0-1 1 0 0,0 0 0 0 0,0 0 0 0 0,0-2 0 0 0,0 0 0 0 0,17-3 0 0 0,12-6 89 0 0,0-2 0 0 0,-1-2 0 0 0,54-26 0 0 0,-87 36-235 0 0,412-201 151 0 0,-330 153-117 0 0,-3-4-1 0 0,118-98 1 0 0,-156 111-23 0 0,-3-2 0 0 0,45-54-1 0 0,-68 69-5 0 0,-2 0 0 0 0,-1-1-1 0 0,-2-2 1 0 0,-1 0-1 0 0,15-36 1 0 0,78-284 352 0 0,-13 36-203 0 0,-78 262-159 0 0,3 0-1 0 0,2 1 0 0 0,2 2 1 0 0,67-95-1 0 0,-49 85 55 0 0,48-89 0 0 0,-66 101 23 0 0,28-71 1 0 0,-45 93-54 0 0,0 0 0 0 0,-2-1 1 0 0,-1 0-1 0 0,4-40 1 0 0,-11 58-14 0 0,-1 0 0 0 0,0 0-1 0 0,-1 0 1 0 0,0-1 0 0 0,0 1 0 0 0,-1 1 0 0 0,-1-1 0 0 0,0 0 0 0 0,0 1 0 0 0,-1 0 0 0 0,-10-16 0 0 0,5 7 48 0 0,-14-34-1 0 0,22 45-48 0 0,0 1-1 0 0,0-1 1 0 0,1 1-1 0 0,-1-1 1 0 0,2 0-1 0 0,-1 1 1 0 0,1-1-1 0 0,1-12 1 0 0,2 4-8 0 0,1 0 0 0 0,0 0 1 0 0,1 0-1 0 0,1 1 0 0 0,0-1 1 0 0,2 1-1 0 0,-1 1 0 0 0,2-1 1 0 0,0 1-1 0 0,0 1 0 0 0,1 0 1 0 0,1 0-1 0 0,0 1 0 0 0,1 0 0 0 0,0 1 1 0 0,1 0-1 0 0,0 1 0 0 0,1 1 1 0 0,0 0-1 0 0,19-8 0 0 0,2 4-74 0 0,0 2 0 0 0,71-12 0 0 0,3-2 50 0 0,-77 16-3 0 0,0 1 0 0 0,1 2 0 0 0,0 1 0 0 0,37-1 0 0 0,-70 6 21 0 0,14-2-46 0 0,-14 2 47 0 0,1 0 0 0 0,-1 0 0 0 0,0 0 0 0 0,1 0-1 0 0,-1 0 1 0 0,0 0 0 0 0,1 0 0 0 0,-1 0 0 0 0,1 0 0 0 0,-1 0 0 0 0,0 0 0 0 0,1 0 0 0 0,-1 0 0 0 0,1 0 0 0 0,-1 0 0 0 0,0 1 0 0 0,1-1-1 0 0,-1 0 1 0 0,0 0 0 0 0,1 0 0 0 0,-1 0 0 0 0,0 1 0 0 0,1-1 0 0 0,-1 0 0 0 0,0 0 0 0 0,0 1 0 0 0,1-1 0 0 0,-1 0 0 0 0,0 1 0 0 0,0-1 0 0 0,0 0-1 0 0,1 1 1 0 0,-1 0 0 0 0,0-1 7 0 0,-16-16 48 0 0,12 14-66 0 0,0 1 0 0 0,-1 0-1 0 0,1 0 1 0 0,0 0-1 0 0,-1 0 1 0 0,1 0 0 0 0,-1 1-1 0 0,1 0 1 0 0,-7 1-1 0 0,2-1 5 0 0,6-2 12 0 0,-1 1 0 0 0,0-1 0 0 0,1 0 0 0 0,0 0 0 0 0,-1 0 1 0 0,1 0-1 0 0,0 0 0 0 0,0-1 0 0 0,0 1 0 0 0,1-1 0 0 0,-4-4 0 0 0,-7-5 6 0 0,-35-37 241 0 0,16 13-190 0 0,31 35-61 0 0,-1-1 1 0 0,1 1-1 0 0,0 0 1 0 0,-1-1-1 0 0,1 1 1 0 0,-1 0-1 0 0,0 0 1 0 0,1 0-1 0 0,-1 0 1 0 0,0 0-1 0 0,0 1 1 0 0,1-1-1 0 0,-1 0 1 0 0,0 1-1 0 0,0-1 1 0 0,0 1-1 0 0,-3-1 0 0 0,3 2 0 0 0,1-1 0 0 0,-1 0-1 0 0,1 1 1 0 0,-1-1 0 0 0,1 1-1 0 0,0-1 1 0 0,-1 1 0 0 0,1 0-1 0 0,0 0 1 0 0,0 0-1 0 0,-1-1 1 0 0,1 1 0 0 0,0 0-1 0 0,0 0 1 0 0,0 0 0 0 0,0 1-1 0 0,-1 1 1 0 0,-2 4-19 0 0,0 0-1 0 0,1 0 1 0 0,0 0 0 0 0,0 0-1 0 0,0 1 1 0 0,-2 14 0 0 0,4-5 12 0 0,0 0 1 0 0,1 0 0 0 0,1 0 0 0 0,1 0-1 0 0,6 29 1 0 0,-3-14 30 0 0,40 192 164 0 0,-44-219-152 0 0,-1-3-17 0 0,0 0-1 0 0,0 0 1 0 0,1 0 0 0 0,-1-1-1 0 0,1 1 1 0 0,-1 0-1 0 0,1 0 1 0 0,0 0 0 0 0,0-1-1 0 0,0 1 1 0 0,-1 0-1 0 0,2-1 1 0 0,-1 1 0 0 0,0-1-1 0 0,0 1 1 0 0,0-1 0 0 0,4 3-1 0 0,7-39 697 0 0,9-52-459 0 0,-16 62-268 0 0,1 0 1 0 0,0 0 0 0 0,17-37 0 0 0,-18 52-32 0 0,27-49 74 0 0,-30 55-81 0 0,1 0-1 0 0,0 1 1 0 0,0 0-1 0 0,0-1 1 0 0,0 1 0 0 0,0 0-1 0 0,1 0 1 0 0,0 1-1 0 0,-1-1 1 0 0,1 1 0 0 0,0 0-1 0 0,7-3 1 0 0,2 9-3044 0 0,-4 0-2602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7.6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561 74 5961 0 0,'-3'-3'86'0'0,"1"0"0"0"0,0 0-1 0 0,-1 0 1 0 0,1 0 0 0 0,0-1-1 0 0,0 1 1 0 0,1-1-1 0 0,-1 1 1 0 0,1-1 0 0 0,-2-6-1 0 0,-6-15 1514 0 0,8 25-1577 0 0,1-1 0 0 0,0 1 0 0 0,0-1 0 0 0,-1 1 0 0 0,1 0 0 0 0,0-1 0 0 0,-1 1 0 0 0,1 0 0 0 0,0-1 0 0 0,-1 1 0 0 0,1 0 1 0 0,0 0-1 0 0,-1-1 0 0 0,1 1 0 0 0,-1 0 0 0 0,1 0 0 0 0,-1 0 0 0 0,1 0 0 0 0,0 0 0 0 0,-1-1 0 0 0,1 1 0 0 0,-1 0 0 0 0,1 0 0 0 0,-1 0 0 0 0,1 0 0 0 0,-1 0 0 0 0,1 0 0 0 0,-1 0 0 0 0,1 1 1 0 0,0-1-1 0 0,-1 0 0 0 0,1 0 0 0 0,-1 0 0 0 0,1 0 0 0 0,-1 0 0 0 0,1 1 0 0 0,0-1 0 0 0,-1 0 0 0 0,1 0 0 0 0,0 1 0 0 0,-1-1 0 0 0,1 0 0 0 0,0 1 0 0 0,-1-1 0 0 0,1 0 0 0 0,0 1 0 0 0,-1-1 1 0 0,1 1-1 0 0,0-1 0 0 0,0 0 0 0 0,0 1 0 0 0,-1-1 0 0 0,1 1 0 0 0,0 0 0 0 0,-19 30-79 0 0,15-24 202 0 0,-128 184 390 0 0,84-106-508 0 0,4 2 0 0 0,4 2 0 0 0,-29 95 0 0 0,30-60 227 0 0,7 2-1 0 0,4 1 1 0 0,-11 150-1 0 0,24-89-29 0 0,16 293 0 0 0,9-352 76 0 0,6-1-1 0 0,37 143 1 0 0,105 239 204 0 0,-116-401-170 0 0,4-3-1 0 0,5-1 1 0 0,81 125 0 0 0,-116-207-308 0 0,1-1-1 0 0,28 27 1 0 0,-32-36-25 0 0,1-1 1 0 0,21 15-1 0 0,-33-25-64 0 0,0-1 1 0 0,0 0-1 0 0,0 0 0 0 0,1 0 0 0 0,-1 0 1 0 0,0 0-1 0 0,1 0 0 0 0,-1 0 0 0 0,1-1 1 0 0,-1 1-1 0 0,1-1 0 0 0,-1 0 0 0 0,1 0 1 0 0,-1 0-1 0 0,1 0 0 0 0,3-1 0 0 0,-4 1-222 0 0,-1-1 0 0 0,1 1-1 0 0,-1-1 1 0 0,1 0-1 0 0,-1 1 1 0 0,0-1-1 0 0,1 0 1 0 0,-1 0-1 0 0,0 0 1 0 0,0 0-1 0 0,0 0 1 0 0,0 0 0 0 0,1 0-1 0 0,-1-1 1 0 0,-1 1-1 0 0,1 0 1 0 0,0-1-1 0 0,0 1 1 0 0,0 0-1 0 0,-1-1 1 0 0,1 1 0 0 0,-1-1-1 0 0,1 1 1 0 0,-1-1-1 0 0,0 1 1 0 0,1-1-1 0 0,-1-1 1 0 0,2-11-3407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9.1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2570 5257 0 0,'-3'1'31'0'0,"0"1"0"0"0,0-1 0 0 0,0 1 0 0 0,0 0 0 0 0,0 0 0 0 0,0 0-1 0 0,1 0 1 0 0,-1 0 0 0 0,1 1 0 0 0,0-1 0 0 0,-1 1 0 0 0,1-1 0 0 0,0 1 0 0 0,-3 6 0 0 0,5-8-16 0 0,0 0 0 0 0,-1 0 1 0 0,1 0-1 0 0,0 0 0 0 0,-1 0 1 0 0,1 0-1 0 0,0 0 0 0 0,0 0 1 0 0,0 0-1 0 0,0 0 1 0 0,0 0-1 0 0,0 0 0 0 0,0 0 1 0 0,1 0-1 0 0,-1 0 0 0 0,0 0 1 0 0,1 0-1 0 0,-1 0 0 0 0,1 2 1 0 0,0-2 7 0 0,0 1 1 0 0,1-1-1 0 0,-1 1 1 0 0,0-1-1 0 0,1 0 1 0 0,-1 0-1 0 0,1 0 1 0 0,-1 1-1 0 0,1-2 1 0 0,0 1-1 0 0,-1 0 1 0 0,1 0-1 0 0,0 0 1 0 0,0-1 0 0 0,2 1-1 0 0,19 4 249 0 0,1 0 1 0 0,0-2-1 0 0,42 0 1 0 0,16 2-71 0 0,-28 1-165 0 0,0-2 0 0 0,0-2 0 0 0,85-9 0 0 0,-102 2 37 0 0,-1-2 0 0 0,0-1 0 0 0,-1-2 0 0 0,0-1 0 0 0,0-1 0 0 0,39-22 0 0 0,-31 10 125 0 0,-1-2 0 0 0,-1-2-1 0 0,-1-2 1 0 0,-2-1 0 0 0,-1-2 0 0 0,-2-2 0 0 0,-1-1 0 0 0,56-78 0 0 0,45-82 761 0 0,164-315 1 0 0,-217 354-833 0 0,218-449 51 0 0,-293 590-188 0 0,55-125 135 0 0,60-196 0 0 0,-113 294-95 0 0,-9 40-30 0 0,0 1 0 0 0,1 0 0 0 0,-1 0 1 0 0,0 0-1 0 0,0-1 0 0 0,0 1 0 0 0,0 0 1 0 0,-1 0-1 0 0,1 0 0 0 0,-1-1 0 0 0,1 1 1 0 0,-1 0-1 0 0,0 0 0 0 0,1 0 0 0 0,-1 0 0 0 0,-2-3 1 0 0,2 4-3 0 0,1 1 1 0 0,-1-1-1 0 0,1 1 1 0 0,-1-1-1 0 0,1 1 0 0 0,0-1 1 0 0,-1 1-1 0 0,1-1 1 0 0,0 0-1 0 0,-1 1 1 0 0,1-1-1 0 0,0 1 1 0 0,0-1-1 0 0,0 0 1 0 0,-1 1-1 0 0,1-1 1 0 0,0 0-1 0 0,0 1 0 0 0,0-1 1 0 0,0 0-1 0 0,0 1 1 0 0,0-1-1 0 0,0 0 1 0 0,1 1-1 0 0,-1-1 1 0 0,0 0-1 0 0,0 1 1 0 0,0-1-1 0 0,1 0 1 0 0,-1 1-1 0 0,1-1 0 0 0,17-20-34 0 0,-16 20 33 0 0,-1-1-1 0 0,1 1 1 0 0,0-1 0 0 0,-1 1 0 0 0,1-1-1 0 0,-1 0 1 0 0,1 0 0 0 0,-1 1 0 0 0,0-1-1 0 0,0 0 1 0 0,0 0 0 0 0,0 0 0 0 0,0-1-1 0 0,0-1 1 0 0,-59 24-99 0 0,-15 12 159 0 0,-117 36 1 0 0,167-62-12 0 0,0-1-1 0 0,-1-1 1 0 0,-36 2 0 0 0,60-6-66 0 0,36 6-113 0 0,5 0 100 0 0,373 68-135 0 0,-238-26 103 0 0,-174-47 80 0 0,0-1 0 0 0,-1 1 0 0 0,1-1 0 0 0,0 0 0 0 0,0 0 0 0 0,0 1 0 0 0,-1-1 0 0 0,1 0 0 0 0,0-1 0 0 0,0 1 0 0 0,0 0 0 0 0,-1 0 0 0 0,1-1 0 0 0,0 1 0 0 0,-1-1 0 0 0,1 1 0 0 0,0-1 0 0 0,-1 0 0 0 0,1 0 0 0 0,0 0 0 0 0,1-1 0 0 0,-2 0 16 0 0,0 0-1 0 0,1 0 1 0 0,-1-1-1 0 0,0 1 1 0 0,0 0 0 0 0,0 0-1 0 0,-1-1 1 0 0,1 1 0 0 0,0-1-1 0 0,-1 1 1 0 0,0-1-1 0 0,1 1 1 0 0,-1-1 0 0 0,0 1-1 0 0,-1-4 1 0 0,0-22-4 0 0,-1 1 0 0 0,-1-1 0 0 0,-1 0 0 0 0,-2 1 0 0 0,-1 0 0 0 0,-1 0 0 0 0,-1 0 0 0 0,-1 2 0 0 0,-17-31 0 0 0,25 51-526 0 0,-17-22 1173 0 0,8 20-2605 0 0,10 7 1637 0 0,1 0 0 0 0,-1 0-1 0 0,1-1 1 0 0,-1 1 0 0 0,1 0-1 0 0,-1 1 1 0 0,1-1 0 0 0,-1 0-1 0 0,1 0 1 0 0,-1 0 0 0 0,1 0-1 0 0,-1 0 1 0 0,1 0 0 0 0,-1 1-1 0 0,1-1 1 0 0,-1 0 0 0 0,1 0-1 0 0,-1 1 1 0 0,1-1 0 0 0,-1 0-1 0 0,1 1 1 0 0,-1 0 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3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282 13 5505 0 0,'-1'-1'208'0'0,"0"0"-1"0"0,1 0 1 0 0,-1 0-1 0 0,0 0 1 0 0,0 1-1 0 0,0-1 1 0 0,-1 0-1 0 0,1 0 1 0 0,0 1-1 0 0,0-1 1 0 0,0 0-1 0 0,0 1 1 0 0,-1-1-1 0 0,1 1 1 0 0,0 0-1 0 0,-1-1 1 0 0,1 1-1 0 0,0 0 1 0 0,0 0-1 0 0,-1 0 1 0 0,1 0-1 0 0,0 0 1 0 0,-1 0-1 0 0,1 0 1 0 0,0 0-1 0 0,-1 0 1 0 0,1 1-1 0 0,0-1 1 0 0,-1 1-1 0 0,1-1 1 0 0,0 1-1 0 0,0-1 1 0 0,0 1-1 0 0,-2 0 1 0 0,-2 4-145 0 0,0 0 1 0 0,0 0 0 0 0,0 0-1 0 0,1 1 1 0 0,-7 10 0 0 0,-9 10 134 0 0,4-11-117 0 0,1-1-1 0 0,-2-1 1 0 0,-20 13-1 0 0,21-15 176 0 0,0 0 0 0 0,1 1 0 0 0,-26 27 0 0 0,40-38-240 0 0,0 0-1 0 0,0 0 1 0 0,0 1 0 0 0,0-1-1 0 0,0 0 1 0 0,0 1 0 0 0,1-1 0 0 0,-1 1-1 0 0,1-1 1 0 0,-1 1 0 0 0,1-1 0 0 0,-1 1-1 0 0,1 0 1 0 0,0-1 0 0 0,0 1 0 0 0,0-1-1 0 0,0 1 1 0 0,0 0 0 0 0,0-1 0 0 0,0 1-1 0 0,0-1 1 0 0,1 2 0 0 0,0 1 6 0 0,1-1 0 0 0,-1 0 1 0 0,1 0-1 0 0,0 0 0 0 0,0 0 1 0 0,0 0-1 0 0,0 0 0 0 0,0 0 1 0 0,5 3-1 0 0,5 4 58 0 0,0 0 0 0 0,1-1 0 0 0,20 11 0 0 0,-32-20-73 0 0,16 10-4 0 0,1-1-1 0 0,-1-1 1 0 0,1-1 0 0 0,1-1-1 0 0,-1 0 1 0 0,1-1 0 0 0,0-1-1 0 0,0-1 1 0 0,33 1 0 0 0,-70-15-7508 0 0,-22-4 3591 0 0,29 11 3183 0 0,0 0-1472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3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95 4153 0 0,'-12'-8'4583'0'0,"34"11"-1312"0"0,81-2-571 0 0,273-11 259 0 0,-328 6-2845 0 0,5-2-76 0 0,0 3 0 0 0,0 2 0 0 0,60 6 0 0 0,-54 2-1466 0 0,-59-8 1193 0 0,1 1 1 0 0,0-1-1 0 0,-1 1 1 0 0,1-1 0 0 0,-1 1-1 0 0,1-1 1 0 0,-1 1 0 0 0,1-1-1 0 0,-1 1 1 0 0,1-1 0 0 0,-1 0-1 0 0,0 1 1 0 0,1-1 0 0 0,-1 0-1 0 0,0 0 1 0 0,1 1 0 0 0,-1-1-1 0 0,0 0 1 0 0,0 0-1 0 0,0 1 1 0 0,0-1 0 0 0,0 0-1 0 0,0 0 1 0 0,0 1 0 0 0,0-1-1 0 0,0 0 1 0 0,0 0 0 0 0,0-1-1 0 0,-3-28-4426 0 0,3 28 4137 0 0,-1-15-623 0 0,1 9-996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6 3961 0 0,'-23'11'2775'0'0,"17"-5"-398"0"0,16-3-169 0 0,2-4-1814 0 0,0 0 0 0 0,0-1 0 0 0,0-1 0 0 0,12-3-1 0 0,-15 3-550 0 0,-1 0 0 0 0,1 1 0 0 0,0 1 0 0 0,0-1 0 0 0,0 1-1 0 0,0 1 1 0 0,0 0 0 0 0,15 1 0 0 0,-10 3-6846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6.2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10 6361 0 0,'-13'-4'644'0'0,"12"3"-432"0"0,-1 0-1 0 0,1 1 1 0 0,-1-1-1 0 0,0 1 1 0 0,1-1-1 0 0,-1 1 1 0 0,1-1-1 0 0,-1 1 1 0 0,0 0 0 0 0,0 0-1 0 0,1 0 1 0 0,-1 0-1 0 0,-2 0 1 0 0,4 1-134 0 0,-1 0 0 0 0,1 0 0 0 0,0 1 0 0 0,-1-1 0 0 0,1 0 0 0 0,0 0 0 0 0,0 1 0 0 0,0-1 0 0 0,0 0 0 0 0,0 0 1 0 0,0 0-1 0 0,0 1 0 0 0,0-1 0 0 0,0 0 0 0 0,0 0 0 0 0,1 1 0 0 0,-1-1 0 0 0,1 0 0 0 0,-1 0 0 0 0,1 0 0 0 0,-1 0 0 0 0,2 2 1 0 0,32 95 903 0 0,31 102-12 0 0,-16 19-942 0 0,-42-179-121 0 0,-5-29 663 0 0,2 6-3683 0 0,-2-32-1230 0 0,-2-45 1521 0 0,-2 31 360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5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0 5473 0 0,'-2'3'395'0'0,"0"0"-1"0"0,0 0 0 0 0,0 1 1 0 0,0-1-1 0 0,0 0 1 0 0,0 1-1 0 0,1-1 1 0 0,0 1-1 0 0,0 0 1 0 0,0-1-1 0 0,0 1 0 0 0,0 0 1 0 0,1 5-1 0 0,0-3-136 0 0,1 0-1 0 0,0-1 1 0 0,0 1 0 0 0,1-1-1 0 0,-1 1 1 0 0,1-1-1 0 0,0 0 1 0 0,5 8 0 0 0,24 41 653 0 0,-21-36-688 0 0,1-1 0 0 0,8 24 0 0 0,-17-34-167 0 0,1 1-1 0 0,-1-1 0 0 0,0 1 0 0 0,-1-1 0 0 0,0 1 0 0 0,0 0 1 0 0,-1 0-1 0 0,0-1 0 0 0,-1 13 0 0 0,0-12 17 0 0,0 1-1 0 0,-1-1 1 0 0,0 1 0 0 0,-1-1-1 0 0,0 0 1 0 0,0 0 0 0 0,0 0-1 0 0,-1 0 1 0 0,-10 13 0 0 0,11-16-43 0 0,0-1 0 0 0,-1 0-1 0 0,0 0 1 0 0,0-1 0 0 0,0 1 0 0 0,-1-1 0 0 0,1 0 0 0 0,-1 0 0 0 0,0-1 0 0 0,0 1 0 0 0,0-1 0 0 0,0 0 0 0 0,0 0 0 0 0,0-1 0 0 0,0 1 0 0 0,-1-1 0 0 0,-5 0 0 0 0,-7 1-36 0 0,0-1 1 0 0,-1-1-1 0 0,1-1 1 0 0,0 0-1 0 0,-1-2 1 0 0,-22-5-1 0 0,39 8-73 0 0,0-1 0 0 0,0 1-1 0 0,1-1 1 0 0,-1 1-1 0 0,0-1 1 0 0,0 0 0 0 0,0 0-1 0 0,0 0 1 0 0,1 0 0 0 0,-1 0-1 0 0,0 0 1 0 0,1 0 0 0 0,-1 0-1 0 0,1-1 1 0 0,0 1 0 0 0,-1-1-1 0 0,-1-2 1 0 0,3 3-198 0 0,0 0-1 0 0,0-1 1 0 0,0 1-1 0 0,0-1 1 0 0,0 1-1 0 0,0-1 1 0 0,0 1 0 0 0,0 0-1 0 0,0-1 1 0 0,1 1-1 0 0,-1 0 1 0 0,1-1-1 0 0,-1 1 1 0 0,1 0 0 0 0,0-1-1 0 0,-1 1 1 0 0,1 0-1 0 0,0 0 1 0 0,0 0 0 0 0,0 0-1 0 0,0-1 1 0 0,-1 1-1 0 0,4-1 1 0 0,31-31-5337 0 0,-21 19 3368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9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149 129 4713 0 0,'2'-3'230'0'0,"0"-1"1"0"0,-1 1-1 0 0,2 0 0 0 0,-1-1 1 0 0,0 1-1 0 0,1 0 0 0 0,-1 0 1 0 0,1 1-1 0 0,6-6 0 0 0,-6 5 4 0 0,-1 1-144 0 0,0 1 0 0 0,0-1 0 0 0,-1 0 0 0 0,1 1 1 0 0,-1-1-1 0 0,1 0 0 0 0,-1 0 0 0 0,0 0 0 0 0,1 0 1 0 0,-1-1-1 0 0,0 1 0 0 0,0 0 0 0 0,-1 0 0 0 0,1-1 1 0 0,0 1-1 0 0,-1 0 0 0 0,0-1 0 0 0,1 1 0 0 0,-1 0 1 0 0,0-1-1 0 0,0 1 0 0 0,0-1 0 0 0,-1 1 0 0 0,0-4 1 0 0,0 3 18 0 0,0 1 0 0 0,-1 0 1 0 0,1 0-1 0 0,-1 0 0 0 0,1 0 1 0 0,-1 0-1 0 0,0 1 0 0 0,1-1 1 0 0,-1 0-1 0 0,0 1 1 0 0,0-1-1 0 0,-1 1 0 0 0,1 0 1 0 0,0 0-1 0 0,0 0 0 0 0,-1 0 1 0 0,1 0-1 0 0,0 0 0 0 0,-1 1 1 0 0,1-1-1 0 0,-1 1 1 0 0,1-1-1 0 0,-3 1 0 0 0,0 0-22 0 0,0 0 1 0 0,-1 0-1 0 0,1 0 0 0 0,0 0 0 0 0,0 1 1 0 0,0 0-1 0 0,0 0 0 0 0,0 1 0 0 0,0-1 0 0 0,1 1 1 0 0,-1 0-1 0 0,0 0 0 0 0,1 1 0 0 0,-1-1 0 0 0,-6 6 1 0 0,5-3-5 0 0,1 0 0 0 0,0 0 0 0 0,0 0 1 0 0,0 0-1 0 0,0 1 0 0 0,1-1 0 0 0,0 1 1 0 0,0 1-1 0 0,1-1 0 0 0,-5 10 0 0 0,5-9-13 0 0,1 0 0 0 0,0-1 0 0 0,1 1-1 0 0,0 0 1 0 0,0 0 0 0 0,0 0 0 0 0,0-1-1 0 0,1 1 1 0 0,1 0 0 0 0,-1 0 0 0 0,1 0-1 0 0,2 11 1 0 0,-1-15-35 0 0,-1 1 1 0 0,0 0-1 0 0,1-1 1 0 0,-1 0-1 0 0,1 1 0 0 0,0-1 1 0 0,0 0-1 0 0,0 0 0 0 0,1 0 1 0 0,-1 0-1 0 0,1 0 1 0 0,0-1-1 0 0,-1 1 0 0 0,1-1 1 0 0,0 0-1 0 0,1 0 0 0 0,-1 0 1 0 0,0 0-1 0 0,0 0 1 0 0,1-1-1 0 0,-1 1 0 0 0,1-1 1 0 0,0 0-1 0 0,5 1 0 0 0,58 5 513 0 0,-49-6-391 0 0,0 1 0 0 0,0 1 1 0 0,27 7-1 0 0,-42-9-137 0 0,0 0 0 0 0,0 0 1 0 0,0 0-1 0 0,-1 0 0 0 0,1 1 1 0 0,0 0-1 0 0,-1-1 0 0 0,1 1 0 0 0,-1 0 1 0 0,0 0-1 0 0,1 0 0 0 0,-1 1 1 0 0,0-1-1 0 0,0 0 0 0 0,0 1 1 0 0,-1-1-1 0 0,1 1 0 0 0,-1 0 1 0 0,3 5-1 0 0,-3-4 22 0 0,0 1-1 0 0,0-1 1 0 0,-1 1-1 0 0,1-1 1 0 0,-1 1 0 0 0,0-1-1 0 0,0 1 1 0 0,0-1 0 0 0,-1 1-1 0 0,0-1 1 0 0,0 1 0 0 0,-2 6-1 0 0,1-5 9 0 0,0 1 0 0 0,-1-1-1 0 0,0 1 1 0 0,0-1 0 0 0,-1 0-1 0 0,1 0 1 0 0,-1 0 0 0 0,-1-1-1 0 0,1 1 1 0 0,-1-1 0 0 0,0 0-1 0 0,0-1 1 0 0,0 1 0 0 0,-1-1-1 0 0,0 0 1 0 0,0 0 0 0 0,-10 5-1 0 0,11-8-53 0 0,0 0 0 0 0,0 0 0 0 0,0 0 0 0 0,0-1 0 0 0,0 0 0 0 0,0 0 0 0 0,-1 0 0 0 0,1-1 0 0 0,0 0 0 0 0,0 1 0 0 0,0-2 0 0 0,0 1 0 0 0,1-1-1 0 0,-1 1 1 0 0,0-1 0 0 0,1-1 0 0 0,-9-4 0 0 0,-30-25-3694 0 0,6-2-7078 0 0,28 25 7274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6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290 17 3209 0 0,'0'0'126'0'0,"1"-1"0"0"0,-1 0 0 0 0,0 1 0 0 0,1-1 1 0 0,-1 1-1 0 0,0-1 0 0 0,1 1 0 0 0,-1-1 0 0 0,1 1 1 0 0,-1-1-1 0 0,1 1 0 0 0,-1-1 0 0 0,1 1 0 0 0,-1-1 0 0 0,1 1 1 0 0,-1 0-1 0 0,1-1 0 0 0,0 1 0 0 0,-1 0 0 0 0,1 0 1 0 0,-1-1-1 0 0,1 1 0 0 0,0 0 0 0 0,-1 0 0 0 0,1 0 0 0 0,0 0 1 0 0,-1 0-1 0 0,1 0 0 0 0,0 0 0 0 0,-1 0 0 0 0,1 0 1 0 0,0 0-1 0 0,-1 0 0 0 0,4 1 1714 0 0,-11-4-563 0 0,0 1-928 0 0,2 1-228 0 0,1 0 0 0 0,-1 1 0 0 0,1 0-1 0 0,-1 0 1 0 0,1 0 0 0 0,-1 0 0 0 0,1 1 0 0 0,-1 0 0 0 0,1 0-1 0 0,0 0 1 0 0,-1 0 0 0 0,1 1 0 0 0,0 0 0 0 0,0 0 0 0 0,-4 2-1 0 0,-13 7-8 0 0,-28 21 0 0 0,41-26-14 0 0,2-2-61 0 0,-14 9 90 0 0,1 0 0 0 0,1 1 1 0 0,0 1-1 0 0,1 1 0 0 0,-29 34 0 0 0,45-49-118 0 0,1 0-1 0 0,0 0 1 0 0,0-1 0 0 0,0 1-1 0 0,0 0 1 0 0,-1 0-1 0 0,1 0 1 0 0,1 0 0 0 0,-1-1-1 0 0,0 1 1 0 0,0 0-1 0 0,0 0 1 0 0,0 0-1 0 0,0 0 1 0 0,1-1 0 0 0,-1 1-1 0 0,0 0 1 0 0,1 0-1 0 0,-1-1 1 0 0,1 1-1 0 0,-1 0 1 0 0,1 0 0 0 0,-1-1-1 0 0,1 1 1 0 0,0 0-1 0 0,20 22 50 0 0,-10-13-24 0 0,66 106 107 0 0,-33-45-186 0 0,-44-71 27 0 0,0 0-1 0 0,0 0 1 0 0,0 0 0 0 0,0 0-1 0 0,0 0 1 0 0,0 0-1 0 0,0 0 1 0 0,0 0 0 0 0,0 0-1 0 0,0-1 1 0 0,0 1-1 0 0,0 0 1 0 0,0 0 0 0 0,0 0-1 0 0,0 0 1 0 0,0 0 0 0 0,0 0-1 0 0,0 0 1 0 0,0 0-1 0 0,0 0 1 0 0,1 0 0 0 0,-1 0-1 0 0,0 0 1 0 0,0 0 0 0 0,0 0-1 0 0,0 0 1 0 0,0 0-1 0 0,0 0 1 0 0,0 0 0 0 0,0 0-1 0 0,0 0 1 0 0,0 0-1 0 0,0 0 1 0 0,0 0 0 0 0,0 0-1 0 0,0 0 1 0 0,1 0 0 0 0,-1 0-1 0 0,0 0 1 0 0,0 0-1 0 0,0 0 1 0 0,0 0 0 0 0,0 0-1 0 0,0 0 1 0 0,0 0-1 0 0,0 0 1 0 0,0 0 0 0 0,0 0-1 0 0,0 0 1 0 0,0 0 0 0 0,0 0-1 0 0,0 0 1 0 0,0 0-1 0 0,0 0 1 0 0,1 0 0 0 0,-2-11-1358 0 0,-3-14-1635 0 0,-23-43-2865 0 0,24 57 3849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3361 0 0,'35'3'4865'0'0,"78"15"-3291"0"0,-96-15-1198 0 0,69 12 994 0 0,128 39 0 0 0,-169-40-1041 0 0,-2 3 0 0 0,0 2 0 0 0,-2 1 0 0 0,66 43-1 0 0,-75-39-263 0 0,-2 1-1 0 0,-1 2 0 0 0,-1 1 0 0 0,-1 1 0 0 0,-1 1 1 0 0,-2 2-1 0 0,28 47 0 0 0,-34-36 99 0 0,-17-42-199 0 0,-1 1 1 0 0,0 0-1 0 0,1-1 1 0 0,-1 1-1 0 0,0 0 1 0 0,0-1 0 0 0,0 1-1 0 0,0 0 1 0 0,0 0-1 0 0,0-1 1 0 0,-1 3 0 0 0,1-4-25 0 0,-1 1 0 0 0,1-1 0 0 0,0 1 0 0 0,0-1 1 0 0,-1 1-1 0 0,1-1 0 0 0,-1 1 0 0 0,1-1 0 0 0,0 0 1 0 0,-1 1-1 0 0,1-1 0 0 0,-1 0 0 0 0,1 1 1 0 0,-1-1-1 0 0,1 0 0 0 0,-1 0 0 0 0,1 1 0 0 0,-1-1 1 0 0,1 0-1 0 0,-1 0 0 0 0,0 0 0 0 0,1 0 0 0 0,-1 0 1 0 0,1 0-1 0 0,-1 0 0 0 0,1 0 0 0 0,-1 0 0 0 0,1 0 1 0 0,-1 0-1 0 0,0 0 0 0 0,1 0 0 0 0,-1 0 1 0 0,0-1-1 0 0,-4-1-1075 0 0,-1 0 0 0 0,1-1 0 0 0,0 0 0 0 0,0 0 0 0 0,0 0 1 0 0,1-1-1 0 0,-6-4 0 0 0,-4-3-122 0 0,2 2-554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7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337 4 5009 0 0,'-2'-1'125'0'0,"0"0"1"0"0,-1 1-1 0 0,1-1 1 0 0,0 1-1 0 0,0 0 0 0 0,-1-1 1 0 0,1 1-1 0 0,0 1 0 0 0,-1-1 1 0 0,1 0-1 0 0,0 0 1 0 0,-1 1-1 0 0,1-1 0 0 0,0 1 1 0 0,0 0-1 0 0,0 0 1 0 0,-1-1-1 0 0,1 2 0 0 0,0-1 1 0 0,-2 1-1 0 0,-45 34 1567 0 0,31-21-1224 0 0,-52 43 1029 0 0,51-40-1290 0 0,0-1 1 0 0,-1-2 0 0 0,-28 17-1 0 0,43-29-175 0 0,1-1 3 0 0,1-1-1 0 0,-1 1 1 0 0,1 0 0 0 0,0 0 0 0 0,-1 1 0 0 0,1-1 0 0 0,0 1-1 0 0,0-1 1 0 0,1 1 0 0 0,-6 6 0 0 0,8-8-30 0 0,0 0 1 0 0,0-1-1 0 0,1 1 0 0 0,-1-1 1 0 0,0 1-1 0 0,0 0 0 0 0,1-1 1 0 0,-1 1-1 0 0,0-1 0 0 0,1 1 1 0 0,-1-1-1 0 0,0 1 0 0 0,1-1 1 0 0,-1 1-1 0 0,1-1 0 0 0,-1 0 1 0 0,1 1-1 0 0,-1-1 0 0 0,1 1 1 0 0,-1-1-1 0 0,1 0 0 0 0,-1 1 1 0 0,1-1-1 0 0,0 0 0 0 0,21 11 33 0 0,-13-7 0 0 0,19 13-29 0 0,-8-7-108 0 0,-1 1 0 0 0,-1 1-1 0 0,1 1 1 0 0,-2 0 0 0 0,0 1-1 0 0,-1 1 1 0 0,26 31 0 0 0,-41-45-102 0 0,0 1-1 0 0,0 0 1 0 0,-1 0 0 0 0,1 0-1 0 0,0 0 1 0 0,-1 0 0 0 0,1 0-1 0 0,-1 0 1 0 0,0 0 0 0 0,0 0-1 0 0,0 0 1 0 0,0 0 0 0 0,0 2-1 0 0,0-3 107 0 0,0-1-1 0 0,0 1 0 0 0,0-1 0 0 0,0 1 0 0 0,0-1 1 0 0,-1 0-1 0 0,1 1 0 0 0,0-1 0 0 0,0 1 0 0 0,0-1 0 0 0,0 1 1 0 0,-1-1-1 0 0,1 0 0 0 0,0 1 0 0 0,0-1 0 0 0,-1 0 1 0 0,1 1-1 0 0,0-1 0 0 0,-1 0 0 0 0,1 1 0 0 0,0-1 1 0 0,-1 0-1 0 0,1 1 0 0 0,0-1 0 0 0,-1 0 0 0 0,1 0 0 0 0,-1 0 1 0 0,1 1-1 0 0,-1-1 0 0 0,1 0 0 0 0,-1 0 0 0 0,1 0 1 0 0,0 0-1 0 0,-1 0 0 0 0,1 0 0 0 0,-1 0 0 0 0,1 0 1 0 0,-1 0-1 0 0,1 0 0 0 0,-1 0 0 0 0,1 0 0 0 0,-1 0 1 0 0,1 0-1 0 0,0 0 0 0 0,-1-1 0 0 0,1 1 0 0 0,-1 0 0 0 0,1 0 1 0 0,-1 0-1 0 0,1-1 0 0 0,0 1 0 0 0,-1 0 0 0 0,1-1 1 0 0,0 1-1 0 0,-1 0 0 0 0,1-1 0 0 0,0 1 0 0 0,-1 0 1 0 0,1-1-1 0 0,-4-2-2041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49 3177 0 0,'-4'0'1008'0'0,"3"0"-930"0"0,0-1-1 0 0,0 1 1 0 0,0 0 0 0 0,1 0 0 0 0,-1 0 0 0 0,0 0-1 0 0,0 0 1 0 0,0 0 0 0 0,0 0 0 0 0,1 0-1 0 0,-1 0 1 0 0,0 0 0 0 0,0 0 0 0 0,0 0-1 0 0,1 0 1 0 0,-1 1 0 0 0,0-1 0 0 0,0 0-1 0 0,1 1 1 0 0,-1-1 0 0 0,0 1 0 0 0,0-1 0 0 0,1 1-1 0 0,-1-1 1 0 0,0 1 0 0 0,1-1 0 0 0,-1 1-1 0 0,1-1 1 0 0,-1 1 0 0 0,1 0 0 0 0,-1 1-1 0 0,37-6 2011 0 0,144-21-552 0 0,2 7 0 0 0,194 8 1 0 0,268 41-561 0 0,-315-10-427 0 0,-208-14-115 0 0,-1 6-1 0 0,228 53 0 0 0,-194-13-70 0 0,-98-31-219 0 0,-11-2 7 0 0,-35-14-127 0 0,0-1 1 0 0,0-1 0 0 0,1 0-1 0 0,-1 0 1 0 0,13 2 0 0 0,-23-6-29 0 0,1 0 1 0 0,-1 1-1 0 0,1-1 1 0 0,-1 0-1 0 0,1 0 1 0 0,-1 0-1 0 0,1 0 1 0 0,-1 0-1 0 0,1 0 1 0 0,0 0-1 0 0,-1 0 1 0 0,1 0-1 0 0,-1 0 1 0 0,1 0-1 0 0,-1 0 1 0 0,1-1-1 0 0,-1 1 0 0 0,1 0 1 0 0,-1 0-1 0 0,1 0 1 0 0,-1-1-1 0 0,1 1 1 0 0,-1 0-1 0 0,1-1 1 0 0,-1 1-1 0 0,0 0 1 0 0,2-2-1 0 0,-5-13-1666 0 0,-24-26-4165 0 0,18 28 3059 0 0,-12-26-1151 0 0,14 26 1961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8 3977 0 0,'-11'-7'3599'0'0,"29"10"-1282"0"0,8 1-1682 0 0,9-5-419 0 0,20-1-315 0 0,-23 7-2840 0 0,-32-5 2820 0 0,1 0 0 0 0,-1 0 0 0 0,0 0 0 0 0,0 0 0 0 0,0 0-1 0 0,0 0 1 0 0,1 0 0 0 0,-1 0 0 0 0,0 0 0 0 0,0 1 0 0 0,0-1 0 0 0,0 0 0 0 0,1 0 0 0 0,-1 0 0 0 0,0 0 0 0 0,0 0 0 0 0,0 0 0 0 0,0 1 0 0 0,0-1 0 0 0,0 0 0 0 0,1 0 0 0 0,-1 0 0 0 0,0 0 0 0 0,0 1 0 0 0,0-1 0 0 0,0 0 0 0 0,0 0 0 0 0,0 0 0 0 0,0 0 0 0 0,0 1 0 0 0,0-1 0 0 0,0 0 0 0 0,0 0 0 0 0,0 0 0 0 0,0 1 0 0 0,0-1 0 0 0,0 0 0 0 0,0 0 0 0 0,0 1 0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0 4601 0 0,'-2'6'359'0'0,"1"-1"0"0"0,0 1 0 0 0,0 0 0 0 0,0-1 0 0 0,1 1 0 0 0,0 0 0 0 0,0-1 0 0 0,0 1 1 0 0,1 0-1 0 0,0-1 0 0 0,0 1 0 0 0,1-1 0 0 0,2 9 0 0 0,5 6 649 0 0,0 0-1 0 0,17 25 1 0 0,-15-28-477 0 0,-1 2 0 0 0,9 22 0 0 0,-17-37-489 0 0,-1 0-1 0 0,0 0 0 0 0,0 1 0 0 0,0-1 0 0 0,0 0 0 0 0,-1 1 0 0 0,1-1 0 0 0,-1 0 1 0 0,0 1-1 0 0,-1-1 0 0 0,1 1 0 0 0,-1-1 0 0 0,0 0 0 0 0,0 0 0 0 0,0 1 1 0 0,0-1-1 0 0,-1 0 0 0 0,0 0 0 0 0,0 0 0 0 0,0 0 0 0 0,0 0 0 0 0,-4 4 1 0 0,2-3-23 0 0,-1 0 0 0 0,-1 0 0 0 0,1 0 0 0 0,0-1 0 0 0,-1 0 0 0 0,0 0 0 0 0,0 0 0 0 0,-1-1 0 0 0,1 0 1 0 0,0 0-1 0 0,-1 0 0 0 0,0-1 0 0 0,-9 2 0 0 0,-56 9 99 0 0,66-13-124 0 0,0 1-1 0 0,0-1 0 0 0,0-1 0 0 0,0 1 1 0 0,0-1-1 0 0,0 0 0 0 0,1 0 0 0 0,-1-1 1 0 0,0 1-1 0 0,-7-4 0 0 0,13 4-40 0 0,-1 1-1 0 0,1 0 1 0 0,-1-1 0 0 0,1 1 0 0 0,0 0-1 0 0,-1-1 1 0 0,1 1 0 0 0,0-1 0 0 0,-1 1-1 0 0,1 0 1 0 0,0-1 0 0 0,0 1 0 0 0,-1-1 0 0 0,1 1-1 0 0,0-1 1 0 0,0 1 0 0 0,0-1 0 0 0,0 1-1 0 0,0-1 1 0 0,-1 1 0 0 0,1-1 0 0 0,0 1-1 0 0,0-1 1 0 0,0 1 0 0 0,0-1 0 0 0,1 1-1 0 0,-1-1 1 0 0,0 1 0 0 0,0-1 0 0 0,0 1-1 0 0,0-1 1 0 0,0 1 0 0 0,1-1 0 0 0,-1 1-1 0 0,0-1 1 0 0,0 1 0 0 0,1-1 0 0 0,-1 1-1 0 0,0 0 1 0 0,1-1 0 0 0,-1 1 0 0 0,1-1-1 0 0,-1 1 1 0 0,0 0 0 0 0,1 0 0 0 0,0-1-1 0 0,24-21-2996 0 0,-20 18 1980 0 0,38-32-4279 0 0,-26 22 2625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9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180 181 3529 0 0,'0'-4'113'0'0,"1"0"1"0"0,0 1-1 0 0,0-1 1 0 0,1 1-1 0 0,-1-1 1 0 0,1 1-1 0 0,-1 0 1 0 0,1 0-1 0 0,0 0 1 0 0,0 0-1 0 0,1 0 1 0 0,4-5-1 0 0,-3 3 27 0 0,0 1 0 0 0,-1-1 1 0 0,0 0-1 0 0,0 0 0 0 0,3-5 0 0 0,-5 6 50 0 0,1 1 0 0 0,-1 0-1 0 0,0-1 1 0 0,0 1 0 0 0,0-1-1 0 0,-1 1 1 0 0,1-1 0 0 0,-1 1-1 0 0,0-1 1 0 0,0 1 0 0 0,0-1-1 0 0,0 0 1 0 0,-1 1 0 0 0,0-1-1 0 0,1 1 1 0 0,-1-1 0 0 0,0 1 0 0 0,-1 0-1 0 0,1-1 1 0 0,0 1 0 0 0,-1 0-1 0 0,0 0 1 0 0,0 0 0 0 0,0 0-1 0 0,-3-3 1 0 0,4 5-120 0 0,-1 0 0 0 0,0 0 1 0 0,1 0-1 0 0,-1 1 0 0 0,0-1 0 0 0,0 1 0 0 0,1-1 1 0 0,-1 1-1 0 0,0-1 0 0 0,0 1 0 0 0,0 0 0 0 0,0 0 1 0 0,1 0-1 0 0,-1 0 0 0 0,0 0 0 0 0,0 0 0 0 0,0 1 1 0 0,0-1-1 0 0,1 1 0 0 0,-1-1 0 0 0,0 1 0 0 0,0 0 1 0 0,1-1-1 0 0,-1 1 0 0 0,1 0 0 0 0,-1 0 0 0 0,0 0 1 0 0,-1 2-1 0 0,-43 32 740 0 0,34-24-623 0 0,-50 51 726 0 0,57-57-810 0 0,0 1 0 0 0,0 0 0 0 0,1 1 1 0 0,0-1-1 0 0,0 1 0 0 0,1 0 1 0 0,0 0-1 0 0,0 0 0 0 0,-2 8 0 0 0,5-13-85 0 0,-1 0-1 0 0,1 0 1 0 0,0 0-1 0 0,0-1 0 0 0,0 1 1 0 0,0 0-1 0 0,0 0 0 0 0,0 0 1 0 0,1 0-1 0 0,-1 0 1 0 0,1 0-1 0 0,-1 0 0 0 0,1-1 1 0 0,0 1-1 0 0,-1 0 1 0 0,1 0-1 0 0,0-1 0 0 0,0 1 1 0 0,1-1-1 0 0,-1 1 1 0 0,0-1-1 0 0,0 1 0 0 0,1-1 1 0 0,-1 0-1 0 0,1 1 1 0 0,-1-1-1 0 0,1 0 0 0 0,-1 0 1 0 0,1 0-1 0 0,0 0 0 0 0,2 1 1 0 0,8 2 33 0 0,0 1-1 0 0,0-2 1 0 0,0 1 0 0 0,13 0 0 0 0,11 5 51 0 0,-26-6-96 0 0,-1 1 0 0 0,1 0 0 0 0,-1 0 0 0 0,0 1 0 0 0,0 1 1 0 0,0-1-1 0 0,-1 1 0 0 0,9 8 0 0 0,-14-10 2 0 0,1 0 0 0 0,-1 0 1 0 0,0 0-1 0 0,-1 0 0 0 0,1 1 0 0 0,0-1 1 0 0,-1 1-1 0 0,0-1 0 0 0,0 1 0 0 0,-1 0 1 0 0,1 0-1 0 0,-1 0 0 0 0,0 0 0 0 0,0 0 1 0 0,-1 0-1 0 0,0 0 0 0 0,1 0 0 0 0,-2 9 1 0 0,0-8 31 0 0,0 0 1 0 0,-1 0-1 0 0,0 0 1 0 0,0 0-1 0 0,0 0 1 0 0,0 0-1 0 0,-1 0 1 0 0,0-1-1 0 0,0 1 1 0 0,-1-1-1 0 0,1 0 1 0 0,-1 0 0 0 0,0 0-1 0 0,-1-1 1 0 0,1 1-1 0 0,-6 3 1 0 0,8-6-47 0 0,0-1 0 0 0,0 1 0 0 0,-1-1 0 0 0,1 1 0 0 0,0-1 1 0 0,-1 0-1 0 0,1 0 0 0 0,-1 0 0 0 0,0 0 0 0 0,1 0 0 0 0,-1-1 1 0 0,1 1-1 0 0,-1-1 0 0 0,0 0 0 0 0,0 0 0 0 0,1 0 0 0 0,-1 0 1 0 0,0 0-1 0 0,1 0 0 0 0,-1-1 0 0 0,0 1 0 0 0,1-1 0 0 0,-1 0 1 0 0,0 0-1 0 0,1 0 0 0 0,-1 0 0 0 0,1 0 0 0 0,0-1 0 0 0,-1 1 1 0 0,1-1-1 0 0,0 1 0 0 0,0-1 0 0 0,0 0 0 0 0,0 0 0 0 0,0 0 1 0 0,0 0-1 0 0,1 0 0 0 0,-3-4 0 0 0,-13-20-2580 0 0,5-4-7433 0 0,11 24 6571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6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5833 0 0,'0'0'52'0'0,"0"-1"-1"0"0,0 0 0 0 0,0 1 0 0 0,-1-1 1 0 0,1 0-1 0 0,0 1 0 0 0,0-1 1 0 0,0 0-1 0 0,0 1 0 0 0,1-1 0 0 0,-1 0 1 0 0,0 0-1 0 0,0 1 0 0 0,0-1 1 0 0,0 0-1 0 0,1 1 0 0 0,-1-1 0 0 0,0 1 1 0 0,1-1-1 0 0,-1 0 0 0 0,0 1 1 0 0,1-1-1 0 0,-1 1 0 0 0,1-1 0 0 0,-1 1 1 0 0,1-1-1 0 0,-1 1 0 0 0,1-1 1 0 0,-1 1-1 0 0,1 0 0 0 0,-1-1 0 0 0,1 1 1 0 0,0 0-1 0 0,-1-1 0 0 0,1 1 1 0 0,0 0-1 0 0,-1 0 0 0 0,1-1 0 0 0,0 1 1 0 0,-1 0-1 0 0,1 0 0 0 0,0 0 1 0 0,-1 0-1 0 0,2 0 0 0 0,0 1 58 0 0,-1-1-1 0 0,1 1 1 0 0,-1 0 0 0 0,1-1-1 0 0,-1 1 1 0 0,0 0 0 0 0,1 0-1 0 0,-1 0 1 0 0,0 0-1 0 0,0 0 1 0 0,1 0 0 0 0,-1 0-1 0 0,0 0 1 0 0,0 1-1 0 0,0-1 1 0 0,0 0 0 0 0,-1 1-1 0 0,2 2 1 0 0,8 21 586 0 0,-7-15-501 0 0,1 0 0 0 0,0-1 1 0 0,0 0-1 0 0,1 0 0 0 0,0 0 1 0 0,11 14-1 0 0,-15-22-142 0 0,0-1 1 0 0,0 1-1 0 0,0 0 0 0 0,0-1 1 0 0,0 1-1 0 0,0-1 1 0 0,0 0-1 0 0,0 1 0 0 0,0-1 1 0 0,0 0-1 0 0,0 0 1 0 0,1 1-1 0 0,-1-1 0 0 0,0 0 1 0 0,0 0-1 0 0,0 0 0 0 0,0-1 1 0 0,0 1-1 0 0,0 0 1 0 0,0 0-1 0 0,1 0 0 0 0,-1-1 1 0 0,0 1-1 0 0,0-1 1 0 0,0 1-1 0 0,0-1 0 0 0,0 1 1 0 0,0-1-1 0 0,0 0 0 0 0,-1 1 1 0 0,1-1-1 0 0,0 0 1 0 0,0 0-1 0 0,0 1 0 0 0,-1-1 1 0 0,2-2-1 0 0,33-41 340 0 0,-25 30-223 0 0,-3 5 85 0 0,-6 6-447 0 0,1 1 0 0 0,0-1 1 0 0,0 1-1 0 0,0-1 0 0 0,1 1 1 0 0,-1 0-1 0 0,1 0 0 0 0,-1 0 1 0 0,6-3-1 0 0,-6 4-432 0 0,1 0 0 0 0,-1 1 0 0 0,0-1 0 0 0,0 1 0 0 0,1 0 1 0 0,-1 0-1 0 0,1 0 0 0 0,-1 0 0 0 0,0 0 0 0 0,3 0 0 0 0,2 2-3058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6.57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79 7402 0 0,'-2'-3'247'0'0,"1"1"0"0"0,-1 0 0 0 0,1-1 0 0 0,0 1 1 0 0,0 0-1 0 0,0-1 0 0 0,0 0 0 0 0,0 1 0 0 0,0-1 0 0 0,1 1 1 0 0,-1-1-1 0 0,1 0 0 0 0,0 0 0 0 0,0-4 0 0 0,0 5-208 0 0,1 1 0 0 0,-1-1 0 0 0,1 0 0 0 0,0 1 0 0 0,0-1 0 0 0,-1 1-1 0 0,1-1 1 0 0,0 1 0 0 0,1 0 0 0 0,-1 0 0 0 0,0-1 0 0 0,0 1 0 0 0,0 0-1 0 0,1 0 1 0 0,-1 0 0 0 0,1 0 0 0 0,-1 0 0 0 0,1 0 0 0 0,-1 1 0 0 0,1-1 0 0 0,-1 0-1 0 0,1 1 1 0 0,0-1 0 0 0,-1 1 0 0 0,4-1 0 0 0,7-1-30 0 0,0 0 1 0 0,1 0-1 0 0,-1 2 1 0 0,1-1-1 0 0,-1 1 1 0 0,0 1-1 0 0,1 1 1 0 0,-1-1-1 0 0,0 2 1 0 0,0 0-1 0 0,0 0 1 0 0,0 1-1 0 0,11 6 1 0 0,-18-8-15 0 0,1 0 1 0 0,-1 1-1 0 0,0 0 1 0 0,-1 0-1 0 0,1 0 1 0 0,0 1-1 0 0,-1-1 1 0 0,0 1-1 0 0,0 0 1 0 0,0 0-1 0 0,0 1 1 0 0,-1-1-1 0 0,1 1 1 0 0,-1 0-1 0 0,-1 0 1 0 0,1 0-1 0 0,-1 0 1 0 0,1 0-1 0 0,-1 1 1 0 0,-1-1-1 0 0,1 1 1 0 0,-1-1-1 0 0,0 1 1 0 0,0 0-1 0 0,-1-1 1 0 0,0 1-1 0 0,0 0 1 0 0,0-1-1 0 0,0 1 1 0 0,-2 7-1 0 0,-1-4 12 0 0,0-1 1 0 0,0 1-1 0 0,-1 0 0 0 0,0-1 0 0 0,0 0 0 0 0,-1 0 0 0 0,0 0 0 0 0,0-1 1 0 0,-1 0-1 0 0,0 0 0 0 0,0 0 0 0 0,-1-1 0 0 0,1 0 0 0 0,-1 0 0 0 0,-1 0 0 0 0,1-1 1 0 0,-1 0-1 0 0,0-1 0 0 0,0 0 0 0 0,-1 0 0 0 0,1 0 0 0 0,-1-1 0 0 0,0-1 1 0 0,0 1-1 0 0,0-1 0 0 0,0-1 0 0 0,0 0 0 0 0,0 0 0 0 0,0-1 0 0 0,0 0 1 0 0,-1 0-1 0 0,1-1 0 0 0,-13-3 0 0 0,22 4-21 0 0,-1 0 1 0 0,1 0-1 0 0,-1 0 0 0 0,1-1 1 0 0,-1 1-1 0 0,1 0 0 0 0,-1 0 1 0 0,1 0-1 0 0,-1-1 0 0 0,1 1 1 0 0,-1 0-1 0 0,1 0 0 0 0,-1-1 1 0 0,1 1-1 0 0,0 0 0 0 0,-1-1 1 0 0,1 1-1 0 0,-1-1 1 0 0,1 1-1 0 0,0 0 0 0 0,-1-1 1 0 0,1 1-1 0 0,0-1 0 0 0,0 1 1 0 0,-1-1-1 0 0,1 1 0 0 0,0-1 1 0 0,0 1-1 0 0,0-1 0 0 0,0 1 1 0 0,0-1-1 0 0,-1 1 0 0 0,1-2 1 0 0,11-16-1347 0 0,26-13-1969 0 0,-36 30 3121 0 0,35-23-2267 0 0,-16 12-429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7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0 136 4185 0 0,'0'-10'477'0'0,"1"1"-1"0"0,0-1 1 0 0,1 1-1 0 0,0-1 1 0 0,0 1 0 0 0,1 0-1 0 0,0 0 1 0 0,1 0 0 0 0,8-16-1 0 0,-11 25-432 0 0,-1-1 0 0 0,0 1 0 0 0,0-1-1 0 0,1 0 1 0 0,-1 1 0 0 0,0-1 0 0 0,1 1-1 0 0,-1-1 1 0 0,0 1 0 0 0,1 0 0 0 0,-1-1 0 0 0,1 1-1 0 0,-1-1 1 0 0,1 1 0 0 0,-1 0 0 0 0,1-1-1 0 0,-1 1 1 0 0,1 0 0 0 0,-1 0 0 0 0,1-1 0 0 0,0 1-1 0 0,-1 0 1 0 0,1 0 0 0 0,-1 0 0 0 0,1 0 0 0 0,0-1-1 0 0,-1 1 1 0 0,1 0 0 0 0,-1 0 0 0 0,1 1-1 0 0,0-1 1 0 0,-1 0 0 0 0,1 0 0 0 0,-1 0 0 0 0,1 0-1 0 0,0 0 1 0 0,-1 1 0 0 0,1-1 0 0 0,-1 0-1 0 0,1 0 1 0 0,-1 1 0 0 0,1-1 0 0 0,-1 0 0 0 0,1 1-1 0 0,-1-1 1 0 0,1 1 0 0 0,-1-1 0 0 0,1 1-1 0 0,-1-1 1 0 0,0 0 0 0 0,1 1 0 0 0,-1 0 0 0 0,0-1-1 0 0,1 1 1 0 0,-1-1 0 0 0,0 1 0 0 0,0-1-1 0 0,0 1 1 0 0,1 0 0 0 0,-1-1 0 0 0,0 2 0 0 0,14 51 363 0 0,-9-33-324 0 0,-2-10 1 0 0,-3-6-31 0 0,1 0 0 0 0,0 1 0 0 0,0-1 0 0 0,1 0 0 0 0,-1 0 0 0 0,1-1 0 0 0,0 1 0 0 0,0 0 0 0 0,0 0 0 0 0,0-1 0 0 0,1 1 0 0 0,3 3 0 0 0,-5-7-20 0 0,1 0 0 0 0,-1 0 0 0 0,0-1 0 0 0,1 1 0 0 0,-1 0 0 0 0,0 0 0 0 0,1-1 0 0 0,-1 1 0 0 0,0-1 0 0 0,1 1 0 0 0,-1-1 0 0 0,0 1 0 0 0,0-1 0 0 0,0 0 0 0 0,0 0 0 0 0,1 1 0 0 0,-1-1-1 0 0,0 0 1 0 0,0 0 0 0 0,1-2 0 0 0,24-27 95 0 0,-18 20-65 0 0,9-9-448 0 0,1 1 0 0 0,25-20-1 0 0,-34 31-1470 0 0,1 0 0 0 0,0 1 0 0 0,22-10 0 0 0,-22 12-1312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8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 5433 0 0,'0'0'13'0'0,"0"-1"0"0"0,0 1-1 0 0,0 0 1 0 0,0-1 0 0 0,0 1 0 0 0,0 0 0 0 0,0-1-1 0 0,0 1 1 0 0,0 0 0 0 0,1-1 0 0 0,-1 1 0 0 0,0 0-1 0 0,0 0 1 0 0,0-1 0 0 0,0 1 0 0 0,1 0-1 0 0,-1-1 1 0 0,0 1 0 0 0,0 0 0 0 0,0 0 0 0 0,1 0-1 0 0,-1-1 1 0 0,0 1 0 0 0,1 0 0 0 0,-1 0-1 0 0,0 0 1 0 0,0-1 0 0 0,1 1 0 0 0,-1 0 0 0 0,0 0-1 0 0,1 0 1 0 0,-1 0 0 0 0,0 0 0 0 0,1 0-1 0 0,-1 0 1 0 0,0 0 0 0 0,1 0 0 0 0,-1 0 0 0 0,0 0-1 0 0,1 0 1 0 0,-1 0 0 0 0,0 0 0 0 0,1 0-1 0 0,-1 0 1 0 0,0 0 0 0 0,1 0 0 0 0,-1 1 0 0 0,0-1-1 0 0,1 0 1 0 0,0 1 5 0 0,0-1 0 0 0,-1 0-1 0 0,1 1 1 0 0,0-1 0 0 0,0 1 0 0 0,-1-1-1 0 0,1 1 1 0 0,0-1 0 0 0,-1 1-1 0 0,1 0 1 0 0,0-1 0 0 0,-1 1 0 0 0,1 0-1 0 0,-1 0 1 0 0,1-1 0 0 0,-1 1 0 0 0,0 0-1 0 0,1 0 1 0 0,-1 0 0 0 0,0-1 0 0 0,1 1-1 0 0,-1 1 1 0 0,5 32-183 0 0,-3-26 251 0 0,-1-1 1 0 0,0 0 0 0 0,-1 0-1 0 0,1 1 1 0 0,-1-1 0 0 0,0 1-1 0 0,-1-1 1 0 0,-3 13 0 0 0,-6 16 893 0 0,5-23-675 0 0,1 1 0 0 0,1-1-1 0 0,0 1 1 0 0,1 0 0 0 0,-1 14-1 0 0,20-45 691 0 0,-8 1-950 0 0,1 1 0 0 0,0 0-1 0 0,1 1 1 0 0,0 0-1 0 0,2 1 1 0 0,-1 0 0 0 0,2 1-1 0 0,26-20 1 0 0,-37 31-51 0 0,1-1 1 0 0,-1 1-1 0 0,1 0 1 0 0,-1 0-1 0 0,1 0 1 0 0,-1 0-1 0 0,1 1 1 0 0,0 0-1 0 0,-1-1 1 0 0,1 1-1 0 0,0 1 1 0 0,-1-1-1 0 0,7 1 1 0 0,14 1-1201 0 0,-11-9-3519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9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4 102 4897 0 0,'0'-1'82'0'0,"-1"1"0"0"0,1-1 0 0 0,0 1 1 0 0,-1-1-1 0 0,1 0 0 0 0,0 1 0 0 0,0-1 0 0 0,-1 1 0 0 0,1-1 0 0 0,0 0 0 0 0,0 1 1 0 0,0-1-1 0 0,0 0 0 0 0,0 1 0 0 0,0-1 0 0 0,0 0 0 0 0,0 1 0 0 0,0-1 1 0 0,0 0-1 0 0,0 1 0 0 0,1-1 0 0 0,-1 0 0 0 0,0 1 0 0 0,0-1 0 0 0,1 1 0 0 0,-1-1 1 0 0,0 0-1 0 0,1 1 0 0 0,-1-1 0 0 0,0 1 0 0 0,1-1 0 0 0,-1 1 0 0 0,1-1 0 0 0,0 1 1 0 0,0 0 5 0 0,-1 0 0 0 0,1 0 0 0 0,0 0 1 0 0,0 0-1 0 0,0 1 0 0 0,0-1 1 0 0,-1 0-1 0 0,1 1 0 0 0,0-1 1 0 0,0 1-1 0 0,-1-1 0 0 0,1 1 1 0 0,0-1-1 0 0,-1 1 0 0 0,1-1 0 0 0,0 1 1 0 0,-1 0-1 0 0,1-1 0 0 0,-1 1 1 0 0,1 0-1 0 0,-1-1 0 0 0,1 1 1 0 0,-1 0-1 0 0,0 0 0 0 0,1 1 0 0 0,7 15 779 0 0,-5-9-346 0 0,1-1 0 0 0,0 1 0 0 0,0-1 0 0 0,10 12 0 0 0,-12-17-430 0 0,0 0 1 0 0,1 0-1 0 0,-1 0 1 0 0,0 0-1 0 0,1 0 0 0 0,-1-1 1 0 0,1 1-1 0 0,-1-1 1 0 0,1 0-1 0 0,0 0 0 0 0,0 0 1 0 0,-1 0-1 0 0,1 0 0 0 0,0-1 1 0 0,0 1-1 0 0,0-1 1 0 0,0 0-1 0 0,3 0 0 0 0,-2 0-44 0 0,-1-1 1 0 0,1 0-1 0 0,0 1 0 0 0,0-1 0 0 0,-1-1 0 0 0,1 1 0 0 0,-1-1 0 0 0,1 1 0 0 0,-1-1 1 0 0,0 0-1 0 0,0 0 0 0 0,0 0 0 0 0,5-5 0 0 0,39-41 212 0 0,-25 24-186 0 0,0 0 28 0 0,19-17-2692 0 0,-37 38 1440 0 0,0 0 0 0 0,0 1 0 0 0,0-1 0 0 0,0 1 0 0 0,0 0 0 0 0,6-1 0 0 0,2-1-2609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4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13 4361 0 0,'-11'-9'558'0'0,"5"5"432"0"0,8 21 106 0 0,8 36 148 0 0,-1 0 0 0 0,-3 1-1 0 0,-3 107 1 0 0,-11-106-870 0 0,4-34-218 0 0,3-20-142 0 0,3-8-65 0 0,3-21-467 0 0,18-52 0 0 0,-20 70 463 0 0,0 1 1 0 0,1 0-1 0 0,1 1 1 0 0,-1-1-1 0 0,2 1 1 0 0,-1 0-1 0 0,1 0 1 0 0,0 0-1 0 0,10-9 1 0 0,-16 17 43 0 0,1-1 0 0 0,0 1 0 0 0,-1-1 0 0 0,1 1 1 0 0,-1-1-1 0 0,1 1 0 0 0,0 0 0 0 0,0-1 0 0 0,-1 1 1 0 0,1 0-1 0 0,0 0 0 0 0,0-1 0 0 0,-1 1 0 0 0,1 0 1 0 0,0 0-1 0 0,0 0 0 0 0,-1 0 0 0 0,1 0 0 0 0,0 0 1 0 0,0 0-1 0 0,0 0 0 0 0,-1 0 0 0 0,1 0 0 0 0,0 1 1 0 0,0-1-1 0 0,-1 0 0 0 0,1 0 0 0 0,0 1 0 0 0,1 0 1 0 0,0 0 2 0 0,0 1 0 0 0,0 0 0 0 0,0 0 1 0 0,0 0-1 0 0,-1 0 0 0 0,1 0 1 0 0,-1 0-1 0 0,1 0 0 0 0,1 3 0 0 0,3 9 46 0 0,0-1 0 0 0,6 21-1 0 0,-12-32-34 0 0,1 0-2 0 0,2 10-19 0 0,1 0 1 0 0,0-1-1 0 0,0 1 0 0 0,2-1 0 0 0,-1 0 0 0 0,1-1 1 0 0,9 12-1 0 0,-15-22-79 0 0,1 1 0 0 0,-1-1 0 0 0,1 0 0 0 0,-1 1 1 0 0,1-1-1 0 0,-1 0 0 0 0,1 0 0 0 0,-1 0 0 0 0,1 0 0 0 0,0 0 0 0 0,-1 0 0 0 0,1 0 1 0 0,-1 0-1 0 0,1 0 0 0 0,0 0 0 0 0,-1 0 0 0 0,1 0 0 0 0,-1 0 0 0 0,1 0 1 0 0,-1 0-1 0 0,1 0 0 0 0,-1-1 0 0 0,1 1 0 0 0,0 0 0 0 0,-1 0 0 0 0,1-1 0 0 0,-1 1 1 0 0,1 0-1 0 0,-1-1 0 0 0,0 1 0 0 0,1-1 0 0 0,-1 1 0 0 0,1-1 0 0 0,-1 1 0 0 0,0 0 1 0 0,1-1-1 0 0,-1 1 0 0 0,0-1 0 0 0,0 0 0 0 0,1 1 0 0 0,-1-1 0 0 0,0 1 1 0 0,0-2-1 0 0,16-32-2899 0 0,-12 25 3178 0 0,-2 6-403 0 0,13-20 2337 0 0,-14 22-1791 0 0,1 0 0 0 0,0 1 0 0 0,-1-1 0 0 0,1 1 0 0 0,-1-1 0 0 0,1 1 0 0 0,0 0 0 0 0,-1 0 0 0 0,1 0 0 0 0,0 0 0 0 0,-1 0 0 0 0,1 0 0 0 0,-1 0 0 0 0,1 0 0 0 0,2 1 0 0 0,8 1 131 0 0,1-1 0 0 0,0-1 0 0 0,0 0 0 0 0,0-1 0 0 0,21-4 0 0 0,-29 4-449 0 0,0 0-1 0 0,0 0 1 0 0,-1 0-1 0 0,1-1 1 0 0,0 0-1 0 0,0 0 1 0 0,-1 0-1 0 0,1 0 1 0 0,-1-1-1 0 0,0 0 1 0 0,0 0-1 0 0,0 0 1 0 0,0 0-1 0 0,0-1 1 0 0,-1 0-1 0 0,1 1 1 0 0,2-6 0 0 0,-5 8-27 0 0,0-1 0 0 0,0 0 0 0 0,0 1 0 0 0,-1-1 1 0 0,1 0-1 0 0,0 1 0 0 0,-1-1 0 0 0,0 0 0 0 0,1 0 1 0 0,-1 0-1 0 0,0 1 0 0 0,0-1 0 0 0,0 0 0 0 0,0 0 1 0 0,0 0-1 0 0,0 0 0 0 0,-1 1 0 0 0,1-1 0 0 0,-1 0 1 0 0,1 0-1 0 0,-1 1 0 0 0,1-1 0 0 0,-1 0 0 0 0,0 1 1 0 0,0-1-1 0 0,0 0 0 0 0,0 1 0 0 0,0-1 0 0 0,0 1 1 0 0,-1 0-1 0 0,1-1 0 0 0,0 1 0 0 0,-1 0 0 0 0,1 0 1 0 0,-1 0-1 0 0,1 0 0 0 0,-1 0 0 0 0,0 0 0 0 0,1 0 1 0 0,-1 1-1 0 0,0-1 0 0 0,-1 0 0 0 0,-1-1-16 0 0,-1 1-1 0 0,1-1 0 0 0,0 1 1 0 0,-1 0-1 0 0,1 0 1 0 0,0 1-1 0 0,-1-1 0 0 0,1 1 1 0 0,-1 0-1 0 0,0 0 1 0 0,1 0-1 0 0,0 1 0 0 0,-1 0 1 0 0,1-1-1 0 0,-1 2 0 0 0,-5 1 1 0 0,6 0 44 0 0,-1 0-1 0 0,1 0 1 0 0,-1 0-1 0 0,1 1 1 0 0,0 0 0 0 0,0 0-1 0 0,1 0 1 0 0,-1 0 0 0 0,1 0-1 0 0,0 1 1 0 0,0 0 0 0 0,0-1-1 0 0,1 1 1 0 0,0 0 0 0 0,-3 8-1 0 0,3-5 66 0 0,0 0-1 0 0,0 0 1 0 0,1-1-1 0 0,0 1 0 0 0,1 0 1 0 0,0 1-1 0 0,0-1 1 0 0,0 0-1 0 0,1 0 1 0 0,2 9-1 0 0,-1-10-9 0 0,-1-1-1 0 0,1 0 1 0 0,1 0-1 0 0,-1 0 1 0 0,1 0-1 0 0,0 0 1 0 0,0-1-1 0 0,1 1 1 0 0,-1-1 0 0 0,1 0-1 0 0,1 0 1 0 0,6 7-1 0 0,-7-9-53 0 0,-1-1 0 0 0,1 1 0 0 0,0-1 0 0 0,0 0 0 0 0,0 1 1 0 0,1-2-1 0 0,-1 1 0 0 0,0 0 0 0 0,1-1 0 0 0,-1 0 0 0 0,1 0 0 0 0,-1 0 0 0 0,1-1 0 0 0,0 1 0 0 0,-1-1 0 0 0,1 0 0 0 0,-1-1 0 0 0,9-1 0 0 0,-5 0-277 0 0,0 0-1 0 0,0-1 1 0 0,0-1-1 0 0,0 1 1 0 0,-1-1 0 0 0,0-1-1 0 0,0 1 1 0 0,0-1-1 0 0,0 0 1 0 0,8-9-1 0 0,-1 0-1619 0 0,0-1 0 0 0,-1 0 0 0 0,14-21 0 0 0,-18 21-447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5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112 138 3561 0 0,'30'-12'1609'0'0,"-27"9"-1519"0"0,0 0 0 0 0,0 0 0 0 0,0-1 0 0 0,-1 1 0 0 0,1-1 0 0 0,-1 1 0 0 0,0-1 0 0 0,0 0 0 0 0,0 0 0 0 0,-1 0 0 0 0,1 0 0 0 0,-1 0 0 0 0,0 0-1 0 0,0-7 1 0 0,0 9-61 0 0,-1 0-1 0 0,0 0 0 0 0,0 0 0 0 0,1-1 0 0 0,-2 1 0 0 0,1 0 0 0 0,0 0 0 0 0,0 0 0 0 0,-1-1 1 0 0,1 1-1 0 0,-1 0 0 0 0,0 0 0 0 0,1 0 0 0 0,-1 0 0 0 0,0 0 0 0 0,0 0 0 0 0,-1 0 1 0 0,1 0-1 0 0,0 0 0 0 0,-1 1 0 0 0,1-1 0 0 0,-1 0 0 0 0,1 1 0 0 0,-1-1 0 0 0,0 1 1 0 0,1 0-1 0 0,-1 0 0 0 0,-4-2 0 0 0,4 1 9 0 0,-1 1 0 0 0,0 0 1 0 0,1 0-1 0 0,-1 0 0 0 0,0 1 0 0 0,0-1 1 0 0,0 1-1 0 0,0 0 0 0 0,1-1 1 0 0,-1 1-1 0 0,0 0 0 0 0,0 1 0 0 0,0-1 1 0 0,0 0-1 0 0,0 1 0 0 0,1 0 0 0 0,-1 0 1 0 0,0 0-1 0 0,0 0 0 0 0,-4 2 0 0 0,3 1 82 0 0,-1-1 0 0 0,1 0-1 0 0,1 1 1 0 0,-1 0-1 0 0,0 0 1 0 0,1 0 0 0 0,0 0-1 0 0,0 0 1 0 0,0 1-1 0 0,-3 8 1 0 0,-3 7 242 0 0,2 1 0 0 0,0 1 0 0 0,2-1 0 0 0,-5 31-1 0 0,9-47-321 0 0,1 1-1 0 0,0-1 0 0 0,0 0 0 0 0,0 0 0 0 0,0 0 0 0 0,1 0 1 0 0,0 0-1 0 0,0 0 0 0 0,0 0 0 0 0,1 0 0 0 0,-1 0 0 0 0,1 0 1 0 0,1 0-1 0 0,3 7 0 0 0,-5-11-27 0 0,0 1 0 0 0,1-1 0 0 0,-1 0 0 0 0,0 1-1 0 0,0-1 1 0 0,1 0 0 0 0,-1 0 0 0 0,0 0 0 0 0,1 0 0 0 0,-1 0 0 0 0,1 0 0 0 0,-1-1-1 0 0,1 1 1 0 0,0 0 0 0 0,-1-1 0 0 0,1 1 0 0 0,0-1 0 0 0,2 1 0 0 0,-2-2-11 0 0,1 1 0 0 0,-1 0 0 0 0,1-1 1 0 0,-1 1-1 0 0,1-1 0 0 0,-1 0 0 0 0,0 0 0 0 0,1 0 1 0 0,-1 0-1 0 0,0 0 0 0 0,0 0 0 0 0,1-1 0 0 0,-1 1 1 0 0,0-1-1 0 0,0 1 0 0 0,2-3 0 0 0,7-8-219 0 0,0 0 0 0 0,-1 0 0 0 0,-1-1 0 0 0,1 0 0 0 0,-2-1 0 0 0,11-23 0 0 0,31-92-1623 0 0,-52 145 2003 0 0,0 1 0 0 0,1-1 0 0 0,1 1 0 0 0,1 18 1 0 0,0-26-119 0 0,-1 3 31 0 0,1 8 125 0 0,5 35-1 0 0,-5-49-200 0 0,0-1 0 0 0,1 1 0 0 0,0-1-1 0 0,-1 0 1 0 0,2 0 0 0 0,-1 0 0 0 0,1 0 0 0 0,-1 0 0 0 0,1 0 0 0 0,1-1 0 0 0,4 7 0 0 0,-6-10-67 0 0,-1 0 1 0 0,0 0-1 0 0,1 1 0 0 0,-1-1 1 0 0,1 0-1 0 0,-1 0 1 0 0,1 0-1 0 0,0-1 0 0 0,-1 1 1 0 0,1 0-1 0 0,0-1 1 0 0,-1 1-1 0 0,1-1 0 0 0,0 1 1 0 0,0-1-1 0 0,0 0 1 0 0,0 0-1 0 0,-1 0 1 0 0,1 0-1 0 0,0 0 0 0 0,0 0 1 0 0,0 0-1 0 0,-1-1 1 0 0,1 1-1 0 0,0-1 0 0 0,0 1 1 0 0,-1-1-1 0 0,1 0 1 0 0,0 0-1 0 0,-1 1 0 0 0,1-1 1 0 0,-1 0-1 0 0,3-3 1 0 0,2 0-580 0 0,0-1 1 0 0,-1-1 0 0 0,1 1 0 0 0,-2-1-1 0 0,1 0 1 0 0,7-12 0 0 0,-1 0-1563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6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1 8186 0 0,'-1'2'147'0'0,"-1"-1"0"0"0,0 1 0 0 0,1 0 0 0 0,-1 0 0 0 0,1 0 1 0 0,-1 0-1 0 0,1 0 0 0 0,0 0 0 0 0,0 1 0 0 0,0-1 0 0 0,0 0 0 0 0,0 1 1 0 0,0-1-1 0 0,1 1 0 0 0,-1-1 0 0 0,1 0 0 0 0,0 1 0 0 0,0-1 0 0 0,0 1 1 0 0,0 3-1 0 0,8 53 1268 0 0,-7-51-1163 0 0,9 29 445 0 0,1 0 0 0 0,31 70 0 0 0,-17-46-528 0 0,-21-42 97 0 0,-14-25-318 0 0,-25-32-544 0 0,27 28 347 0 0,0 1 38 0 0,0 2 0 0 0,0-1-1 0 0,0 1 1 0 0,-1 0-1 0 0,0 1 1 0 0,0 0 0 0 0,-1 0-1 0 0,-12-4 1 0 0,20 9 201 0 0,0 0 0 0 0,-1 0 1 0 0,1 0-1 0 0,-1 0 0 0 0,1 1 0 0 0,-1-1 1 0 0,1 1-1 0 0,-1 0 0 0 0,1 0 0 0 0,-1 0 1 0 0,1 0-1 0 0,-1 0 0 0 0,1 1 1 0 0,-1-1-1 0 0,1 1 0 0 0,-1-1 0 0 0,1 1 1 0 0,-1 0-1 0 0,1 0 0 0 0,0 0 0 0 0,-1 0 1 0 0,1 1-1 0 0,0-1 0 0 0,0 0 0 0 0,0 1 1 0 0,0 0-1 0 0,0-1 0 0 0,0 1 0 0 0,1 0 1 0 0,-1 0-1 0 0,0 0 0 0 0,1 0 1 0 0,0 0-1 0 0,-1 1 0 0 0,1-1 0 0 0,0 0 1 0 0,0 1-1 0 0,0-1 0 0 0,1 0 0 0 0,-2 6 1 0 0,0-4 84 0 0,1 1 1 0 0,0 0 0 0 0,0 0 0 0 0,0 0 0 0 0,1 0-1 0 0,-1 0 1 0 0,1 0 0 0 0,0 0 0 0 0,1 0 0 0 0,-1 0-1 0 0,1 0 1 0 0,0 0 0 0 0,0 0 0 0 0,0 0-1 0 0,1 0 1 0 0,0 0 0 0 0,0-1 0 0 0,0 1 0 0 0,1-1-1 0 0,-1 1 1 0 0,1-1 0 0 0,0 0 0 0 0,0 0 0 0 0,1 0-1 0 0,-1-1 1 0 0,1 1 0 0 0,4 2 0 0 0,-5-3-7 0 0,1 0-1 0 0,0-1 1 0 0,0 0 0 0 0,0 0 0 0 0,0 0 0 0 0,1-1-1 0 0,-1 1 1 0 0,0-1 0 0 0,1 0 0 0 0,-1 0 0 0 0,1 0-1 0 0,-1-1 1 0 0,1 0 0 0 0,-1 0 0 0 0,1 0 0 0 0,0 0-1 0 0,-1-1 1 0 0,1 1 0 0 0,-1-1 0 0 0,1 0 0 0 0,-1-1-1 0 0,0 1 1 0 0,0-1 0 0 0,1 0 0 0 0,-1 0 0 0 0,0 0-1 0 0,0 0 1 0 0,-1-1 0 0 0,8-5 0 0 0,37-39-144 0 0,-41 39 55 0 0,0 0 0 0 0,0 1 0 0 0,1-1 0 0 0,0 2 0 0 0,0-1 0 0 0,1 1 0 0 0,-1 0 0 0 0,1 1 0 0 0,1 0 0 0 0,-1 0 0 0 0,1 1 0 0 0,16-5 0 0 0,-12 6 60 0 0,0-1 0 0 0,22-9 0 0 0,-30 11-39 0 0,-1 0 0 0 0,0-1 0 0 0,0 1 1 0 0,0-1-1 0 0,-1-1 0 0 0,1 1 0 0 0,-1-1 1 0 0,1 1-1 0 0,5-9 0 0 0,-9 11-19 0 0,0 0 1 0 0,0 0-1 0 0,0 0 0 0 0,0 0 0 0 0,-1 0 0 0 0,1 0 1 0 0,0 0-1 0 0,-1-1 0 0 0,1 1 0 0 0,-1 0 1 0 0,0 0-1 0 0,1-1 0 0 0,-1 1 0 0 0,0 0 0 0 0,0-1 1 0 0,1 1-1 0 0,-1 0 0 0 0,0-1 0 0 0,-1 1 1 0 0,1 0-1 0 0,0-1 0 0 0,0 1 0 0 0,0 0 0 0 0,-1-1 1 0 0,1 1-1 0 0,-1 0 0 0 0,1 0 0 0 0,-1-1 1 0 0,1 1-1 0 0,-1 0 0 0 0,0 0 0 0 0,0 0 0 0 0,1 0 1 0 0,-1 0-1 0 0,0 0 0 0 0,0 0 0 0 0,0 0 1 0 0,0 0-1 0 0,-2-1 0 0 0,0 1-17 0 0,1-1-1 0 0,-1 1 1 0 0,1 0-1 0 0,-1 0 1 0 0,0 0-1 0 0,1 1 1 0 0,-1-1 0 0 0,0 0-1 0 0,1 1 1 0 0,-1 0-1 0 0,0 0 1 0 0,0 0-1 0 0,0 0 1 0 0,1 0 0 0 0,-1 0-1 0 0,0 1 1 0 0,0-1-1 0 0,-3 2 1 0 0,3 0 43 0 0,0-1-1 0 0,0 1 1 0 0,0-1 0 0 0,0 1-1 0 0,0 0 1 0 0,0 0 0 0 0,1 0-1 0 0,-1 0 1 0 0,1 1 0 0 0,0-1-1 0 0,-1 1 1 0 0,1-1-1 0 0,0 1 1 0 0,1 0 0 0 0,-1 0-1 0 0,0 0 1 0 0,1 0 0 0 0,-2 4-1 0 0,2-2 35 0 0,0 0 0 0 0,0 0-1 0 0,0 0 1 0 0,0 0-1 0 0,1 0 1 0 0,0 0 0 0 0,0 1-1 0 0,0-1 1 0 0,1 0-1 0 0,-1 0 1 0 0,3 6 0 0 0,-2-6-5 0 0,0 1 0 0 0,1-1 1 0 0,-1 0-1 0 0,1-1 1 0 0,0 1-1 0 0,1 0 1 0 0,-1-1-1 0 0,1 1 0 0 0,0-1 1 0 0,0 1-1 0 0,1-1 1 0 0,-1 0-1 0 0,1-1 0 0 0,0 1 1 0 0,0-1-1 0 0,0 1 1 0 0,0-1-1 0 0,0 0 1 0 0,1-1-1 0 0,-1 1 0 0 0,1-1 1 0 0,0 0-1 0 0,0 0 1 0 0,6 2-1 0 0,-5-4-52 0 0,1 0-1 0 0,-1 0 1 0 0,0 0-1 0 0,0-1 1 0 0,0 1-1 0 0,0-1 1 0 0,0-1-1 0 0,0 1 1 0 0,0-1 0 0 0,0 0-1 0 0,-1-1 1 0 0,1 1-1 0 0,-1-1 1 0 0,1 0-1 0 0,-1-1 1 0 0,0 1-1 0 0,0-1 1 0 0,0 0-1 0 0,-1 0 1 0 0,0-1 0 0 0,1 1-1 0 0,-1-1 1 0 0,3-5-1 0 0,7-10-265 0 0,-2-1 0 0 0,0 0 0 0 0,0 0 0 0 0,10-33 0 0 0,-22 54 289 0 0,0 0 0 0 0,0 0 0 0 0,0 0 0 0 0,0-1 0 0 0,0 1 0 0 0,0 0 0 0 0,0 0-1 0 0,0 0 1 0 0,0 0 0 0 0,1 0 0 0 0,-1 0 0 0 0,0 0 0 0 0,0 0 0 0 0,0 0 0 0 0,0 0 0 0 0,0 0 0 0 0,0 0 0 0 0,0 0 0 0 0,0 0 0 0 0,0-1 0 0 0,0 1 0 0 0,1 0 0 0 0,-1 0 0 0 0,0 0 0 0 0,0 0 0 0 0,0 0 0 0 0,0 0 0 0 0,0 0 0 0 0,0 0 0 0 0,0 0 0 0 0,0 0 0 0 0,0 0 0 0 0,1 0-1 0 0,-1 0 1 0 0,0 0 0 0 0,0 0 0 0 0,0 0 0 0 0,0 1 0 0 0,0-1 0 0 0,0 0 0 0 0,0 0 0 0 0,0 0 0 0 0,0 0 0 0 0,1 0 0 0 0,-1 0 0 0 0,0 0 0 0 0,0 0 0 0 0,0 0 0 0 0,0 0 0 0 0,0 0 0 0 0,0 0 0 0 0,0 0 0 0 0,0 0 0 0 0,0 1 0 0 0,0-1 0 0 0,0 0 0 0 0,0 0 0 0 0,0 0 0 0 0,0 0 0 0 0,0 0-1 0 0,0 0 1 0 0,0 0 0 0 0,0 0 0 0 0,0 1 0 0 0,7 12 538 0 0,7 30 321 0 0,-7-21-703 0 0,-4-13-121 0 0,2 5 3 0 0,0 0-1 0 0,1 0 0 0 0,0-1 1 0 0,1 1-1 0 0,1-1 1 0 0,0-1-1 0 0,14 17 0 0 0,-22-28-45 0 0,0-1-1 0 0,0 0 0 0 0,1 1 0 0 0,-1-1 1 0 0,0 0-1 0 0,1 1 0 0 0,-1-1 0 0 0,0 0 1 0 0,1 1-1 0 0,-1-1 0 0 0,1 0 1 0 0,-1 0-1 0 0,0 0 0 0 0,1 1 0 0 0,-1-1 1 0 0,1 0-1 0 0,-1 0 0 0 0,0 0 0 0 0,1 0 1 0 0,-1 0-1 0 0,1 0 0 0 0,-1 0 0 0 0,1 0 1 0 0,-1 0-1 0 0,1 0 0 0 0,-1 0 1 0 0,0 0-1 0 0,1 0 0 0 0,-1 0 0 0 0,1 0 1 0 0,-1-1-1 0 0,1 1 0 0 0,0 0 0 0 0,8-16-144 0 0,-2-21-213 0 0,-4-35-28 0 0,-4 54 315 0 0,1-1 0 0 0,2 0 0 0 0,5-31 1 0 0,-7 49 73 0 0,0 0 1 0 0,1 1-1 0 0,-1-1 1 0 0,1 0-1 0 0,-1 0 0 0 0,1 0 1 0 0,-1 0-1 0 0,1 0 1 0 0,0 1-1 0 0,-1-1 1 0 0,1 0-1 0 0,0 0 1 0 0,0 1-1 0 0,-1-1 0 0 0,1 0 1 0 0,0 1-1 0 0,0-1 1 0 0,0 1-1 0 0,0 0 1 0 0,0-1-1 0 0,0 1 1 0 0,0-1-1 0 0,0 1 1 0 0,0 0-1 0 0,0 0 0 0 0,0 0 1 0 0,0 0-1 0 0,0-1 1 0 0,0 1-1 0 0,0 1 1 0 0,0-1-1 0 0,0 0 1 0 0,0 0-1 0 0,0 0 0 0 0,0 0 1 0 0,0 1-1 0 0,0-1 1 0 0,0 0-1 0 0,-1 1 1 0 0,3 0-1 0 0,46 23 47 0 0,-35-16-77 0 0,44 15-2089 0 0,-17-15-4123 0 0,-24-7 910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7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76 3561 0 0,'-1'0'132'0'0,"0"0"0"0"0,1 0 0 0 0,-1 0-1 0 0,0 1 1 0 0,0-1 0 0 0,0 0 0 0 0,0 1 0 0 0,0-1 0 0 0,1 1 0 0 0,-1-1 0 0 0,0 1 0 0 0,0-1 0 0 0,1 1 0 0 0,-1-1 0 0 0,0 1 0 0 0,1 0 0 0 0,-1-1 0 0 0,0 1-1 0 0,1 0 1 0 0,-1 0 0 0 0,1-1 0 0 0,-1 1 0 0 0,1 0 0 0 0,0 0 0 0 0,-1 0 0 0 0,1 0 0 0 0,0-1 0 0 0,-1 3 0 0 0,2-2 89 0 0,-1 1 1 0 0,0-1-1 0 0,1 1 1 0 0,0-1-1 0 0,-1 0 1 0 0,1 1-1 0 0,0-1 1 0 0,-1 0 0 0 0,1 1-1 0 0,0-1 1 0 0,0 0-1 0 0,0 0 1 0 0,0 0-1 0 0,0 0 1 0 0,3 2-1 0 0,-1 0 110 0 0,1 0 1 0 0,1 0-1 0 0,-1-1 0 0 0,0 1 1 0 0,1-1-1 0 0,-1 0 0 0 0,1 0 0 0 0,-1 0 1 0 0,1-1-1 0 0,7 2 0 0 0,-11-3-315 0 0,-1 0 0 0 0,1 0 0 0 0,-1 0 0 0 0,1 0 0 0 0,-1 0 0 0 0,1 0 0 0 0,-1 0 0 0 0,1 0 0 0 0,-1 0 0 0 0,0 0 0 0 0,1-1 0 0 0,-1 1 0 0 0,1 0 0 0 0,-1 0 0 0 0,1 0 0 0 0,-1-1 0 0 0,0 1 0 0 0,1 0 0 0 0,-1 0 0 0 0,0-1 0 0 0,1 1 0 0 0,-1 0 0 0 0,0-1 0 0 0,1 1 0 0 0,-1-1 0 0 0,0 1 0 0 0,1 0 0 0 0,-1-1 0 0 0,0 1 0 0 0,0-1 0 0 0,0 1 0 0 0,0 0 0 0 0,1-1 0 0 0,-1 1 0 0 0,0-1 0 0 0,-5-21-139 0 0,-18-17-582 0 0,18 32 621 0 0,-1 0-1 0 0,0 0 1 0 0,0 1-1 0 0,0 0 1 0 0,-1 0-1 0 0,0 1 1 0 0,0 0-1 0 0,-1 0 1 0 0,-10-6-1 0 0,14 10 106 0 0,1 0 1 0 0,0 0-1 0 0,-1 0 0 0 0,1 0 0 0 0,-1 0 0 0 0,1 1 1 0 0,-1-1-1 0 0,1 1 0 0 0,-1 0 0 0 0,1 0 1 0 0,-1 1-1 0 0,1-1 0 0 0,-1 1 0 0 0,1-1 0 0 0,-1 1 1 0 0,1 0-1 0 0,-1 0 0 0 0,1 1 0 0 0,0-1 0 0 0,0 1 1 0 0,0 0-1 0 0,0-1 0 0 0,0 1 0 0 0,0 1 1 0 0,0-1-1 0 0,-2 3 0 0 0,-1 1 17 0 0,-1 1 1 0 0,2 0-1 0 0,-1 1 1 0 0,1-1-1 0 0,0 1 0 0 0,1 0 1 0 0,0 0-1 0 0,0 0 0 0 0,1 1 1 0 0,0-1-1 0 0,0 1 1 0 0,1 0-1 0 0,0 0 0 0 0,1 0 1 0 0,-1 13-1 0 0,1 15-60 0 0,1 0 0 0 0,9 58 0 0 0,-2-20-17 0 0,5 15-2118 0 0,-38-114-7905 0 0,21 19 9344 0 0,-3-5-561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8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4497 0 0,'24'2'9164'0'0,"86"-7"-8429"0"0,-58-2-1325 0 0,-1-2-1 0 0,-1-2 1 0 0,78-28 0 0 0,-135 43 673 0 0,1-1 1 0 0,0 1 0 0 0,0 0-1 0 0,0 0 1 0 0,0 1-1 0 0,1 0 1 0 0,0 0 0 0 0,0 0-1 0 0,-6 8 1 0 0,1 0 253 0 0,0 0-1 0 0,1 1 1 0 0,-10 21 0 0 0,16-30-235 0 0,0 1 0 0 0,1 0 0 0 0,0 0 0 0 0,1-1 0 0 0,-1 1 0 0 0,1 0 0 0 0,0 1 0 0 0,1-1 0 0 0,0 0 0 0 0,0 0 0 0 0,0 0 0 0 0,2 11 0 0 0,-2-14-78 0 0,1-1 0 0 0,0 0 0 0 0,0 0 0 0 0,0 1 0 0 0,0-1 0 0 0,0 0 0 0 0,1 0 0 0 0,-1 0 0 0 0,1 0 0 0 0,-1-1 0 0 0,1 1 0 0 0,0 0 0 0 0,-1-1 0 0 0,1 1 0 0 0,0-1 0 0 0,0 1 0 0 0,0-1 0 0 0,0 0 0 0 0,0 0 0 0 0,1 0 0 0 0,-1 0 0 0 0,0 0 1 0 0,0 0-1 0 0,1-1 0 0 0,-1 1 0 0 0,0-1 0 0 0,1 0 0 0 0,-1 1 0 0 0,1-1 0 0 0,-1 0 0 0 0,0-1 0 0 0,1 1 0 0 0,-1 0 0 0 0,0-1 0 0 0,4 0 0 0 0,2 0-65 0 0,-1-1 0 0 0,1-1 0 0 0,0 1-1 0 0,0-1 1 0 0,-1-1 0 0 0,1 1 0 0 0,-1-1 0 0 0,0 0 0 0 0,-1-1 0 0 0,1 0 0 0 0,-1 0 0 0 0,1 0-1 0 0,-2-1 1 0 0,1 0 0 0 0,0 0 0 0 0,-1 0 0 0 0,0-1 0 0 0,-1 0 0 0 0,0 0 0 0 0,0 0 0 0 0,0 0-1 0 0,4-14 1 0 0,-7 18 29 0 0,-1-1-1 0 0,1 1 1 0 0,-1-1-1 0 0,0 1 1 0 0,0-1 0 0 0,-1 0-1 0 0,1 1 1 0 0,-1-1-1 0 0,1 1 1 0 0,-1-1-1 0 0,0 1 1 0 0,0-1-1 0 0,-1 1 1 0 0,1 0-1 0 0,-1-1 1 0 0,0 1-1 0 0,1 0 1 0 0,-1 0-1 0 0,-1 0 1 0 0,1 0 0 0 0,-4-3-1 0 0,4 4-5 0 0,0 0 1 0 0,0 0-1 0 0,0 0 0 0 0,0 0 1 0 0,-1 0-1 0 0,1 0 0 0 0,0 1 1 0 0,-1 0-1 0 0,1-1 0 0 0,-1 1 1 0 0,0 0-1 0 0,1 0 0 0 0,-1 0 0 0 0,0 0 1 0 0,0 1-1 0 0,1-1 0 0 0,-1 1 1 0 0,0 0-1 0 0,0 0 0 0 0,0 0 1 0 0,0 0-1 0 0,0 0 0 0 0,1 1 1 0 0,-1-1-1 0 0,0 1 0 0 0,0 0 0 0 0,-4 1 1 0 0,7-2 0 0 0,-1 0 1 0 0,1 0 0 0 0,0 0-1 0 0,0 0 1 0 0,-1 0 0 0 0,1 0-1 0 0,0 0 1 0 0,-1 0-1 0 0,1 0 1 0 0,0 0 0 0 0,0 0-1 0 0,-1 0 1 0 0,1 1 0 0 0,0-1-1 0 0,0 0 1 0 0,0 0 0 0 0,-1 0-1 0 0,1 0 1 0 0,0 0-1 0 0,0 1 1 0 0,-1-1 0 0 0,1 0-1 0 0,0 0 1 0 0,0 0 0 0 0,0 1-1 0 0,0-1 1 0 0,-1 0 0 0 0,1 0-1 0 0,0 0 1 0 0,0 1-1 0 0,0-1 1 0 0,0 0 0 0 0,0 0-1 0 0,0 1 1 0 0,0-1 0 0 0,0 0-1 0 0,0 0 1 0 0,0 1-1 0 0,0-1 1 0 0,0 0 0 0 0,0 1-1 0 0,0-1 1 0 0,0 0 0 0 0,0 1-1 0 0,15 1-381 0 0,32-6 196 0 0,-43 4 200 0 0,0-1 25 0 0,0 1 1 0 0,0 0-1 0 0,-1 0 1 0 0,1 0-1 0 0,0 0 1 0 0,0 1 0 0 0,0-1-1 0 0,-1 1 1 0 0,1 0-1 0 0,0 0 1 0 0,-1 1-1 0 0,1-1 1 0 0,-1 1-1 0 0,1-1 1 0 0,-1 1-1 0 0,0 0 1 0 0,1 1-1 0 0,-1-1 1 0 0,0 1-1 0 0,-1-1 1 0 0,1 1-1 0 0,3 4 1 0 0,-1 0 96 0 0,0 1 0 0 0,-1-1 0 0 0,-1 1 0 0 0,1-1 0 0 0,-1 1 0 0 0,0 0 0 0 0,-1 1 0 0 0,0-1 1 0 0,1 10-1 0 0,-2-13-67 0 0,0 1 1 0 0,0-1 0 0 0,1 0-1 0 0,0 1 1 0 0,0-1 0 0 0,0 0 0 0 0,1 0-1 0 0,0 0 1 0 0,4 7 0 0 0,-5-11-35 0 0,-1 0 0 0 0,0 1-1 0 0,0-1 1 0 0,0 0 0 0 0,1 0 0 0 0,-1 0 0 0 0,1 0 0 0 0,-1 0-1 0 0,1 0 1 0 0,-1 0 0 0 0,1 0 0 0 0,-1-1 0 0 0,1 1 0 0 0,0 0 0 0 0,-1-1-1 0 0,1 0 1 0 0,0 1 0 0 0,0-1 0 0 0,-1 0 0 0 0,1 0 0 0 0,0 0-1 0 0,0 0 1 0 0,0 0 0 0 0,-1 0 0 0 0,1 0 0 0 0,0-1 0 0 0,-1 1-1 0 0,1-1 1 0 0,0 1 0 0 0,-1-1 0 0 0,4-1 0 0 0,1-2-24 0 0,-1 0 1 0 0,0 0-1 0 0,0 0 0 0 0,0 0 1 0 0,0-1-1 0 0,-1 0 1 0 0,0 0-1 0 0,0 0 0 0 0,0-1 1 0 0,3-6-1 0 0,30-61-199 0 0,-35 69 206 0 0,-1 0 0 0 0,1 0 0 0 0,-1 0 0 0 0,0 0-1 0 0,0 0 1 0 0,0 0 0 0 0,-1-1 0 0 0,0 1 0 0 0,1 0 0 0 0,-1-1 0 0 0,-1 1-1 0 0,1 0 1 0 0,-1 0 0 0 0,0-5 0 0 0,0 7-5 0 0,0 0 0 0 0,0 0 0 0 0,0 0 0 0 0,0 0 0 0 0,0 1 0 0 0,0-1-1 0 0,-1 0 1 0 0,1 1 0 0 0,-1-1 0 0 0,1 0 0 0 0,-1 1 0 0 0,1 0 0 0 0,-1-1 0 0 0,0 1 0 0 0,0 0 0 0 0,0 0 0 0 0,0 0 0 0 0,1 0 0 0 0,-1 0-1 0 0,0 1 1 0 0,-1-1 0 0 0,1 0 0 0 0,0 1 0 0 0,0 0 0 0 0,0-1 0 0 0,0 1 0 0 0,0 0 0 0 0,-5 0 0 0 0,-2 1-97 0 0,1 1 0 0 0,-1 0 0 0 0,0 0 0 0 0,0 1 1 0 0,1 0-1 0 0,0 0 0 0 0,-1 1 0 0 0,1 0 0 0 0,1 1 0 0 0,-1-1 1 0 0,1 2-1 0 0,-1-1 0 0 0,-9 11 0 0 0,9-4-1863 0 0,18-11-1220 0 0,18-11-885 0 0,-1-4 3354 0 0,-1 0 0 0 0,-1-2 1 0 0,-1-1-1 0 0,25-22 0 0 0,-6 0 2422 0 0,44-50 0 0 0,-80 80-1274 0 0,15-14 3862 0 0,-22 23-4227 0 0,1 0 0 0 0,-1 0 1 0 0,0 0-1 0 0,0 0 0 0 0,1-1 1 0 0,-1 1-1 0 0,0 0 0 0 0,0 0 1 0 0,1 0-1 0 0,-1 0 1 0 0,0 0-1 0 0,0 0 0 0 0,1 0 1 0 0,-1 0-1 0 0,0 0 0 0 0,0 0 1 0 0,0 0-1 0 0,1 0 0 0 0,-1 0 1 0 0,0 0-1 0 0,0 0 1 0 0,1 0-1 0 0,-1 0 0 0 0,0 1 1 0 0,0-1-1 0 0,1 0 0 0 0,-1 0 1 0 0,0 0-1 0 0,0 0 0 0 0,0 0 1 0 0,1 1-1 0 0,-1-1 1 0 0,0 0-1 0 0,0 0 0 0 0,0 1 1 0 0,4 17 1691 0 0,0 89 1429 0 0,11 55-2567 0 0,-9-98-1052 0 0,-3-46-1219 0 0,-1-43-11900 0 0,-4 10 13402 0 0,-1 5-1264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9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17 138 4833 0 0,'0'0'187'0'0,"-1"0"0"0"0,0 0 0 0 0,0 0-1 0 0,1 1 1 0 0,-1-1 0 0 0,0 0 0 0 0,0 0 0 0 0,1 1 0 0 0,-1-1-1 0 0,0 0 1 0 0,1 1 0 0 0,-1-1 0 0 0,0 0 0 0 0,1 1 0 0 0,-1-1-1 0 0,1 1 1 0 0,-1-1 0 0 0,0 1 0 0 0,1-1 0 0 0,-1 1 0 0 0,1 0 0 0 0,0-1-1 0 0,-1 1 1 0 0,1 0 0 0 0,-1-1 0 0 0,1 1 0 0 0,0 0 0 0 0,-1 0-1 0 0,2 0 8 0 0,-1 0 0 0 0,1 0-1 0 0,0 0 1 0 0,-1 0-1 0 0,1 0 1 0 0,0-1 0 0 0,-1 1-1 0 0,1 0 1 0 0,0 0-1 0 0,0-1 1 0 0,0 1 0 0 0,0-1-1 0 0,0 1 1 0 0,0-1-1 0 0,0 1 1 0 0,1 0 0 0 0,47 14 1472 0 0,-34-13-1634 0 0,1-1 0 0 0,0 0 0 0 0,0-2 0 0 0,0 1 0 0 0,0-2 0 0 0,18-3 0 0 0,-18 2-16 0 0,1 1 1 0 0,-1 0 0 0 0,1 1-1 0 0,-1 1 1 0 0,31 4 0 0 0,-33-1-16 0 0,1-1 1 0 0,-1 0-1 0 0,1-1 1 0 0,0-1 0 0 0,17-1-1 0 0,-28 1-23 0 0,0-1-1 0 0,0 0 0 0 0,0 1 1 0 0,0-1-1 0 0,-1 0 1 0 0,1-1-1 0 0,0 1 1 0 0,0-1-1 0 0,-1 1 0 0 0,1-1 1 0 0,-1 0-1 0 0,1-1 1 0 0,-1 1-1 0 0,0 0 1 0 0,0-1-1 0 0,0 0 0 0 0,0 0 1 0 0,-1 0-1 0 0,1 0 1 0 0,-1 0-1 0 0,1 0 1 0 0,-1-1-1 0 0,0 1 0 0 0,1-5 1 0 0,-2 5 17 0 0,-1 1-1 0 0,1 0 1 0 0,-1 0-1 0 0,0-1 1 0 0,1 1 0 0 0,-1 0-1 0 0,-1-1 1 0 0,1 1 0 0 0,0 0-1 0 0,0 0 1 0 0,-1-1 0 0 0,1 1-1 0 0,-1 0 1 0 0,0 0 0 0 0,0 0-1 0 0,0 0 1 0 0,0 0 0 0 0,0 0-1 0 0,0 0 1 0 0,0 0 0 0 0,-1 0-1 0 0,1 0 1 0 0,-1 0 0 0 0,1 1-1 0 0,-1-1 1 0 0,0 1 0 0 0,0-1-1 0 0,0 1 1 0 0,-3-2 0 0 0,1 0 16 0 0,-1 0 0 0 0,1 0 0 0 0,-1 1 1 0 0,0 0-1 0 0,0 0 0 0 0,1 0 1 0 0,-1 1-1 0 0,-1 0 0 0 0,1 0 1 0 0,0 0-1 0 0,0 0 0 0 0,-7 1 1 0 0,7 1 29 0 0,-1 0 1 0 0,1 1-1 0 0,0 0 1 0 0,-1 0-1 0 0,1 0 1 0 0,0 1-1 0 0,1-1 1 0 0,-1 1-1 0 0,0 0 1 0 0,1 1-1 0 0,0-1 1 0 0,-1 1-1 0 0,1 0 1 0 0,1 0-1 0 0,-1 0 1 0 0,1 0-1 0 0,-5 7 1 0 0,3-3 90 0 0,0 0-1 0 0,0-1 1 0 0,1 2 0 0 0,0-1 0 0 0,1 0 0 0 0,0 1 0 0 0,0 0 0 0 0,0 0-1 0 0,-1 15 1 0 0,3-20-101 0 0,1-1 0 0 0,0 0 0 0 0,0 1 0 0 0,0-1 0 0 0,0 0 0 0 0,1 1-1 0 0,-1-1 1 0 0,1 0 0 0 0,-1 1 0 0 0,1-1 0 0 0,1 0 0 0 0,-1 0 0 0 0,0 0 0 0 0,1 0-1 0 0,-1 0 1 0 0,1 0 0 0 0,0 0 0 0 0,0-1 0 0 0,0 1 0 0 0,0-1 0 0 0,0 1 0 0 0,1-1-1 0 0,-1 0 1 0 0,1 0 0 0 0,0 0 0 0 0,-1 0 0 0 0,1 0 0 0 0,0-1 0 0 0,0 1 0 0 0,0-1-1 0 0,0 0 1 0 0,0 0 0 0 0,1 0 0 0 0,5 1 0 0 0,-2-1-76 0 0,0 0 0 0 0,1-1 0 0 0,-1 0 0 0 0,0 0 1 0 0,0-1-1 0 0,1 0 0 0 0,-1 0 0 0 0,0-1 0 0 0,0 0 0 0 0,0 0 0 0 0,0 0 1 0 0,-1-1-1 0 0,1 0 0 0 0,-1 0 0 0 0,9-6 0 0 0,21-19-1822 0 0,-1-2 0 0 0,-1-1 0 0 0,40-48 0 0 0,-53 52 538 0 0,-15 18 1316 0 0,0 1 0 0 0,1 0 0 0 0,0 0 0 0 0,9-7 0 0 0,-16 15 50 0 0,0 0-1 0 0,0 0 1 0 0,0 0 0 0 0,0 0-1 0 0,0 0 1 0 0,0 0 0 0 0,1 0-1 0 0,-1 0 1 0 0,0 0 0 0 0,0 0-1 0 0,0-1 1 0 0,0 1 0 0 0,0 0-1 0 0,0 0 1 0 0,0 0-1 0 0,1 0 1 0 0,-1 0 0 0 0,0 0-1 0 0,0 0 1 0 0,0 0 0 0 0,0 0-1 0 0,0 0 1 0 0,0 0 0 0 0,1 0-1 0 0,-1 0 1 0 0,0 0 0 0 0,0 0-1 0 0,0 0 1 0 0,0 0-1 0 0,0 0 1 0 0,0 0 0 0 0,0 0-1 0 0,1 0 1 0 0,-1 1 0 0 0,0-1-1 0 0,0 0 1 0 0,0 0 0 0 0,0 0-1 0 0,0 0 1 0 0,0 0-1 0 0,0 0 1 0 0,0 0 0 0 0,1 0-1 0 0,-1 0 1 0 0,0 0 0 0 0,0 1-1 0 0,0-1 1 0 0,0 0 0 0 0,0 0-1 0 0,0 0 1 0 0,1 11 1547 0 0,-3 19 444 0 0,1-22-1738 0 0,2 119 1049 0 0,1-46-2007 0 0,-3-69 196 0 0,-1-18-152 0 0,0-22 261 0 0,9-7 742 0 0,12-40 0 0 0,-16 64-287 0 0,1 1-1 0 0,0 1 1 0 0,1-1-1 0 0,0 0 0 0 0,0 1 1 0 0,1 0-1 0 0,0 1 1 0 0,12-14-1 0 0,-14 19-71 0 0,0-1 0 0 0,0 1-1 0 0,0 0 1 0 0,0 0 0 0 0,1 1-1 0 0,-1-1 1 0 0,1 1 0 0 0,0 0 0 0 0,-1 0-1 0 0,1 0 1 0 0,9-1 0 0 0,1 1-540 0 0,0 0 1 0 0,25 1 0 0 0,16-1-8621 0 0,-43 0 5834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9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4 5057 0 0,'-1'0'286'0'0,"0"-1"-1"0"0,0 1 1 0 0,-1-1-1 0 0,1 1 1 0 0,0 0-1 0 0,0-1 1 0 0,0 1-1 0 0,0 0 1 0 0,0 0-1 0 0,-1 0 1 0 0,1 0-1 0 0,0 0 1 0 0,0 0-1 0 0,0 0 1 0 0,0 0-1 0 0,-1 0 1 0 0,1 1-1 0 0,0-1 1 0 0,0 1-1 0 0,0-1 1 0 0,0 0-1 0 0,0 1 1 0 0,0 0-1 0 0,0-1 1 0 0,0 1-1 0 0,0 0 1 0 0,0-1-1 0 0,0 1 1 0 0,0 0-1 0 0,1 0 1 0 0,-1 0-1 0 0,0 0 1 0 0,0 1-1 0 0,-1 2 84 0 0,0 0 0 0 0,1 0-1 0 0,0 1 1 0 0,-1-1 0 0 0,2 1 0 0 0,-1-1 0 0 0,0 9-1 0 0,-4 45 825 0 0,1-23-1047 0 0,2-1-1 0 0,3 60 1 0 0,5-100-4924 0 0,4-24 442 0 0,11-38-1724 0 0,-4-14 3694 0 0,-14 62 994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6.9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214 141 8810 0 0,'-17'5'801'0'0,"15"-4"-721"0"0,-1 0 0 0 0,0 0 0 0 0,1 0 0 0 0,-1 0 0 0 0,0 0 0 0 0,0-1 0 0 0,1 0-1 0 0,-1 1 1 0 0,-5-1 0 0 0,7-2-42 0 0,1 0 0 0 0,-1 1 1 0 0,1-1-1 0 0,-1 0 0 0 0,1 0 0 0 0,0 1 0 0 0,0-1 0 0 0,0 0 0 0 0,0 0 1 0 0,0 0-1 0 0,0 1 0 0 0,0-1 0 0 0,1 0 0 0 0,-1 0 0 0 0,1 1 0 0 0,-1-1 0 0 0,1 0 1 0 0,0 1-1 0 0,0-3 0 0 0,3-8 15 0 0,-3 3-34 0 0,0 4-4 0 0,0-1 1 0 0,0 0 0 0 0,0 0 0 0 0,-1 0 0 0 0,0 0 0 0 0,0 0-1 0 0,0 1 1 0 0,-1-1 0 0 0,0 0 0 0 0,0 0 0 0 0,-1 0 0 0 0,-3-10-1 0 0,5 15-10 0 0,-1 1-1 0 0,1-1 0 0 0,-1 1 1 0 0,1-1-1 0 0,-1 0 0 0 0,1 1 1 0 0,-1-1-1 0 0,1 1 0 0 0,-1-1 1 0 0,1 1-1 0 0,-1 0 0 0 0,1-1 0 0 0,-1 1 1 0 0,0 0-1 0 0,1-1 0 0 0,-1 1 1 0 0,0 0-1 0 0,1 0 0 0 0,-1-1 1 0 0,0 1-1 0 0,0 0 0 0 0,1 0 1 0 0,-1 0-1 0 0,0 0 0 0 0,0 0 1 0 0,0 0-1 0 0,-20 11 136 0 0,-11 23 186 0 0,16-9-81 0 0,0 1 0 0 0,2 0 0 0 0,-11 28 0 0 0,20-42-154 0 0,1 1-1 0 0,0-1 1 0 0,1 1-1 0 0,0 0 1 0 0,0-1 0 0 0,2 1-1 0 0,0 0 1 0 0,0 0-1 0 0,2 18 1 0 0,-1-28-85 0 0,0-1 0 0 0,0 1 0 0 0,1 0 0 0 0,-1-1-1 0 0,1 1 1 0 0,-1-1 0 0 0,1 1 0 0 0,0-1 0 0 0,0 1 0 0 0,0-1 0 0 0,0 0 0 0 0,1 1 0 0 0,-1-1 0 0 0,1 0-1 0 0,-1 0 1 0 0,1 0 0 0 0,0 0 0 0 0,0 0 0 0 0,0 0 0 0 0,0-1 0 0 0,0 1 0 0 0,0-1 0 0 0,0 1 0 0 0,0-1-1 0 0,1 0 1 0 0,-1 0 0 0 0,0 0 0 0 0,1 0 0 0 0,3 1 0 0 0,-2-2-21 0 0,0 0 0 0 0,0 0 0 0 0,-1-1 0 0 0,1 1 0 0 0,0-1 0 0 0,0 0 0 0 0,0 0 0 0 0,-1 0-1 0 0,1 0 1 0 0,-1-1 0 0 0,1 0 0 0 0,-1 0 0 0 0,1 0 0 0 0,-1 0 0 0 0,0 0 0 0 0,0 0 0 0 0,0-1 0 0 0,0 0 0 0 0,3-3 0 0 0,9-14-371 0 0,-1 0 1 0 0,0-1-1 0 0,-2 0 1 0 0,0-1-1 0 0,-2 0 0 0 0,15-45 1 0 0,-1 157 1560 0 0,-20-73-1054 0 0,1-1 0 0 0,1 1 0 0 0,13 25 1 0 0,-15-36-203 0 0,-1 0 1 0 0,0-1-1 0 0,1 1 1 0 0,0-1-1 0 0,1 1 1 0 0,-1-1-1 0 0,1 0 1 0 0,0-1-1 0 0,0 1 1 0 0,0-1-1 0 0,1 0 1 0 0,8 4-1 0 0,-13-7-124 0 0,0-1-1 0 0,0 1 1 0 0,1-1-1 0 0,-1 1 1 0 0,0-1-1 0 0,0 0 1 0 0,0 0-1 0 0,1 0 1 0 0,-1 0-1 0 0,0 0 1 0 0,0 0-1 0 0,1 0 1 0 0,-1 0-1 0 0,0 0 1 0 0,0 0-1 0 0,1 0 1 0 0,-1-1-1 0 0,0 1 1 0 0,0-1-1 0 0,0 1 1 0 0,0-1-1 0 0,0 1 1 0 0,0-1 0 0 0,1 0-1 0 0,-1 1 1 0 0,0-1-1 0 0,-1 0 1 0 0,1 0-1 0 0,0 0 1 0 0,0 0-1 0 0,0 0 1 0 0,0 0-1 0 0,-1 0 1 0 0,1 0-1 0 0,0 0 1 0 0,0-2-1 0 0,6-8-2468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0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2288 0 0,'-17'7'6212'0'0,"16"-7"-6143"0"0,14 8-7 0 0,1 3-338 0 0,-1 0-1 0 0,-1 0 1 0 0,0 1-1 0 0,0 1 0 0 0,9 13 1 0 0,-13-15 698 0 0,-1 1 1 0 0,0 0-1 0 0,-1 0 1 0 0,0 0-1 0 0,-1 1 0 0 0,6 23 1 0 0,-5-14 245 0 0,-2-1 0 0 0,0 1 0 0 0,-2 0 0 0 0,0 1 1 0 0,-1-1-1 0 0,-3 29 0 0 0,-5-34 203 0 0,4-18-225 0 0,3-10-451 0 0,6-19-371 0 0,2 1 0 0 0,0 1 0 0 0,2 0-1 0 0,1 0 1 0 0,16-28 0 0 0,-26 54 168 0 0,1-4-1 0 0,13-22-7 0 0,-15 27 27 0 0,1 0 0 0 0,0 0 0 0 0,-1 0 0 0 0,1-1 0 0 0,0 1 0 0 0,0 0 0 0 0,0 0 0 0 0,0 1 0 0 0,0-1 0 0 0,0 0 0 0 0,0 0 0 0 0,0 0 0 0 0,0 1 0 0 0,0-1 0 0 0,0 0-1 0 0,0 1 1 0 0,0-1 0 0 0,1 1 0 0 0,0-1 0 0 0,-1 2 21 0 0,0-1-1 0 0,-1 1 1 0 0,1-1 0 0 0,0 1-1 0 0,-1-1 1 0 0,1 1-1 0 0,-1 0 1 0 0,1-1 0 0 0,-1 1-1 0 0,1 0 1 0 0,-1-1-1 0 0,1 1 1 0 0,-1 0-1 0 0,0 0 1 0 0,0 0 0 0 0,1-1-1 0 0,-1 1 1 0 0,0 0-1 0 0,0 0 1 0 0,0 0-1 0 0,0 0 1 0 0,0-1 0 0 0,0 1-1 0 0,0 1 1 0 0,1 25 522 0 0,-1-26-517 0 0,2 36 807 0 0,8 56 1 0 0,-11-35-591 0 0,1-58-253 0 0,0 0 1 0 0,0 0 0 0 0,-1 0 0 0 0,1 0 0 0 0,0 0-1 0 0,0 0 1 0 0,0 0 0 0 0,0 0 0 0 0,0 0-1 0 0,0 1 1 0 0,0-1 0 0 0,0 0 0 0 0,0 0 0 0 0,0 0-1 0 0,0 0 1 0 0,1 0 0 0 0,-1 0 0 0 0,0 0-1 0 0,0 0 1 0 0,0 1 0 0 0,0-1 0 0 0,0 0 0 0 0,0 0-1 0 0,0 0 1 0 0,0 0 0 0 0,0 0 0 0 0,0 0-1 0 0,0 0 1 0 0,0 0 0 0 0,0 0 0 0 0,0 0-1 0 0,0 0 1 0 0,0 0 0 0 0,1 0 0 0 0,-1 0 0 0 0,0 1-1 0 0,0-1 1 0 0,0 0 0 0 0,0 0 0 0 0,0 0-1 0 0,0 0 1 0 0,0 0 0 0 0,0 0 0 0 0,0 0 0 0 0,1 0-1 0 0,-1 0 1 0 0,0 0 0 0 0,0 0 0 0 0,0 0-1 0 0,0 0 1 0 0,0 0 0 0 0,0 0 0 0 0,0 0 0 0 0,0 0-1 0 0,1 0 1 0 0,-1-1 0 0 0,0 1 0 0 0,0 0-1 0 0,0 0 1 0 0,0 0 0 0 0,8-7 34 0 0,4-9-79 0 0,13-29-51 0 0,13-24-144 0 0,-34 63 224 0 0,0 0 0 0 0,1 0-1 0 0,0 1 1 0 0,0 0-1 0 0,0 0 1 0 0,0 0-1 0 0,1 0 1 0 0,8-4 0 0 0,-13 8 15 0 0,-1 1 0 0 0,1 0 1 0 0,0-1-1 0 0,0 1 0 0 0,-1 0 0 0 0,1 0 1 0 0,0 0-1 0 0,0-1 0 0 0,-1 1 1 0 0,1 0-1 0 0,0 0 0 0 0,0 0 1 0 0,0 0-1 0 0,-1 1 0 0 0,1-1 1 0 0,0 0-1 0 0,0 0 0 0 0,0 0 0 0 0,-1 1 1 0 0,1-1-1 0 0,0 0 0 0 0,0 1 1 0 0,-1-1-1 0 0,1 0 0 0 0,0 1 1 0 0,-1-1-1 0 0,1 1 0 0 0,-1-1 1 0 0,1 1-1 0 0,0 0 0 0 0,-1-1 0 0 0,1 1 1 0 0,-1 0-1 0 0,0-1 0 0 0,1 1 1 0 0,-1 0-1 0 0,1-1 0 0 0,-1 1 1 0 0,0 0-1 0 0,0 0 0 0 0,1-1 1 0 0,-1 1-1 0 0,0 0 0 0 0,0 0 0 0 0,0 1 1 0 0,8 44 64 0 0,-7-37-110 0 0,2 21-709 0 0,-2 45-1 0 0,-1-47-3281 0 0,5-41-1598 0 0,9-11 2619 0 0,-6 12 1879 0 0,62-106-758 0 0,-60 106 825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2128 0 0,'-2'11'7269'0'0,"-9"37"-3545"0"0,1 32-1061 0 0,0 118-1 0 0,8-119-2205 0 0,1-63-475 0 0,0 1 1 0 0,1-1-1 0 0,1 1 1 0 0,1-1-1 0 0,0 1 1 0 0,1-1-1 0 0,6 19 1 0 0,-9-34-7 0 0,0-1 1 0 0,0 0-1 0 0,0 1 1 0 0,0-1-1 0 0,0 1 1 0 0,0-1-1 0 0,1 0 1 0 0,-1 1-1 0 0,0-1 1 0 0,0 0-1 0 0,0 1 1 0 0,1-1-1 0 0,-1 0 1 0 0,0 1 0 0 0,0-1-1 0 0,1 0 1 0 0,-1 0-1 0 0,0 1 1 0 0,0-1-1 0 0,1 0 1 0 0,-1 0-1 0 0,0 1 1 0 0,1-1-1 0 0,-1 0 1 0 0,0 0-1 0 0,1 0 1 0 0,-1 0-1 0 0,1 1 1 0 0,-1-1-1 0 0,0 0 1 0 0,1 0-1 0 0,-1 0 1 0 0,1 0-1 0 0,6-12-1086 0 0,0-20-577 0 0,1-40-675 0 0,-1-101-1 0 0,-7 100 1306 0 0,0-21 830 0 0,-9 34 3550 0 0,22 63 1106 0 0,54 16-3302 0 0,-29-9-1077 0 0,-33-9-54 0 0,0 0 1 0 0,1 0 0 0 0,-1 0 0 0 0,0 1-1 0 0,1 0 1 0 0,-1 0 0 0 0,0 0 0 0 0,0 1 0 0 0,-1-1-1 0 0,1 1 1 0 0,7 6 0 0 0,-12-9 3 0 0,0 1 0 0 0,1-1 1 0 0,-1 1-1 0 0,1 0 0 0 0,-1-1 1 0 0,0 1-1 0 0,1-1 0 0 0,-1 1 0 0 0,0 0 1 0 0,0-1-1 0 0,1 1 0 0 0,-1 0 1 0 0,0-1-1 0 0,0 1 0 0 0,0 0 0 0 0,0 0 1 0 0,0-1-1 0 0,0 1 0 0 0,0 0 0 0 0,0-1 1 0 0,0 1-1 0 0,0 0 0 0 0,0-1 1 0 0,-1 1-1 0 0,1 0 0 0 0,0 0 0 0 0,-15 20-19 0 0,-22 8-173 0 0,21-20-139 0 0,-30 15-760 0 0,44-23 700 0 0,0-1 0 0 0,-1 1 0 0 0,1 0 1 0 0,-1-1-1 0 0,1 1 0 0 0,-1-1 0 0 0,1 0 0 0 0,0 0 0 0 0,-1 0 0 0 0,-2 0 1 0 0,4-1 258 0 0,1 1 1 0 0,0 0 0 0 0,-1 0-1 0 0,1 0 1 0 0,-1-1 0 0 0,1 1 0 0 0,0 0-1 0 0,-1 0 1 0 0,1-1 0 0 0,0 1-1 0 0,0 0 1 0 0,-1 0 0 0 0,1-1 0 0 0,0 1-1 0 0,-1-1 1 0 0,1 1 0 0 0,0 0-1 0 0,0-1 1 0 0,0 1 0 0 0,0 0 0 0 0,-1-1-1 0 0,1 1 1 0 0,0-1 0 0 0,0 1-1 0 0,0-1 1 0 0,0 1 0 0 0,0 0 0 0 0,0-1-1 0 0,0 1 1 0 0,0-1 0 0 0,0 1-1 0 0,0-1 1 0 0,0 1 0 0 0,0 0 0 0 0,0-1-1 0 0,1 1 1 0 0,-1-1 0 0 0,0 1-1 0 0,0 0 1 0 0,0-1 0 0 0,1 1 0 0 0,-1 0-1 0 0,0-1 1 0 0,0 1 0 0 0,1 0-1 0 0,-1-1 1 0 0,0 1 0 0 0,1 0 0 0 0,-1-1-1 0 0,0 1 1 0 0,1 0 0 0 0,18-22-1805 0 0,-18 21 1735 0 0,16-13 261 0 0,1 0 1 0 0,0 1-1 0 0,1 1 0 0 0,1 1 0 0 0,0 1 0 0 0,37-14 0 0 0,-19 8 1801 0 0,-13 7 1914 0 0,-17 10-877 0 0,-12 9-1210 0 0,1-5-1321 0 0,0 0 1 0 0,1 1 0 0 0,-1-1 0 0 0,1 0 0 0 0,-2 9 0 0 0,-3 10 656 0 0,4-17-791 0 0,0 0 1 0 0,1 0-1 0 0,0 0 1 0 0,1 0-1 0 0,0 1 1 0 0,0-1-1 0 0,0 1 1 0 0,1-1-1 0 0,0 1 0 0 0,0-1 1 0 0,3 14-1 0 0,-2-18-215 0 0,0 0-1 0 0,0 1 1 0 0,0-1-1 0 0,0 0 0 0 0,0 0 1 0 0,1 0-1 0 0,0-1 1 0 0,-1 1-1 0 0,1 0 0 0 0,0 0 1 0 0,0-1-1 0 0,1 1 1 0 0,-1-1-1 0 0,0 0 0 0 0,1 0 1 0 0,-1 0-1 0 0,1 0 1 0 0,0 0-1 0 0,0 0 0 0 0,0-1 1 0 0,0 1-1 0 0,0-1 1 0 0,0 0-1 0 0,0 0 0 0 0,0 0 1 0 0,0-1-1 0 0,0 1 1 0 0,1 0-1 0 0,4-1 0 0 0,-1 0-85 0 0,0 0 0 0 0,1 0-1 0 0,-1-1 1 0 0,0 0 0 0 0,0-1-1 0 0,0 1 1 0 0,0-2 0 0 0,0 1-1 0 0,-1 0 1 0 0,1-1 0 0 0,0-1-1 0 0,-1 1 1 0 0,0-1 0 0 0,0 0-1 0 0,0 0 1 0 0,-1-1 0 0 0,1 1-1 0 0,-1-1 1 0 0,0-1 0 0 0,0 1-1 0 0,-1-1 1 0 0,1 1 0 0 0,-1-1-1 0 0,6-13 1 0 0,-9 17 70 0 0,0-1-1 0 0,-1 1 1 0 0,1-1-1 0 0,-1 1 1 0 0,1-1 0 0 0,-1 1-1 0 0,0-1 1 0 0,0 1-1 0 0,0-1 1 0 0,0 1 0 0 0,0-1-1 0 0,-1 1 1 0 0,1-1-1 0 0,-1 1 1 0 0,1-1 0 0 0,-1 1-1 0 0,0-1 1 0 0,-2-3-1 0 0,0 2 8 0 0,0 0-1 0 0,0 0 1 0 0,0 1-1 0 0,0-1 1 0 0,0 1-1 0 0,-1 0 0 0 0,1 0 1 0 0,-1 0-1 0 0,-7-4 1 0 0,3 2 5 0 0,0 1 1 0 0,0 0 0 0 0,-1 1-1 0 0,1 0 1 0 0,-1 0 0 0 0,0 1-1 0 0,0 0 1 0 0,0 0 0 0 0,0 1-1 0 0,-11 0 1 0 0,-19 6 126 0 0,38-5-142 0 0,-1 0-1 0 0,1 0 1 0 0,0 1 0 0 0,-1-1-1 0 0,1 0 1 0 0,0 1 0 0 0,0-1-1 0 0,-1 0 1 0 0,1 1 0 0 0,0 0-1 0 0,0-1 1 0 0,0 1 0 0 0,0 0 0 0 0,-1-1-1 0 0,1 1 1 0 0,0 0 0 0 0,0 0-1 0 0,1 0 1 0 0,-1 0 0 0 0,0 0-1 0 0,0 0 1 0 0,0 0 0 0 0,1 0-1 0 0,-1 1 1 0 0,0-1 0 0 0,0 1-1 0 0,2-1-23 0 0,-1 0 1 0 0,1-1-1 0 0,0 1 0 0 0,-1 0 0 0 0,1-1 0 0 0,0 1 0 0 0,0-1 0 0 0,-1 1 0 0 0,1-1 0 0 0,0 0 0 0 0,0 1 0 0 0,-1-1 0 0 0,1 0 0 0 0,0 1 1 0 0,0-1-1 0 0,0 0 0 0 0,0 0 0 0 0,0 0 0 0 0,0 0 0 0 0,-1 0 0 0 0,1 0 0 0 0,0 0 0 0 0,0 0 0 0 0,1 0 0 0 0,26-1-325 0 0,-26 1 311 0 0,75-9-824 0 0,-53 5 757 0 0,1 1 1 0 0,47 1-1 0 0,-69 2 154 0 0,-1 1 0 0 0,1-1 0 0 0,-1 1 0 0 0,1-1 0 0 0,-1 1 0 0 0,1 0-1 0 0,-1 0 1 0 0,1 0 0 0 0,-1 0 0 0 0,0 1 0 0 0,0-1 0 0 0,0 0 0 0 0,0 1 0 0 0,0 0 0 0 0,0-1 0 0 0,0 1 0 0 0,0 0 0 0 0,-1 0 0 0 0,1 0 0 0 0,-1 0 0 0 0,1 0-1 0 0,1 5 1 0 0,2 3 131 0 0,-1 1 0 0 0,0 0 1 0 0,-1 0-1 0 0,2 12 0 0 0,7 23-125 0 0,-9-40-67 0 0,-1-2-45 0 0,0 1 0 0 0,-1 0 1 0 0,1 0-1 0 0,-1 0 0 0 0,0 0 1 0 0,1 6-1 0 0,-14-52-1396 0 0,10 28 1463 0 0,0 0-1 0 0,1 1 0 0 0,0-1 1 0 0,1 0-1 0 0,1 0 0 0 0,0 1 1 0 0,3-14-1 0 0,-4 21 16 0 0,1 0 1 0 0,1 1-1 0 0,-1-1 0 0 0,0 1 0 0 0,1-1 1 0 0,0 1-1 0 0,0-1 0 0 0,1 1 1 0 0,-1 0-1 0 0,1 0 0 0 0,0 0 1 0 0,0 0-1 0 0,0 1 0 0 0,0-1 1 0 0,1 1-1 0 0,0-1 0 0 0,-1 1 1 0 0,1 1-1 0 0,0-1 0 0 0,1 0 0 0 0,6-2 1 0 0,-5 3 8 0 0,0 1 0 0 0,0 0-1 0 0,0 0 1 0 0,0 1 0 0 0,0 0 0 0 0,0 0 0 0 0,1 0 0 0 0,-1 1 0 0 0,0 0 0 0 0,0 0 0 0 0,6 2 0 0 0,32 3-6556 0 0,-41-21-3230 0 0,-3 14 9384 0 0,-1-5-825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 5313 0 0,'-1'11'2395'0'0,"0"-1"1"0"0,-1 1-1 0 0,-3 12 0 0 0,-2 8-509 0 0,-2 34-1268 0 0,4 0 1 0 0,2 0-1 0 0,6 67 0 0 0,3-98-654 0 0,-6-33-54 0 0,0 0 0 0 0,0-1 0 0 0,0 1 0 0 0,0 0 0 0 0,0 0 0 0 0,1-1 0 0 0,-1 1 0 0 0,0 0 0 0 0,0 0-1 0 0,1-1 1 0 0,-1 1 0 0 0,0 0 0 0 0,1-1 0 0 0,-1 1 0 0 0,0-1 0 0 0,1 1 0 0 0,-1 0 0 0 0,1-1 0 0 0,-1 1-1 0 0,1-1 1 0 0,0 1 0 0 0,-1-1 0 0 0,1 1 0 0 0,-1-1 0 0 0,1 0 0 0 0,0 1 0 0 0,-1-1 0 0 0,1 0 0 0 0,0 1-1 0 0,-1-1 1 0 0,1 0 0 0 0,0 0 0 0 0,0 0 0 0 0,-1 0 0 0 0,1 0 0 0 0,0 0 0 0 0,0 0 0 0 0,-1 0 0 0 0,1 0-1 0 0,1 0 1 0 0,-1-1-458 0 0,1 0 1 0 0,-1-1-1 0 0,0 1 0 0 0,0-1 0 0 0,0 1 0 0 0,0 0 0 0 0,0-1 1 0 0,0 0-1 0 0,0 1 0 0 0,-1-1 0 0 0,1 0 0 0 0,0 1 0 0 0,-1-1 0 0 0,1-2 1 0 0,6-29-3451 0 0,-6 29 3528 0 0,0-11-434 0 0,-2-1-622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19 5377 0 0,'-1'0'295'0'0,"1"0"1"0"0,-1 0-1 0 0,0 0 1 0 0,1 0-1 0 0,-1 0 0 0 0,0 0 1 0 0,1 0-1 0 0,-1-1 0 0 0,0 1 1 0 0,1 0-1 0 0,-1 0 0 0 0,1-1 1 0 0,-1 1-1 0 0,0 0 0 0 0,1-1 1 0 0,-1 1-1 0 0,1 0 0 0 0,-1-1 1 0 0,1 1-1 0 0,-1-1 0 0 0,1 1 1 0 0,-1-1-1 0 0,0 0 0 0 0,14-5 3658 0 0,29 2-1222 0 0,78 12-1268 0 0,-75-4-2482 0 0,63-1 1 0 0,-79-6-3350 0 0,-2-5-5109 0 0,-20 2 5699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2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 6321 0 0,'-3'4'601'0'0,"1"0"0"0"0,-1 0 0 0 0,1 0 0 0 0,1 1-1 0 0,-1-1 1 0 0,-1 6 0 0 0,1-2-161 0 0,1 1 0 0 0,1-1 0 0 0,-1 1 0 0 0,2 15 0 0 0,0-9-345 0 0,1 0-1 0 0,0 0 1 0 0,0-1 0 0 0,2 1 0 0 0,0-1 0 0 0,0 1 0 0 0,1-1-1 0 0,8 14 1 0 0,-35-62-9628 0 0,5 6 7826 0 0,12 19 47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3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29 3561 0 0,'-5'-12'1660'0'0,"0"0"1800"0"0,5 12-3403 0 0,0 0 0 0 0,0 0 0 0 0,0-1 0 0 0,0 1 0 0 0,0 0 0 0 0,0 0 0 0 0,0 0 1 0 0,0-1-1 0 0,0 1 0 0 0,0 0 0 0 0,0 0 0 0 0,1 0 0 0 0,-1-1 0 0 0,0 1 0 0 0,0 0 0 0 0,0 0 0 0 0,0 0 0 0 0,0 0 0 0 0,0-1 0 0 0,1 1 0 0 0,-1 0 0 0 0,0 0 0 0 0,0 0 0 0 0,0 0 1 0 0,1 0-1 0 0,-1 0 0 0 0,0-1 0 0 0,0 1 0 0 0,0 0 0 0 0,1 0 0 0 0,-1 0 0 0 0,0 0 0 0 0,0 0 0 0 0,0 0 0 0 0,1 0 0 0 0,-1 0 0 0 0,0 0 0 0 0,0 0 0 0 0,1 0 0 0 0,-1 0 1 0 0,0 0-1 0 0,0 0 0 0 0,1 0 0 0 0,3 0-237 0 0,0 0 0 0 0,0 0 1 0 0,0 1-1 0 0,1-1 1 0 0,-1 1-1 0 0,0 0 0 0 0,0 0 1 0 0,0 0-1 0 0,0 0 0 0 0,0 1 1 0 0,0 0-1 0 0,-1 0 1 0 0,7 3-1 0 0,-8-3 11 0 0,0 1 0 0 0,0-1 0 0 0,0 0 1 0 0,0 1-1 0 0,-1-1 0 0 0,1 1 0 0 0,-1-1 0 0 0,1 1 0 0 0,-1 0 0 0 0,0 0 1 0 0,0 0-1 0 0,0 0 0 0 0,0 0 0 0 0,-1 0 0 0 0,1 0 0 0 0,-1 0 0 0 0,0 0 1 0 0,0 0-1 0 0,0 3 0 0 0,1 20 1364 0 0,2 0 1 0 0,0 0-1 0 0,2 0 0 0 0,1 0 1 0 0,0-1-1 0 0,2 0 1 0 0,17 37-1 0 0,-24-60-1129 0 0,2 5 214 0 0,0 0 0 0 0,0 0 0 0 0,-1 1 0 0 0,0-1 0 0 0,2 12 0 0 0,-4-53-495 0 0,3-1 1 0 0,0 0 0 0 0,3 1-1 0 0,17-63 1 0 0,-23 96 205 0 0,1-1 1 0 0,-1 1-1 0 0,0 0 1 0 0,1-1-1 0 0,-1 1 0 0 0,1 0 1 0 0,-1-1-1 0 0,1 1 1 0 0,0 0-1 0 0,-1 0 1 0 0,1-1-1 0 0,0 1 1 0 0,0 0-1 0 0,0 0 1 0 0,0 0-1 0 0,0 0 1 0 0,2-1-1 0 0,-2 2 13 0 0,0 1-1 0 0,0-1 1 0 0,0 1-1 0 0,0-1 1 0 0,0 1-1 0 0,0 0 1 0 0,0 0-1 0 0,0-1 1 0 0,0 1-1 0 0,0 0 1 0 0,0 0 0 0 0,-1 0-1 0 0,1 0 1 0 0,0 0-1 0 0,-1 0 1 0 0,1 0-1 0 0,-1 0 1 0 0,1 1-1 0 0,0 0 1 0 0,27 63 359 0 0,-21-48-161 0 0,0 0-1 0 0,18 32 1 0 0,-24-49-190 0 0,-1 1-1 0 0,0 0 0 0 0,1 0 1 0 0,-1 0-1 0 0,1 0 1 0 0,-1 0-1 0 0,1-1 1 0 0,-1 1-1 0 0,1 0 0 0 0,0 0 1 0 0,-1-1-1 0 0,1 1 1 0 0,0-1-1 0 0,0 1 1 0 0,-1 0-1 0 0,1-1 0 0 0,0 1 1 0 0,0-1-1 0 0,0 0 1 0 0,1 1-1 0 0,1-17 152 0 0,0-12-387 0 0,0 12 66 0 0,1 0 0 0 0,1 0 0 0 0,0 1 0 0 0,1 0 1 0 0,1 0-1 0 0,0 0 0 0 0,14-20 0 0 0,-21 35 158 0 0,0-1 1 0 0,1 1 0 0 0,-1-1-1 0 0,0 1 1 0 0,1-1-1 0 0,-1 1 1 0 0,1-1-1 0 0,-1 1 1 0 0,1 0-1 0 0,-1-1 1 0 0,1 1-1 0 0,-1 0 1 0 0,1-1 0 0 0,0 1-1 0 0,-1 0 1 0 0,1-1-1 0 0,-1 1 1 0 0,1 0-1 0 0,0 0 1 0 0,-1 0-1 0 0,1 0 1 0 0,0 0-1 0 0,-1 0 1 0 0,1 0-1 0 0,-1 0 1 0 0,1 0 0 0 0,0 0-1 0 0,-1 0 1 0 0,2 0-1 0 0,-1 1 5 0 0,0 0 0 0 0,1 0 0 0 0,-1 0 0 0 0,0 0 0 0 0,0 0-1 0 0,0 0 1 0 0,0 0 0 0 0,0 0 0 0 0,0 0 0 0 0,0 1 0 0 0,-1-1 0 0 0,2 2 0 0 0,16 48 151 0 0,-15-43-131 0 0,6 25 20 0 0,-4-16-113 0 0,0 1 0 0 0,1-1 0 0 0,1 0 0 0 0,10 17 1 0 0,-17-33 0 0 0,0-1 1 0 0,0 0-1 0 0,1 1 1 0 0,-1-1-1 0 0,0 0 1 0 0,0 1-1 0 0,0-1 1 0 0,0 0-1 0 0,1 0 1 0 0,-1 1-1 0 0,0-1 1 0 0,0 0-1 0 0,0 0 1 0 0,1 1-1 0 0,-1-1 1 0 0,0 0-1 0 0,0 0 1 0 0,1 0-1 0 0,-1 1 1 0 0,0-1 0 0 0,1 0-1 0 0,-1 0 1 0 0,0 0-1 0 0,1 0 1 0 0,-1 0-1 0 0,0 0 1 0 0,1 1-1 0 0,-1-1 1 0 0,0 0-1 0 0,1 0 1 0 0,-1 0-1 0 0,0 0 1 0 0,1 0-1 0 0,-1 0 1 0 0,0-1-1 0 0,1 1 1 0 0,-1 0-1 0 0,8-12-3540 0 0,-1-19-1953 0 0,-5 16 2981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3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5953 0 0,'-4'12'901'0'0,"1"-1"1"0"0,0 1-1 0 0,1 0 0 0 0,0 0 0 0 0,1 0 0 0 0,0 0 0 0 0,1 20 0 0 0,15 89 1091 0 0,-5-56-1420 0 0,41 240-389 0 0,-82-497-11501 0 0,26 144 10881 0 0,2 0 0 0 0,6-79 1 0 0,-2 103 1911 0 0,-1 19-933 0 0,0 0 0 0 0,0 0 0 0 0,1 0 0 0 0,0 1 0 0 0,-1-1-1 0 0,2 0 1 0 0,-1 0 0 0 0,0 0 0 0 0,1 0 0 0 0,0 1 0 0 0,0-1 0 0 0,1 1 0 0 0,3-6 0 0 0,0 2-275 0 0,0 1-1 0 0,0 0 1 0 0,0 0 0 0 0,1 0 0 0 0,0 1 0 0 0,1 0 0 0 0,8-5 0 0 0,-14 9-218 0 0,1 1 1 0 0,-1-1 0 0 0,1 1-1 0 0,0 0 1 0 0,-1 0-1 0 0,1 0 1 0 0,0 1 0 0 0,0-1-1 0 0,-1 1 1 0 0,1-1 0 0 0,0 1-1 0 0,0 0 1 0 0,0 0-1 0 0,-1 0 1 0 0,1 0 0 0 0,0 1-1 0 0,0-1 1 0 0,0 1 0 0 0,-1 0-1 0 0,1 0 1 0 0,0 0-1 0 0,-1 0 1 0 0,1 0 0 0 0,-1 0-1 0 0,1 1 1 0 0,-1-1-1 0 0,1 1 1 0 0,2 2 0 0 0,-3-2-28 0 0,-1-1 0 0 0,1 0-1 0 0,-1 1 1 0 0,0-1 0 0 0,1 1 0 0 0,-1-1 0 0 0,0 1 0 0 0,0 0 0 0 0,0-1 0 0 0,0 1 0 0 0,0 0 0 0 0,0 0 0 0 0,-1 0 0 0 0,1 0-1 0 0,-1 0 1 0 0,1 0 0 0 0,-1 0 0 0 0,0 0 0 0 0,0 0 0 0 0,0 3 0 0 0,0-1 2 0 0,-1-1 1 0 0,0 1-1 0 0,0-1 0 0 0,0 1 0 0 0,0-1 1 0 0,-1 0-1 0 0,0 1 0 0 0,1-1 0 0 0,-1 0 1 0 0,-5 5-1 0 0,-4 5-14 0 0,-2 0 0 0 0,0-1-1 0 0,-26 19 1 0 0,30-24-56 0 0,-69 52-1140 0 0,134-132-9332 0 0,-30 41 8350 0 0,-11 15 179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51 2609 0 0,'-1'8'2803'0'0,"3"3"951"0"0,-1-6-3368 0 0,0-1 0 0 0,-1 1 0 0 0,0 0 0 0 0,0-1 0 0 0,0 1 0 0 0,0 0 1 0 0,-1 0-1 0 0,1-1 0 0 0,-3 7 0 0 0,1 7 557 0 0,1-8-605 0 0,0-1 0 0 0,2 1 1 0 0,-1-1-1 0 0,1 1 1 0 0,0-1-1 0 0,1 0 0 0 0,4 14 1 0 0,-5-22-291 0 0,-1 1 0 0 0,1 0 0 0 0,0 0 0 0 0,0 0 0 0 0,0 0 0 0 0,0-1 0 0 0,1 1 0 0 0,-1 0 0 0 0,0-1 1 0 0,1 1-1 0 0,-1-1 0 0 0,1 1 0 0 0,-1-1 0 0 0,1 0 0 0 0,0 0 0 0 0,2 2 0 0 0,-2-3-31 0 0,0 1-1 0 0,1-1 1 0 0,-1 0-1 0 0,0 1 1 0 0,0-1-1 0 0,0 0 1 0 0,0 0 0 0 0,0-1-1 0 0,1 1 1 0 0,-1 0-1 0 0,0-1 1 0 0,0 1-1 0 0,0-1 1 0 0,0 0-1 0 0,0 0 1 0 0,0 1-1 0 0,0-1 1 0 0,0-1 0 0 0,2-1-1 0 0,3-2-58 0 0,0 0 1 0 0,-1-1-1 0 0,0-1 0 0 0,0 1 0 0 0,0-1 1 0 0,-1 0-1 0 0,0 0 0 0 0,0 0 0 0 0,0-1 1 0 0,-1 1-1 0 0,-1-1 0 0 0,5-11 0 0 0,-7 14-7 0 0,1 1 1 0 0,-1-1-1 0 0,0 0 0 0 0,0 1 0 0 0,-1-1 0 0 0,1 0 0 0 0,-1 0 0 0 0,0 1 0 0 0,-1-1 0 0 0,-1-9 0 0 0,2 12 25 0 0,-1-1 0 0 0,0 0 0 0 0,0 1 0 0 0,0 0 0 0 0,-1-1 1 0 0,1 1-1 0 0,-1 0 0 0 0,1-1 0 0 0,-1 1 0 0 0,0 0 0 0 0,1 0 0 0 0,-1 0 0 0 0,0 1 0 0 0,-1-1 1 0 0,1 0-1 0 0,0 1 0 0 0,0-1 0 0 0,-1 1 0 0 0,1 0 0 0 0,-3-2 0 0 0,-1 2 13 0 0,1 0-1 0 0,0-1 1 0 0,0 2 0 0 0,0-1 0 0 0,0 0-1 0 0,-1 1 1 0 0,1 0 0 0 0,0 1-1 0 0,-1-1 1 0 0,1 1 0 0 0,0 0-1 0 0,0 0 1 0 0,0 0 0 0 0,0 1-1 0 0,0 0 1 0 0,-8 4 0 0 0,1 0-3 0 0,1 0 0 0 0,0 1 0 0 0,1 0 0 0 0,-1 0 0 0 0,-16 17 0 0 0,27-24 4 0 0,0 1-1 0 0,-1-1 1 0 0,1 0 0 0 0,0 0-1 0 0,0 0 1 0 0,-1 0-1 0 0,1 1 1 0 0,0-1 0 0 0,0 0-1 0 0,-1 0 1 0 0,1 1-1 0 0,0-1 1 0 0,0 0 0 0 0,0 0-1 0 0,-1 1 1 0 0,1-1-1 0 0,0 0 1 0 0,0 1 0 0 0,0-1-1 0 0,0 0 1 0 0,0 1 0 0 0,0-1-1 0 0,0 0 1 0 0,0 1-1 0 0,0-1 1 0 0,0 0 0 0 0,0 1-1 0 0,0-1 1 0 0,0 0-1 0 0,0 1 1 0 0,0-1 0 0 0,0 0-1 0 0,0 1 1 0 0,0-1-1 0 0,0 0 1 0 0,0 1 0 0 0,0-1-1 0 0,1 0 1 0 0,-1 1-1 0 0,15 2-525 0 0,21-6-624 0 0,-8-7 159 0 0,0-2 0 0 0,0 0 0 0 0,-2-2 0 0 0,0-1 1 0 0,0-1-1 0 0,34-28 0 0 0,-49 82 8970 0 0,11 39-6593 0 0,7-7-1010 0 0,-27-63-356 0 0,0 0-1 0 0,0 0 1 0 0,0 0-1 0 0,-1 0 1 0 0,0 0-1 0 0,-1 0 1 0 0,1 0-1 0 0,-2 10 1 0 0,-3-5-36 0 0,-2-15-237 0 0,-1-19-486 0 0,5-4-385 0 0,1-48 0 0 0,2 64 1181 0 0,0 0 0 0 0,0 0 0 0 0,1 0 0 0 0,1 1 1 0 0,-1-1-1 0 0,1 1 0 0 0,1 0 0 0 0,4-10 0 0 0,-7 18-4 0 0,-1 0-1 0 0,1 0 1 0 0,0 1-1 0 0,-1-1 1 0 0,1 0 0 0 0,0 0-1 0 0,-1 1 1 0 0,1-1 0 0 0,0 1-1 0 0,-1-1 1 0 0,1 1 0 0 0,0-1-1 0 0,0 1 1 0 0,0-1-1 0 0,0 1 1 0 0,0-1 0 0 0,0 1-1 0 0,-1 0 1 0 0,1 0 0 0 0,0-1-1 0 0,0 1 1 0 0,0 0 0 0 0,0 0-1 0 0,0 0 1 0 0,0 0-1 0 0,0 0 1 0 0,0 0 0 0 0,0 1-1 0 0,1-1 1 0 0,32 13 313 0 0,-31-11-872 0 0,1 0-1 0 0,-1 0 1 0 0,1 0 0 0 0,0-1 0 0 0,0 0-1 0 0,-1 0 1 0 0,6 1 0 0 0,-9-3 194 0 0,1 1 1 0 0,0-1-1 0 0,-1 1 1 0 0,1-1-1 0 0,0 1 1 0 0,-1-1 0 0 0,1 0-1 0 0,-1 1 1 0 0,1-1-1 0 0,-1 0 1 0 0,0 0-1 0 0,1 1 1 0 0,-1-1-1 0 0,0 0 1 0 0,1 0 0 0 0,-1 1-1 0 0,0-1 1 0 0,0 0-1 0 0,0 0 1 0 0,1 0-1 0 0,-1 0 1 0 0,0 1-1 0 0,0-1 1 0 0,0 0-1 0 0,-1 0 1 0 0,1-1 0 0 0,0-4-1548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4801 0 0,'3'18'9771'0'0,"-1"38"-6482"0"0,2 19-2470 0 0,-2-54-633 0 0,12 94 415 0 0,-12-105-662 0 0,1 1-1 0 0,0-1 0 0 0,0 0 0 0 0,1 0 1 0 0,0 0-1 0 0,1 0 0 0 0,0-1 1 0 0,9 13-1 0 0,-5-13-2219 0 0,-10-17-3097 0 0,-12-16-2093 0 0,1 10 5969 0 0,4 6-162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18 7802 0 0,'-8'1'5729'0'0,"13"3"-2864"0"0,15 0-1539 0 0,76-15 265 0 0,-51 4-1577 0 0,55 0-1 0 0,-83 6-166 0 0,3 1-3776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7.3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7650 0 0,'-2'1'114'0'0,"0"0"0"0"0,1 0 0 0 0,-1 0 0 0 0,1 0 1 0 0,0 0-1 0 0,-1 0 0 0 0,1 0 0 0 0,0 0 1 0 0,0 1-1 0 0,-1-1 0 0 0,1 1 0 0 0,0-1 0 0 0,0 0 1 0 0,1 1-1 0 0,-1 0 0 0 0,0-1 0 0 0,0 1 0 0 0,1 0 1 0 0,-1-1-1 0 0,1 1 0 0 0,0 0 0 0 0,-1-1 0 0 0,1 1 1 0 0,0 0-1 0 0,0 0 0 0 0,0 0 0 0 0,0-1 1 0 0,0 1-1 0 0,1 2 0 0 0,-1 7 110 0 0,2 1 1 0 0,-1-1-1 0 0,5 13 0 0 0,1 5-120 0 0,2 1 0 0 0,1-1 0 0 0,1 0 0 0 0,2-1 0 0 0,28 46 0 0 0,-41-73-124 0 0,1 0 1 0 0,-1-1-1 0 0,0 1 0 0 0,1 0 0 0 0,-1-1 0 0 0,0 1 0 0 0,1 0 0 0 0,-1-1 0 0 0,1 1 0 0 0,-1-1 0 0 0,1 1 0 0 0,-1-1 0 0 0,1 1 0 0 0,0-1 1 0 0,-1 1-1 0 0,1-1 0 0 0,0 0 0 0 0,-1 1 0 0 0,1-1 0 0 0,0 0 0 0 0,-1 0 0 0 0,1 1 0 0 0,0-1 0 0 0,1 0 0 0 0,-2 0-27 0 0,1-1 0 0 0,-1 0 0 0 0,1 1-1 0 0,-1-1 1 0 0,1 1 0 0 0,-1-1 0 0 0,0 0-1 0 0,1 1 1 0 0,-1-1 0 0 0,0 0 0 0 0,1 0 0 0 0,-1 1-1 0 0,0-1 1 0 0,0 0 0 0 0,0 0 0 0 0,0 1-1 0 0,0-1 1 0 0,0-1 0 0 0,-3-41-1233 0 0,-11-28 872 0 0,5 28 506 0 0,-5-59 0 0 0,13 100-64 0 0,1 1 0 0 0,0-1-1 0 0,0 0 1 0 0,0 1 0 0 0,0-1-1 0 0,0 0 1 0 0,0 1 0 0 0,0-1 0 0 0,0 0-1 0 0,1 1 1 0 0,-1-1 0 0 0,1 1-1 0 0,-1-1 1 0 0,1 1 0 0 0,0-1 0 0 0,0 1-1 0 0,-1-1 1 0 0,1 1 0 0 0,0-1-1 0 0,2 0 1 0 0,-2 1-11 0 0,0 1 0 0 0,1-1-1 0 0,-1 1 1 0 0,0 0 0 0 0,1 0 0 0 0,-1-1-1 0 0,0 1 1 0 0,1 0 0 0 0,-1 0-1 0 0,1 0 1 0 0,-1 1 0 0 0,0-1 0 0 0,1 0-1 0 0,-1 1 1 0 0,1-1 0 0 0,-1 0 0 0 0,0 1-1 0 0,0 0 1 0 0,1-1 0 0 0,-1 1-1 0 0,0 0 1 0 0,0-1 0 0 0,2 2 0 0 0,8 5-191 0 0,2-1-1 0 0,-1-1 1 0 0,1 0 0 0 0,-1 0 0 0 0,17 2 0 0 0,-21-5-648 0 0,0-1 0 0 0,0 0 1 0 0,0 0-1 0 0,-1-1 0 0 0,1 0 1 0 0,9-2-1 0 0,-4 0-1997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1.9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268 58 6393 0 0,'-6'-6'124'0'0,"0"1"1"0"0,0-1-1 0 0,0 1 0 0 0,-1 1 0 0 0,1-1 0 0 0,-1 1 0 0 0,0 0 0 0 0,-1 1 1 0 0,1 0-1 0 0,0 0 0 0 0,-1 0 0 0 0,0 1 0 0 0,-9-2 0 0 0,12 4-98 0 0,0 0-1 0 0,1 0 0 0 0,-1 0 0 0 0,1 0 1 0 0,-1 1-1 0 0,0 0 0 0 0,1 0 0 0 0,-1 0 1 0 0,1 1-1 0 0,0-1 0 0 0,-1 1 1 0 0,1 0-1 0 0,0 0 0 0 0,0 1 0 0 0,0-1 1 0 0,0 1-1 0 0,1 0 0 0 0,-1 0 1 0 0,1 0-1 0 0,0 0 0 0 0,0 1 0 0 0,0-1 1 0 0,0 1-1 0 0,-2 4 0 0 0,-4 7 11 0 0,1 0 0 0 0,1 0 0 0 0,0 0-1 0 0,1 1 1 0 0,1 0 0 0 0,1 0 0 0 0,0 0 0 0 0,1 1-1 0 0,-2 29 1 0 0,3-14-20 0 0,2-1 0 0 0,1 1 0 0 0,2-1 0 0 0,8 40 0 0 0,-9-62-8 0 0,0-1 0 0 0,1 1 0 0 0,0-1 0 0 0,0 0 0 0 0,1 0 0 0 0,0 0 0 0 0,0-1 0 0 0,1 1 0 0 0,7 8 0 0 0,-10-13-4 0 0,0-1 0 0 0,0 0 0 0 0,0 0 0 0 0,1 0 0 0 0,-1 0 0 0 0,1 0 0 0 0,-1 0 0 0 0,1-1-1 0 0,-1 1 1 0 0,1-1 0 0 0,0 1 0 0 0,0-1 0 0 0,0 0 0 0 0,0-1 0 0 0,0 1 0 0 0,0 0 0 0 0,0-1-1 0 0,0 0 1 0 0,0 1 0 0 0,0-1 0 0 0,0 0 0 0 0,0-1 0 0 0,0 1 0 0 0,0 0 0 0 0,0-1 0 0 0,0 0-1 0 0,0 0 1 0 0,0 0 0 0 0,0 0 0 0 0,3-2 0 0 0,3-1-163 0 0,0-2-1 0 0,-1 1 1 0 0,0-1 0 0 0,0 0 0 0 0,0-1-1 0 0,0 0 1 0 0,-1 0 0 0 0,-1-1 0 0 0,1 0-1 0 0,7-12 1 0 0,-5 5-379 0 0,0-1 1 0 0,-1 0-1 0 0,0 0 0 0 0,10-35 0 0 0,-13 35-2183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2.2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87 6665 0 0,'-26'19'608'0'0,"25"-18"-592"0"0,1-1-1 0 0,-1 1 1 0 0,0 0 0 0 0,0 0-1 0 0,1-1 1 0 0,-1 1 0 0 0,0 0-1 0 0,1 0 1 0 0,-1 0-1 0 0,1 0 1 0 0,-1 0 0 0 0,1 0-1 0 0,0 0 1 0 0,-1 0 0 0 0,1 0-1 0 0,0 0 1 0 0,0 0 0 0 0,0 0-1 0 0,0 0 1 0 0,-1 0 0 0 0,1 0-1 0 0,1 0 1 0 0,-1 1-1 0 0,0-1 1 0 0,0 0 0 0 0,0 0-1 0 0,1 1 1 0 0,0-1-2 0 0,-1-1 0 0 0,1 1-1 0 0,0-1 1 0 0,0 0 0 0 0,-1 1 0 0 0,1-1-1 0 0,0 0 1 0 0,0 1 0 0 0,-1-1 0 0 0,1 0-1 0 0,0 0 1 0 0,0 0 0 0 0,0 0 0 0 0,-1 0 0 0 0,1 0-1 0 0,0 0 1 0 0,0 0 0 0 0,0 0 0 0 0,0 0-1 0 0,-1 0 1 0 0,1 0 0 0 0,0 0 0 0 0,0-1-1 0 0,0 1 1 0 0,-1 0 0 0 0,2-2 0 0 0,27-10 141 0 0,-23 10-118 0 0,89-43 146 0 0,61-25-223 0 0,-154 69 31 0 0,-1 0 1 0 0,1 0 0 0 0,0 1-1 0 0,-1-1 1 0 0,1 1-1 0 0,0-1 1 0 0,0 1-1 0 0,-1 0 1 0 0,1 0-1 0 0,0 0 1 0 0,0 0 0 0 0,0 0-1 0 0,2 0 1 0 0,-3 1 5 0 0,-1-1 0 0 0,0 1-1 0 0,1 0 1 0 0,-1-1 0 0 0,0 1 0 0 0,1 0 0 0 0,-1-1 0 0 0,0 1 0 0 0,0 0 0 0 0,1-1-1 0 0,-1 1 1 0 0,0 0 0 0 0,0-1 0 0 0,0 1 0 0 0,0 0 0 0 0,0 0 0 0 0,0-1 0 0 0,0 1 0 0 0,0 0-1 0 0,0-1 1 0 0,-1 1 0 0 0,1 0 0 0 0,0 0 0 0 0,0-1 0 0 0,-1 1 0 0 0,1-1 0 0 0,0 1-1 0 0,-1 0 1 0 0,1-1 0 0 0,0 1 0 0 0,-1-1 0 0 0,1 1 0 0 0,-2 0 0 0 0,-10 23-12 0 0,1 0 0 0 0,1 1 1 0 0,1 1-1 0 0,1-1 0 0 0,1 1 1 0 0,1 0-1 0 0,2 1 0 0 0,1 0 1 0 0,0 49-1 0 0,3-70 26 0 0,1-1 0 0 0,0 0-1 0 0,0 0 1 0 0,1 0 0 0 0,-1 0-1 0 0,1 0 1 0 0,3 5 0 0 0,-4-9-34 0 0,-1 0-1 0 0,1 0 1 0 0,-1-1 0 0 0,1 1 0 0 0,-1 0-1 0 0,1 0 1 0 0,-1-1 0 0 0,1 1 0 0 0,0 0-1 0 0,0-1 1 0 0,-1 1 0 0 0,1-1 0 0 0,0 1-1 0 0,0-1 1 0 0,-1 1 0 0 0,1-1-1 0 0,0 0 1 0 0,0 1 0 0 0,1-1 0 0 0,-1 0-40 0 0,0 0 0 0 0,0 0 0 0 0,0-1 0 0 0,0 1 0 0 0,0 0 0 0 0,0-1 0 0 0,0 1 0 0 0,-1 0 0 0 0,1-1 0 0 0,0 1 0 0 0,0-1 0 0 0,0 0 0 0 0,0 1 0 0 0,-1-1 0 0 0,1 0 0 0 0,0 1 0 0 0,-1-1 0 0 0,1 0 0 0 0,0 0 0 0 0,-1 0 0 0 0,1 1 0 0 0,0-3 0 0 0,16-27-1300 0 0,-11 17-1381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3.0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 1 6449 0 0,'-3'10'98'0'0,"0"1"-1"0"0,0-1 1 0 0,1 1-1 0 0,1 0 1 0 0,0 0-1 0 0,0 16 1 0 0,7 69-1882 0 0,-4-85 1270 0 0,33 265-242 0 0,-35-264 503 0 0,-2-11-305 0 0,-7-19-462 0 0,6 8-499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5.46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37 224 6169 0 0,'-1'0'24'0'0,"1"0"1"0"0,0 0-1 0 0,-1 0 0 0 0,1 0 0 0 0,0 1 0 0 0,-1-1 1 0 0,1 0-1 0 0,0 0 0 0 0,0 0 0 0 0,-1 1 0 0 0,1-1 0 0 0,0 0 1 0 0,0 1-1 0 0,0-1 0 0 0,-1 0 0 0 0,1 0 0 0 0,0 1 1 0 0,0-1-1 0 0,0 0 0 0 0,0 1 0 0 0,0-1 0 0 0,-1 0 0 0 0,1 1 1 0 0,0-1-1 0 0,0 0 0 0 0,0 1 0 0 0,0-1 0 0 0,0 0 0 0 0,0 1 1 0 0,0-1-1 0 0,0 0 0 0 0,0 1 0 0 0,1-1 0 0 0,-1 1 1 0 0,12-1 626 0 0,18-9 165 0 0,-16 2-636 0 0,0-1 1 0 0,-1-1-1 0 0,0 0 0 0 0,21-19 0 0 0,-30 24-166 0 0,0 1-1 0 0,0-1 1 0 0,-1 0-1 0 0,0 0 1 0 0,0 0-1 0 0,0 0 0 0 0,0-1 1 0 0,0 1-1 0 0,-1-1 1 0 0,0 1-1 0 0,0-1 0 0 0,0 0 1 0 0,-1 0-1 0 0,1 0 1 0 0,-1 0-1 0 0,-1 0 1 0 0,1 0-1 0 0,0-8 0 0 0,-2 10-1 0 0,0-1 0 0 0,-1 1-1 0 0,1-1 1 0 0,-1 1 0 0 0,1 0-1 0 0,-1-1 1 0 0,0 1-1 0 0,0 0 1 0 0,0 0 0 0 0,-1 1-1 0 0,1-1 1 0 0,-1 0 0 0 0,0 1-1 0 0,1-1 1 0 0,-1 1-1 0 0,0 0 1 0 0,-1 0 0 0 0,1 0-1 0 0,0 1 1 0 0,0-1 0 0 0,-1 1-1 0 0,1-1 1 0 0,-1 1-1 0 0,-6-1 1 0 0,5 0 10 0 0,-1 1 0 0 0,0-1 0 0 0,0 1 0 0 0,1 1 0 0 0,-1-1 0 0 0,0 1 0 0 0,0 0 0 0 0,0 0 1 0 0,1 1-1 0 0,-1-1 0 0 0,0 1 0 0 0,0 1 0 0 0,1-1 0 0 0,-11 5 0 0 0,12-4 15 0 0,1 1 1 0 0,0 0 0 0 0,0-1-1 0 0,0 1 1 0 0,1 1-1 0 0,-1-1 1 0 0,1 0-1 0 0,0 0 1 0 0,0 1 0 0 0,0 0-1 0 0,0-1 1 0 0,0 1-1 0 0,1 0 1 0 0,0 0-1 0 0,-1 0 1 0 0,2 0 0 0 0,-1 0-1 0 0,0 0 1 0 0,1 5-1 0 0,-1 4 123 0 0,1-1 0 0 0,0 0-1 0 0,1 1 1 0 0,0-1 0 0 0,4 13 0 0 0,-3-15 10 0 0,1 1 1 0 0,1-1-1 0 0,0 1 0 0 0,0-1 1 0 0,1 0-1 0 0,1-1 1 0 0,-1 1-1 0 0,1-1 1 0 0,12 12-1 0 0,-17-18-142 0 0,1-1-1 0 0,1 0 0 0 0,-1 0 0 0 0,0 0 0 0 0,0 0 1 0 0,1 0-1 0 0,-1 0 0 0 0,1-1 0 0 0,0 1 0 0 0,-1-1 1 0 0,1 0-1 0 0,0 1 0 0 0,0-2 0 0 0,0 1 0 0 0,0 0 1 0 0,0 0-1 0 0,0-1 0 0 0,0 0 0 0 0,0 1 1 0 0,0-1-1 0 0,0 0 0 0 0,0-1 0 0 0,0 1 0 0 0,0 0 1 0 0,0-1-1 0 0,0 0 0 0 0,0 0 0 0 0,0 1 0 0 0,0-2 1 0 0,-1 1-1 0 0,1 0 0 0 0,0-1 0 0 0,-1 1 0 0 0,1-1 1 0 0,-1 0-1 0 0,1 0 0 0 0,-1 0 0 0 0,3-3 0 0 0,32-37 155 0 0,-7 5-2789 0 0,-5 18-5472 0 0,-20 17 5231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5.9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44 106 4313 0 0,'-44'0'2865'0'0,"66"-16"843"0"0,14 3-3064 0 0,1 1 0 0 0,0 1 0 0 0,62-8 0 0 0,-38 8-444 0 0,-38 6-318 0 0,7-1-485 0 0,0 1 1 0 0,41-2-1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6.4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246 1 6025 0 0,'-1'0'97'0'0,"0"0"1"0"0,-1 1-1 0 0,1-1 0 0 0,0 1 0 0 0,0 0 0 0 0,0-1 1 0 0,0 1-1 0 0,0 0 0 0 0,1-1 0 0 0,-1 1 0 0 0,0 0 1 0 0,0 0-1 0 0,0 0 0 0 0,1 0 0 0 0,-1 0 0 0 0,0 0 1 0 0,1 0-1 0 0,-1 0 0 0 0,1 0 0 0 0,-1 0 0 0 0,1 0 1 0 0,0 0-1 0 0,-1 1 0 0 0,1-1 0 0 0,0 0 0 0 0,0 0 1 0 0,0 2-1 0 0,-5 37 1606 0 0,5-37-1623 0 0,-1 81 1269 0 0,17 138-1 0 0,-7-137-1313 0 0,3-16 238 0 0,-14-83-326 0 0,-1 1 1 0 0,0-1-1 0 0,-1 1 1 0 0,-7-18-1 0 0,7 19 14 0 0,-1 0-37 0 0,0 1 0 0 0,-1 0 0 0 0,0 1-1 0 0,0-1 1 0 0,-1 1 0 0 0,-14-16 0 0 0,16 21 67 0 0,0 0 0 0 0,0 0 1 0 0,0 0-1 0 0,0 1 0 0 0,-1 0 0 0 0,0 0 1 0 0,0 0-1 0 0,0 0 0 0 0,0 1 1 0 0,-1 0-1 0 0,1 1 0 0 0,-14-5 1 0 0,18 7 17 0 0,-1 0 0 0 0,1 0 0 0 0,0 0 0 0 0,-1 0 1 0 0,1 0-1 0 0,0 0 0 0 0,0 0 0 0 0,-1 1 0 0 0,1-1 0 0 0,0 1 1 0 0,0 0-1 0 0,0 0 0 0 0,0 0 0 0 0,0 0 0 0 0,0 0 0 0 0,0 0 1 0 0,0 0-1 0 0,-3 3 0 0 0,1 0 11 0 0,1-1 0 0 0,0 1 0 0 0,0-1 0 0 0,1 1 0 0 0,-1 0 0 0 0,1 0 0 0 0,0 0 0 0 0,-4 9 0 0 0,3-3 30 0 0,0 1-1 0 0,0-1 1 0 0,1 1-1 0 0,1 0 1 0 0,-1-1-1 0 0,2 1 1 0 0,0 14 0 0 0,0-18-22 0 0,1 0 0 0 0,0 0 0 0 0,1 0 1 0 0,-1 0-1 0 0,1 0 0 0 0,1-1 0 0 0,-1 1 1 0 0,1-1-1 0 0,0 1 0 0 0,1-1 0 0 0,-1 0 1 0 0,1-1-1 0 0,8 9 0 0 0,-9-10-23 0 0,0-1 0 0 0,1 0 0 0 0,0-1 0 0 0,-1 1 0 0 0,1-1 0 0 0,0 0 0 0 0,0 1 0 0 0,1-2-1 0 0,-1 1 1 0 0,0 0 0 0 0,1-1 0 0 0,-1 0 0 0 0,1 0 0 0 0,-1 0 0 0 0,1-1 0 0 0,-1 1 0 0 0,1-1 0 0 0,-1 0 0 0 0,1-1 0 0 0,-1 1 0 0 0,8-2 0 0 0,-2-1-134 0 0,-1 1 0 0 0,1-1 0 0 0,-1-1 0 0 0,0 0 0 0 0,0 0 0 0 0,0-1 0 0 0,0 0 0 0 0,-1-1 0 0 0,0 1 0 0 0,8-8 0 0 0,8-10-2962 0 0,36-43 0 0 0,-18 18 143 0 0,-29 35 847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6.79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209 35 3817 0 0,'19'9'6918'0'0,"-26"-19"-5580"0"0,6 9-1419 0 0,-1-2 142 0 0,-1 1 0 0 0,1-1 0 0 0,0 1 1 0 0,-1-1-1 0 0,1 1 0 0 0,-1 0 0 0 0,0 0 0 0 0,0 0 1 0 0,0 0-1 0 0,0 1 0 0 0,0-1 0 0 0,0 1 0 0 0,0 0 1 0 0,0 0-1 0 0,0 0 0 0 0,-1 0 0 0 0,1 0 0 0 0,-6 0 1 0 0,4 1-20 0 0,1 1 0 0 0,-1-1 0 0 0,0 1 0 0 0,1 0 0 0 0,-1 0 0 0 0,1 1 0 0 0,-1-1 0 0 0,1 1 0 0 0,0 0 0 0 0,0 0 0 0 0,-1 0 0 0 0,-3 4 0 0 0,0 0-3 0 0,0 1 0 0 0,0 0 0 0 0,1 0 0 0 0,-1 0 0 0 0,2 1 1 0 0,-1 0-1 0 0,1 0 0 0 0,1 1 0 0 0,-1-1 0 0 0,2 1 0 0 0,-8 18 0 0 0,9-16 12 0 0,0-1 0 0 0,1 1 0 0 0,0 1 0 0 0,1-1 0 0 0,0 0 0 0 0,1 0 1 0 0,0 0-1 0 0,0 1 0 0 0,2-1 0 0 0,2 16 0 0 0,-3-24-43 0 0,0 0 0 0 0,0 1 0 0 0,0-1-1 0 0,1 0 1 0 0,-1 0 0 0 0,1 0 0 0 0,-1 0 0 0 0,1 0 0 0 0,0 0 0 0 0,0-1 0 0 0,0 1 0 0 0,1-1-1 0 0,-1 1 1 0 0,1-1 0 0 0,-1 0 0 0 0,1 0 0 0 0,0 0 0 0 0,0 0 0 0 0,0-1 0 0 0,0 1-1 0 0,0-1 1 0 0,0 1 0 0 0,0-1 0 0 0,0 0 0 0 0,1 0 0 0 0,-1-1 0 0 0,0 1 0 0 0,1-1-1 0 0,-1 1 1 0 0,0-1 0 0 0,1 0 0 0 0,-1 0 0 0 0,0-1 0 0 0,1 1 0 0 0,-1-1 0 0 0,0 0-1 0 0,1 1 1 0 0,3-3 0 0 0,1 0-29 0 0,1 0-1 0 0,-1 0 1 0 0,0-1 0 0 0,0 0-1 0 0,0-1 1 0 0,0 0-1 0 0,-1 0 1 0 0,0-1-1 0 0,0 1 1 0 0,0-2 0 0 0,-1 1-1 0 0,0-1 1 0 0,0 0-1 0 0,7-10 1 0 0,-9 10-37 0 0,0 1 0 0 0,0-1 0 0 0,0 0 0 0 0,-1 0 0 0 0,0 0 0 0 0,-1 0 0 0 0,1 0 0 0 0,-2-1 0 0 0,1 1 0 0 0,-1-1 1 0 0,0 1-1 0 0,0-1 0 0 0,-1 1 0 0 0,0-1 0 0 0,0 0 0 0 0,-1 1 0 0 0,-2-11 0 0 0,3 17 57 0 0,0-1 1 0 0,0 1 0 0 0,-1 0-1 0 0,1 0 1 0 0,-1-1-1 0 0,1 1 1 0 0,-1 0-1 0 0,1 0 1 0 0,-1 0 0 0 0,0 0-1 0 0,1 0 1 0 0,-1 0-1 0 0,0 0 1 0 0,0 0-1 0 0,0 0 1 0 0,0 0 0 0 0,0 0-1 0 0,0 0 1 0 0,0 0-1 0 0,0 1 1 0 0,-2-2-1 0 0,3 2 4 0 0,-1 1-1 0 0,0-1 0 0 0,1 0 0 0 0,-1 1 1 0 0,0-1-1 0 0,0 0 0 0 0,1 1 0 0 0,-1-1 1 0 0,1 1-1 0 0,-1-1 0 0 0,0 1 0 0 0,1-1 1 0 0,-1 1-1 0 0,1-1 0 0 0,-1 1 0 0 0,1 0 1 0 0,-1-1-1 0 0,1 1 0 0 0,0 0 0 0 0,-1-1 1 0 0,1 1-1 0 0,0 0 0 0 0,-1-1 0 0 0,1 1 1 0 0,0 0-1 0 0,0 0 0 0 0,0-1 1 0 0,0 1-1 0 0,0 0 0 0 0,0 0 0 0 0,0 0 1 0 0,0-1-1 0 0,0 1 0 0 0,0 1 0 0 0,1 8-12 0 0,-1 0 1 0 0,1 0-1 0 0,1-1 0 0 0,0 1 0 0 0,0-1 0 0 0,1 1 1 0 0,0-1-1 0 0,1 0 0 0 0,0 0 0 0 0,0 0 0 0 0,1 0 0 0 0,0-1 1 0 0,1 0-1 0 0,0 0 0 0 0,0 0 0 0 0,1-1 0 0 0,-1 0 1 0 0,2 0-1 0 0,-1-1 0 0 0,1 0 0 0 0,10 7 0 0 0,-14-11-208 0 0,-1-1 0 0 0,0 0 0 0 0,0 1 0 0 0,0-1 0 0 0,1-1 0 0 0,-1 1 0 0 0,1 0 0 0 0,-1-1 1 0 0,0 0-1 0 0,1 1 0 0 0,-1-1 0 0 0,1-1 0 0 0,-1 1 0 0 0,1 0 0 0 0,-1-1 0 0 0,0 0 0 0 0,1 0 0 0 0,-1 0 0 0 0,0 0 0 0 0,4-2 0 0 0,-3 0-218 0 0,1 1 0 0 0,-1-1 0 0 0,0-1 0 0 0,0 1 0 0 0,0-1 0 0 0,0 1-1 0 0,0-1 1 0 0,-1 0 0 0 0,0 0 0 0 0,0-1 0 0 0,0 1 0 0 0,4-8 0 0 0,0-3-1046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7.3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2 6505 0 0,'0'0'90'0'0,"0"0"0"0"0,0 0 0 0 0,-1 0 0 0 0,1 0 0 0 0,0 0 0 0 0,0-1 0 0 0,0 1 0 0 0,-1 0 0 0 0,1 0 0 0 0,0 0 0 0 0,0 0 1 0 0,0 0-1 0 0,-1 0 0 0 0,1 0 0 0 0,0 0 0 0 0,0 0 0 0 0,-1 0 0 0 0,1 0 0 0 0,0 0 0 0 0,0 0 0 0 0,-1 0 0 0 0,1 0 0 0 0,0 0 0 0 0,0 0 0 0 0,0 0 0 0 0,-1 0 0 0 0,1 1 0 0 0,0-1 0 0 0,0 0 0 0 0,0 0 0 0 0,-1 0 0 0 0,1 0 0 0 0,0 0 0 0 0,0 0 0 0 0,0 1 0 0 0,0-1 0 0 0,0 0 0 0 0,-1 0 0 0 0,1 0 0 0 0,0 1 0 0 0,0-1 0 0 0,0 0 0 0 0,-4 15 1886 0 0,3 23-684 0 0,1-33-1030 0 0,4 94 420 0 0,6-1-1 0 0,23 107 1 0 0,-33-193-1705 0 0,-5-10-292 0 0,-14-20-1664 0 0,-19-32-730 0 0,18 22 3135 0 0,6 9 856 0 0,0 0 0 0 0,2 0 0 0 0,-18-41 0 0 0,30 60-199 0 0,0-1 1 0 0,0 0-1 0 0,-1 0 1 0 0,1 1-1 0 0,0-1 1 0 0,1 0-1 0 0,-1 0 1 0 0,0 1-1 0 0,0-1 1 0 0,0 0-1 0 0,0 0 1 0 0,1 1-1 0 0,-1-1 0 0 0,0 0 1 0 0,0 1-1 0 0,1-1 1 0 0,-1 0-1 0 0,1 1 1 0 0,-1-1-1 0 0,1 0 1 0 0,-1 1-1 0 0,1-1 1 0 0,-1 1-1 0 0,1-1 1 0 0,-1 1-1 0 0,1-1 1 0 0,0 1-1 0 0,-1-1 0 0 0,1 1 1 0 0,0 0-1 0 0,-1-1 1 0 0,1 1-1 0 0,0 0 1 0 0,0 0-1 0 0,-1 0 1 0 0,1-1-1 0 0,0 1 1 0 0,0 0-1 0 0,-1 0 1 0 0,1 0-1 0 0,1 0 1 0 0,43-4 1293 0 0,-32 3-1150 0 0,22-3-128 0 0,-1-1 0 0 0,-1-2 0 0 0,1-2 0 0 0,-1-1 0 0 0,-1-1 0 0 0,38-19 0 0 0,-58 24-90 0 0,-9 5-9 0 0,1 0 1 0 0,0-1-1 0 0,-1 0 0 0 0,0 0 1 0 0,1 0-1 0 0,-1 0 1 0 0,0-1-1 0 0,0 1 0 0 0,4-5 1 0 0,-7 6 0 0 0,0 1 0 0 0,0-1 0 0 0,0 1 0 0 0,0 0 0 0 0,0-1 1 0 0,0 1-1 0 0,0-1 0 0 0,-1 1 0 0 0,1-1 0 0 0,0 1 0 0 0,0 0 0 0 0,0-1 1 0 0,-1 1-1 0 0,1 0 0 0 0,0-1 0 0 0,0 1 0 0 0,-1 0 0 0 0,1-1 0 0 0,0 1 0 0 0,-1 0 1 0 0,1 0-1 0 0,-1-1 0 0 0,1 1 0 0 0,0 0 0 0 0,-1 0 0 0 0,1 0 0 0 0,-1-1 0 0 0,1 1 1 0 0,0 0-1 0 0,-1 0 0 0 0,1 0 0 0 0,-1 0 0 0 0,1 0 0 0 0,-1 0 0 0 0,1 0 1 0 0,0 0-1 0 0,-1 0 0 0 0,1 0 0 0 0,-1 0 0 0 0,1 0 0 0 0,-1 0 0 0 0,0 1 0 0 0,-20-1 62 0 0,18 1-55 0 0,0 1 1 0 0,0-1 0 0 0,0 1 0 0 0,0 0-1 0 0,1 0 1 0 0,-1 0 0 0 0,0 0 0 0 0,1 0-1 0 0,-1 0 1 0 0,1 1 0 0 0,0-1 0 0 0,0 1-1 0 0,0 0 1 0 0,0-1 0 0 0,0 1 0 0 0,1 0-1 0 0,-1 0 1 0 0,1 0 0 0 0,0 1 0 0 0,0-1 0 0 0,0 0-1 0 0,0 0 1 0 0,0 5 0 0 0,-2 9 101 0 0,1-1 1 0 0,0 1-1 0 0,2 22 1 0 0,0-29-21 0 0,4 100 273 0 0,-2-94-312 0 0,0 0 0 0 0,1 0 0 0 0,0 0 0 0 0,10 26 0 0 0,-13-41-48 0 0,0 0 0 0 0,1 0 0 0 0,-1 0 0 0 0,0 0 0 0 0,0 0 0 0 0,1 0 1 0 0,-1 0-1 0 0,1 0 0 0 0,-1-1 0 0 0,1 1 0 0 0,-1 0 0 0 0,1 0 0 0 0,0 0 0 0 0,-1-1 0 0 0,1 1 1 0 0,0 0-1 0 0,-1-1 0 0 0,1 1 0 0 0,0 0 0 0 0,0-1 0 0 0,0 1 0 0 0,0-1 0 0 0,0 1 0 0 0,-1-1 0 0 0,1 0 1 0 0,0 1-1 0 0,2-1 0 0 0,-2 0 0 0 0,1-1 0 0 0,-1 0 0 0 0,0 1-1 0 0,0-1 1 0 0,0 0 0 0 0,0 0 0 0 0,0 0 0 0 0,0 0 0 0 0,0 0 0 0 0,0 0 0 0 0,0 0 0 0 0,0 0 0 0 0,-1 0 0 0 0,1 0 0 0 0,0-1 0 0 0,-1 1 0 0 0,1-1-1 0 0,5-11-96 0 0,-2 0 0 0 0,6-22 0 0 0,-1-12-865 0 0,-2-1 1 0 0,0-63-1 0 0,-4 65 424 0 0,2 21 508 0 0,0 25 193 0 0,3 14 116 0 0,5 17 294 0 0,8 17 445 0 0,40 72 0 0 0,-49-101-940 0 0,0-1 0 0 0,28 31 0 0 0,-33-42-111 0 0,0 0-1 0 0,1 0 1 0 0,0-1-1 0 0,0 0 1 0 0,1 0 0 0 0,-1-1-1 0 0,1 0 1 0 0,16 5-1 0 0,-24-9-1 0 0,0-1 0 0 0,0 1-1 0 0,1-1 1 0 0,-1 1 0 0 0,0-1 0 0 0,1 0-1 0 0,-1 0 1 0 0,0 0 0 0 0,1 0-1 0 0,-1 0 1 0 0,0 0 0 0 0,1 0-1 0 0,-1 0 1 0 0,3-1 0 0 0,-3 1-133 0 0,-1-1 0 0 0,1 1 1 0 0,-1 0-1 0 0,1-1 0 0 0,-1 1 0 0 0,1-1 1 0 0,-1 1-1 0 0,1 0 0 0 0,-1-1 0 0 0,1 1 1 0 0,-1-1-1 0 0,0 0 0 0 0,1 1 0 0 0,-1-1 0 0 0,0 1 1 0 0,0-1-1 0 0,1 0 0 0 0,-1 1 0 0 0,0-1 1 0 0,0 1-1 0 0,0-1 0 0 0,0 0 0 0 0,0-2-343 0 0,0 0-1 0 0,0 0 1 0 0,0 0-1 0 0,-1 0 0 0 0,1 0 1 0 0,-1 0-1 0 0,0 0 0 0 0,0 0 1 0 0,0 0-1 0 0,0 0 0 0 0,-1 1 1 0 0,-1-4-1 0 0,-10-13-1937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7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176 0 7666 0 0,'-4'6'318'0'0,"-1"0"1"0"0,1 1-1 0 0,0-1 1 0 0,0 1-1 0 0,1 0 1 0 0,0 0-1 0 0,0 0 1 0 0,0 0-1 0 0,1 0 1 0 0,0 1-1 0 0,1-1 1 0 0,0 0 0 0 0,0 1-1 0 0,0 0 1 0 0,1-1-1 0 0,1 16 1 0 0,3 11 117 0 0,1 1 1 0 0,12 45 0 0 0,-13-61-209 0 0,72 238 323 0 0,-43-156-1111 0 0,-23-81-2337 0 0,-13-34-3349 0 0,-5-10 4356 0 0,2 10-431 0 0</inkml:trace>
  <inkml:trace contextRef="#ctx0" brushRef="#br0" timeOffset="1">44 436 11018 0 0,'-3'0'309'0'0,"0"0"0"0"0,-1 0-1 0 0,1 0 1 0 0,0 0 0 0 0,0 1-1 0 0,0-1 1 0 0,0 1 0 0 0,0 0-1 0 0,0 0 1 0 0,0 0 0 0 0,0 0 0 0 0,-3 3-1 0 0,44 3 3257 0 0,7-4-3446 0 0,0-2 1 0 0,0-2-1 0 0,0-2 0 0 0,0-1 1 0 0,59-15-1 0 0,-94 16-577 0 0,43-12-2723 0 0,-51 14 2413 0 0,1 0 1 0 0,-1 0 0 0 0,0 0-1 0 0,1 0 1 0 0,-1-1 0 0 0,0 1-1 0 0,0-1 1 0 0,0 0 0 0 0,0 1 0 0 0,2-3-1 0 0,-2-2-1530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7.8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91 4705 0 0,'-1'-2'193'0'0,"1"1"0"0"0,-1-1 1 0 0,1 1-1 0 0,-1-1 0 0 0,1 1 0 0 0,0-1 1 0 0,-1 1-1 0 0,1-1 0 0 0,0 0 0 0 0,0 1 1 0 0,0-1-1 0 0,0 1 0 0 0,0-1 0 0 0,0 1 1 0 0,1-1-1 0 0,-1 0 0 0 0,1 1 0 0 0,-1-1 1 0 0,1 1-1 0 0,0-2 0 0 0,1 0 81 0 0,0 0-1 0 0,0 0 1 0 0,0 0-1 0 0,0 1 1 0 0,1-1 0 0 0,-1 1-1 0 0,1-1 1 0 0,-1 1-1 0 0,4-2 1 0 0,1 0-22 0 0,-1 0-1 0 0,0 0 1 0 0,1 1 0 0 0,-1 0-1 0 0,1 1 1 0 0,0 0 0 0 0,0 0 0 0 0,13-2-1 0 0,2 3-49 0 0,1 2-1 0 0,-1 1 0 0 0,35 7 0 0 0,15 2-172 0 0,-64-11-170 0 0,35 8-1329 0 0,-41-8 770 0 0,0 1 0 0 0,0 0 0 0 0,-1 0 1 0 0,1 0-1 0 0,0 0 0 0 0,0 1 0 0 0,-1-1 0 0 0,1 0 0 0 0,0 1 0 0 0,-1-1 0 0 0,2 3 0 0 0,0-1-2208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8.7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 42 6489 0 0,'-18'4'1664'0'0,"18"-3"-1591"0"0,0-1 0 0 0,0 0 0 0 0,-1 0-1 0 0,1 1 1 0 0,0-1 0 0 0,0 0 0 0 0,0 1-1 0 0,0-1 1 0 0,0 0 0 0 0,0 0 0 0 0,0 1-1 0 0,1-1 1 0 0,-1 0 0 0 0,0 1 0 0 0,0-1-1 0 0,0 0 1 0 0,0 0 0 0 0,0 1 0 0 0,0-1 0 0 0,0 0-1 0 0,1 1 1 0 0,-1-1 0 0 0,0 0 0 0 0,0 0-1 0 0,0 0 1 0 0,1 1 0 0 0,-1-1 0 0 0,0 0-1 0 0,0 0 1 0 0,0 0 0 0 0,1 1 0 0 0,-1-1-1 0 0,1 0 1 0 0,1 2 239 0 0,1 0 1 0 0,0-1-1 0 0,0 1 0 0 0,0-1 0 0 0,0 1 1 0 0,0-1-1 0 0,1 0 0 0 0,-1 0 0 0 0,5 0 1 0 0,41 0 29 0 0,0-3 1 0 0,0-1-1 0 0,-1-3 1 0 0,1-2-1 0 0,92-28 1 0 0,-126 31-803 0 0,15-5-1987 0 0,-15 11-6359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59.61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154 86 5337 0 0,'-11'-1'710'0'0,"1"2"1"0"0,0-1-1 0 0,0 2 1 0 0,-1-1-1 0 0,1 1 0 0 0,0 1 1 0 0,-13 4-1 0 0,19-5-541 0 0,1 0 0 0 0,-1 0-1 0 0,0 0 1 0 0,1 0 0 0 0,0 1 0 0 0,-1 0 0 0 0,1-1-1 0 0,0 1 1 0 0,0 0 0 0 0,0 0 0 0 0,1 1 0 0 0,-1-1-1 0 0,1 0 1 0 0,0 1 0 0 0,0 0 0 0 0,0-1 0 0 0,0 1 0 0 0,1 0-1 0 0,-1 0 1 0 0,1 0 0 0 0,-1 5 0 0 0,2 0-24 0 0,-1 0 1 0 0,1-1-1 0 0,1 1 1 0 0,-1 0-1 0 0,2 0 0 0 0,-1-1 1 0 0,1 1-1 0 0,0 0 1 0 0,1-1-1 0 0,0 0 0 0 0,0 1 1 0 0,1-1-1 0 0,0-1 1 0 0,1 1-1 0 0,-1-1 1 0 0,1 1-1 0 0,1-1 0 0 0,-1-1 1 0 0,1 1-1 0 0,1-1 1 0 0,7 7-1 0 0,-11-11-117 0 0,-1 0-1 0 0,1-1 1 0 0,0 1-1 0 0,0-1 1 0 0,0 1 0 0 0,-1-1-1 0 0,1 0 1 0 0,0 0-1 0 0,0-1 1 0 0,1 1-1 0 0,-1 0 1 0 0,0-1 0 0 0,0 0-1 0 0,0 0 1 0 0,0 0-1 0 0,0 0 1 0 0,1 0-1 0 0,-1-1 1 0 0,0 1 0 0 0,0-1-1 0 0,0 0 1 0 0,0 0-1 0 0,0 0 1 0 0,0 0 0 0 0,0 0-1 0 0,-1-1 1 0 0,1 1-1 0 0,0-1 1 0 0,-1 0-1 0 0,1 0 1 0 0,-1 0 0 0 0,0 0-1 0 0,1 0 1 0 0,1-3-1 0 0,1-1-6 0 0,0-1 1 0 0,-1 1-1 0 0,0-1 0 0 0,0 0 1 0 0,0 0-1 0 0,-1 0 0 0 0,0 0 0 0 0,-1-1 1 0 0,1 1-1 0 0,-2-1 0 0 0,1 0 1 0 0,1-12-1 0 0,-3 6-36 0 0,0 1 1 0 0,0-1 0 0 0,-1 0-1 0 0,-1 0 1 0 0,-5-21 0 0 0,5 28-14 0 0,-1 0 1 0 0,1 0-1 0 0,-1 0 1 0 0,-1 0-1 0 0,1 0 1 0 0,-1 1-1 0 0,0 0 1 0 0,-1 0-1 0 0,1 0 1 0 0,-1 0-1 0 0,-11-9 1 0 0,7 11-24 0 0,8 10-46 0 0,1-4 88 0 0,1-1 0 0 0,-1 0 0 0 0,1 1 0 0 0,-1-1 0 0 0,1 0 0 0 0,0 1 0 0 0,0-1 0 0 0,0 0 0 0 0,-1 0 0 0 0,1 0 0 0 0,0 0 0 0 0,0 0 0 0 0,1 0 0 0 0,1 2 0 0 0,4-1 2 0 0,1 0-1 0 0,-1-1 1 0 0,1 0 0 0 0,-1 0-1 0 0,1-1 1 0 0,0 1 0 0 0,0-2-1 0 0,-1 1 1 0 0,1-1 0 0 0,8-2-1 0 0,13 0-6 0 0,-21 2 16 0 0,0 1 0 0 0,0 1-1 0 0,0-1 1 0 0,0 1 0 0 0,-1 0-1 0 0,1 1 1 0 0,0 0 0 0 0,0 0-1 0 0,-1 1 1 0 0,0 0 0 0 0,1 0-1 0 0,7 5 1 0 0,-12-6 3 0 0,1 1 0 0 0,-1-1 0 0 0,0 1 0 0 0,-1 0 0 0 0,1-1 0 0 0,0 1 0 0 0,-1 1-1 0 0,1-1 1 0 0,-1 0 0 0 0,0 0 0 0 0,0 1 0 0 0,-1-1 0 0 0,1 1 0 0 0,-1 0 0 0 0,1-1 0 0 0,-1 1 0 0 0,0 0 0 0 0,-1 0 0 0 0,1 0 0 0 0,-1 0-1 0 0,1 0 1 0 0,-1 0 0 0 0,0 0 0 0 0,-1-1 0 0 0,1 1 0 0 0,-2 5 0 0 0,0 8 36 0 0,-2 0-1 0 0,0 0 1 0 0,-1-1-1 0 0,-1 1 1 0 0,0-1-1 0 0,-14 24 1 0 0,21-48 4 0 0,0 0 0 0 0,0 0 0 0 0,0 0 0 0 0,4-9 0 0 0,4-3-93 0 0,0 0-1 0 0,2 0 0 0 0,0 1 0 0 0,1 1 0 0 0,1 0 0 0 0,0 1 0 0 0,2 0 0 0 0,0 1 0 0 0,1 1 0 0 0,0 0 1 0 0,30-20-1 0 0,-44 34 38 0 0,0-1 1 0 0,0 1 0 0 0,0 0 0 0 0,0 0-1 0 0,0 0 1 0 0,0 0 0 0 0,1 0-1 0 0,-1 0 1 0 0,0 1 0 0 0,0-1 0 0 0,1 1-1 0 0,-1 0 1 0 0,1 0 0 0 0,-1-1 0 0 0,0 1-1 0 0,1 1 1 0 0,-1-1 0 0 0,0 0 0 0 0,1 1-1 0 0,-1-1 1 0 0,3 2 0 0 0,-2-1 7 0 0,-1 1 0 0 0,0 0 0 0 0,1-1 1 0 0,-1 1-1 0 0,0 0 0 0 0,0 0 0 0 0,0 0 0 0 0,-1 1 0 0 0,1-1 1 0 0,0 0-1 0 0,-1 1 0 0 0,1-1 0 0 0,-1 1 0 0 0,0-1 1 0 0,1 4-1 0 0,2 7 7 0 0,0 1 0 0 0,-1 0 1 0 0,-1-1-1 0 0,0 1 0 0 0,-1 26 0 0 0,-2-12-3 0 0,0-20-18 0 0,0 0-1 0 0,1-1 1 0 0,0 1-1 0 0,0 0 0 0 0,1 0 1 0 0,0 0-1 0 0,0 0 0 0 0,5 12 1 0 0,-6-19-2 0 0,1 0 1 0 0,0-1-1 0 0,-1 1 1 0 0,1 0-1 0 0,0-1 1 0 0,0 1-1 0 0,-1-1 1 0 0,1 1-1 0 0,0-1 1 0 0,0 1-1 0 0,0-1 0 0 0,0 1 1 0 0,0-1-1 0 0,0 0 1 0 0,0 1-1 0 0,0-1 1 0 0,-1 0-1 0 0,1 0 1 0 0,0 0-1 0 0,0 0 1 0 0,0 0-1 0 0,0 0 1 0 0,0 0-1 0 0,0 0 1 0 0,0 0-1 0 0,0-1 1 0 0,0 1-1 0 0,0 0 0 0 0,0 0 1 0 0,0-1-1 0 0,0 1 1 0 0,0-1-1 0 0,0 1 1 0 0,-1-1-1 0 0,3-1 1 0 0,36-23-262 0 0,-32 19 188 0 0,13-6 142 0 0,1 1-1 0 0,0 1 1 0 0,40-13-1 0 0,-35 14 185 0 0,0-2 0 0 0,31-17-1 0 0,-49 24-225 0 0,-1-1 0 0 0,0 0 0 0 0,0-1 0 0 0,0 0 0 0 0,0 0 0 0 0,-1 0 0 0 0,0-1 0 0 0,-1 1 0 0 0,1-2 0 0 0,-1 1 0 0 0,5-11 0 0 0,-9 16-13 0 0,0 0-1 0 0,0 0 1 0 0,0 1-1 0 0,0-1 1 0 0,0 0 0 0 0,-1 0-1 0 0,1 0 1 0 0,-1 0 0 0 0,0 0-1 0 0,0 0 1 0 0,1 0 0 0 0,-1 0-1 0 0,0 0 1 0 0,-1-1 0 0 0,1 1-1 0 0,0 0 1 0 0,-1 0 0 0 0,1 0-1 0 0,-1 0 1 0 0,1 0 0 0 0,-1 1-1 0 0,-1-3 1 0 0,0 1-19 0 0,0 1 1 0 0,0 0-1 0 0,0-1 1 0 0,0 1-1 0 0,0 0 1 0 0,-1 0-1 0 0,1 1 1 0 0,-1-1-1 0 0,1 0 1 0 0,-1 1-1 0 0,0-1 0 0 0,1 1 1 0 0,-6-1-1 0 0,1-1-10 0 0,0 1-1 0 0,-1 1 0 0 0,1 0 1 0 0,-1 0-1 0 0,1 0 1 0 0,-1 1-1 0 0,0 0 0 0 0,1 0 1 0 0,-1 1-1 0 0,0 0 0 0 0,-10 3 1 0 0,13-3 54 0 0,0 1 0 0 0,1 0-1 0 0,-1 1 1 0 0,1-1 0 0 0,0 1 0 0 0,0 0 0 0 0,0 0 0 0 0,0 0 0 0 0,0 0 0 0 0,0 1 0 0 0,1 0 0 0 0,0-1 0 0 0,-1 1 0 0 0,2 1 0 0 0,-1-1 0 0 0,0 0 0 0 0,1 1-1 0 0,0-1 1 0 0,0 1 0 0 0,0 0 0 0 0,1-1 0 0 0,-1 1 0 0 0,1 0 0 0 0,0 0 0 0 0,1 0 0 0 0,-1 8 0 0 0,1-5 61 0 0,0 0 1 0 0,0-1-1 0 0,1 1 0 0 0,1 0 1 0 0,-1 0-1 0 0,1 0 1 0 0,1-1-1 0 0,-1 1 0 0 0,1-1 1 0 0,0 0-1 0 0,1 0 0 0 0,0 0 1 0 0,0 0-1 0 0,0-1 1 0 0,1 1-1 0 0,8 7 0 0 0,-4-5-27 0 0,0-1 0 0 0,1 0 0 0 0,0-1 0 0 0,0 0 0 0 0,1-1 1 0 0,-1 0-1 0 0,1 0 0 0 0,1-1 0 0 0,-1-1 0 0 0,1 0 0 0 0,0 0 0 0 0,0-2 0 0 0,0 1 0 0 0,0-1 0 0 0,0-1 0 0 0,1 0 0 0 0,-1-1 0 0 0,0 0 0 0 0,1-1 0 0 0,16-3 0 0 0,-14 1-493 0 0,1-1 0 0 0,-2 0 0 0 0,1-1 0 0 0,0-1 0 0 0,-1 0 0 0 0,25-16 0 0 0,-25 13-1302 0 0,-1 0-1 0 0,-1-1 0 0 0,0 0 1 0 0,0-1-1 0 0,-1-1 0 0 0,18-23 1 0 0,-10 7-2019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00.7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68 8074 0 0,'53'1'7177'0'0,"99"0"-5691"0"0,-42-3-1313 0 0,27-1-291 0 0,-129 2-19 0 0,0 1 0 0 0,-1-2 0 0 0,1 1 1 0 0,-1-1-1 0 0,1 0 0 0 0,12-6 0 0 0,2-8-4120 0 0,-21 15 4034 0 0,-1 0 1 0 0,1 0-1 0 0,-1 1 0 0 0,0-1 1 0 0,0 0-1 0 0,1 0 0 0 0,-1 0 1 0 0,0 1-1 0 0,0-1 0 0 0,0 0 1 0 0,0 0-1 0 0,0 0 0 0 0,0 0 1 0 0,0 1-1 0 0,0-1 0 0 0,0 0 1 0 0,0 0-1 0 0,0 0 0 0 0,-1 0 1 0 0,1 1-1 0 0,0-1 0 0 0,-1 0 0 0 0,1 0 1 0 0,0 1-1 0 0,-1-1 0 0 0,1 0 1 0 0,-1 0-1 0 0,1 1 0 0 0,-1-1 1 0 0,0 1-1 0 0,1-1 0 0 0,-1 0 1 0 0,1 1-1 0 0,-1-1 0 0 0,0 1 1 0 0,0 0-1 0 0,1-1 0 0 0,-1 1 1 0 0,-1-1-1 0 0,-3-2-1607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01.03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36 0 5329 0 0,'-4'5'370'0'0,"0"0"0"0"0,1 0-1 0 0,-1 1 1 0 0,1-1 0 0 0,0 1-1 0 0,1 0 1 0 0,-1 0 0 0 0,1 0-1 0 0,0 0 1 0 0,0 0 0 0 0,1 0-1 0 0,0 1 1 0 0,0-1 0 0 0,1 1-1 0 0,-1-1 1 0 0,1 0 0 0 0,1 1 0 0 0,-1-1-1 0 0,4 13 1 0 0,2 11-116 0 0,2-1 0 0 0,21 55 0 0 0,-20-61 132 0 0,5 14-241 0 0,-2-9-156 0 0,-2 0 0 0 0,-1 1 0 0 0,8 43 0 0 0,-18-72-655 0 0,1 0 592 0 0,0 0 0 0 0,0 0 0 0 0,0 0 0 0 0,0 0 0 0 0,0 0 0 0 0,0 0-1 0 0,0 0 1 0 0,0 0 0 0 0,0 0 0 0 0,-1 0 0 0 0,1 0 0 0 0,0 0 0 0 0,-10-8-6134 0 0,-13-29 2835 0 0,19 30 3308 0 0,-6-8-1776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01.40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 80 8194 0 0,'-1'0'144'0'0,"0"1"0"0"0,1-1 0 0 0,-1 1 0 0 0,0 0 0 0 0,1-1 0 0 0,-1 1 0 0 0,0 0 0 0 0,1 0 0 0 0,-1 0 0 0 0,1 0 0 0 0,-1-1 0 0 0,1 1 0 0 0,-1 0 0 0 0,1 0 0 0 0,0 0 0 0 0,-1 0 0 0 0,1 0 0 0 0,0 0 0 0 0,0 0 0 0 0,0 0 0 0 0,0 0 0 0 0,0 0 0 0 0,0 0 0 0 0,0 2 0 0 0,1-3-57 0 0,-1 1 1 0 0,1 0 0 0 0,0 0 0 0 0,-1 0 0 0 0,1 0-1 0 0,0-1 1 0 0,0 1 0 0 0,0 0 0 0 0,-1-1 0 0 0,1 1-1 0 0,0 0 1 0 0,0-1 0 0 0,0 0 0 0 0,0 1 0 0 0,0-1 0 0 0,0 1-1 0 0,0-1 1 0 0,2 0 0 0 0,3 2 50 0 0,0-1-1 0 0,0-1 1 0 0,0 1 0 0 0,0-1-1 0 0,0 0 1 0 0,11-2 0 0 0,13-6-12 0 0,0-2 0 0 0,-1 0 0 0 0,42-23 1 0 0,-37 16-470 0 0,58-19-1 0 0,-90 35 337 0 0,-1 1-1 0 0,0 0 1 0 0,1 0-1 0 0,-1-1 0 0 0,0 1 1 0 0,1 0-1 0 0,-1 0 0 0 0,0 0 1 0 0,1 0-1 0 0,-1 0 1 0 0,0 1-1 0 0,1-1 0 0 0,-1 0 1 0 0,0 1-1 0 0,1-1 1 0 0,-1 0-1 0 0,0 1 0 0 0,0 0 1 0 0,0-1-1 0 0,1 1 0 0 0,-1 0 1 0 0,0-1-1 0 0,0 1 1 0 0,0 0-1 0 0,0 0 0 0 0,0 0 1 0 0,0 0-1 0 0,-1 0 1 0 0,1 0-1 0 0,0 0 0 0 0,0 1 1 0 0,-1-1-1 0 0,1 0 0 0 0,-1 0 1 0 0,1 0-1 0 0,-1 1 1 0 0,1-1-1 0 0,-1 0 0 0 0,1 3 1 0 0,1 7 32 0 0,0 0 0 0 0,-1 0 0 0 0,1 23 1 0 0,-2-19 3 0 0,1 1 4 0 0,7 82 523 0 0,-6-88-428 0 0,0-1 0 0 0,0 0 0 0 0,0 0 0 0 0,2 0 0 0 0,-1 0 0 0 0,1 0 0 0 0,0 0 0 0 0,5 7 0 0 0,-8-14-102 0 0,0-1-1 0 0,0 0 1 0 0,0 1-1 0 0,-1-1 1 0 0,1 0-1 0 0,0 0 1 0 0,0 0-1 0 0,1 0 1 0 0,-1 0-1 0 0,0 0 1 0 0,0 0-1 0 0,0 0 1 0 0,1 0-1 0 0,-1-1 1 0 0,0 1-1 0 0,1 0 0 0 0,-1-1 1 0 0,1 1-1 0 0,-1-1 1 0 0,1 0-1 0 0,-1 1 1 0 0,1-1-1 0 0,-1 0 1 0 0,2 0-1 0 0,-1 0-3 0 0,0-1 0 0 0,0 0 0 0 0,0 0 0 0 0,0 1 0 0 0,0-1 0 0 0,-1-1 0 0 0,1 1-1 0 0,0 0 1 0 0,-1 0 0 0 0,1 0 0 0 0,-1-1 0 0 0,1 1 0 0 0,-1-1 0 0 0,0 1 0 0 0,2-4 0 0 0,4-6-28 0 0,-1 0 1 0 0,0 0-1 0 0,-1-1 1 0 0,6-17 0 0 0,2-10-238 0 0,-2 2-240 0 0,26-55 0 0 0,-37 91 466 0 0,1 0-1 0 0,-1-1 0 0 0,1 1 1 0 0,-1 0-1 0 0,1 0 1 0 0,0 0-1 0 0,-1 0 0 0 0,1 0 1 0 0,0 0-1 0 0,0 0 0 0 0,0 0 1 0 0,0 0-1 0 0,0 1 0 0 0,0-1 1 0 0,0 0-1 0 0,0 0 1 0 0,2 0-1 0 0,-3 1 10 0 0,1 0-1 0 0,0 0 1 0 0,-1 0 0 0 0,1 0 0 0 0,-1 1-1 0 0,1-1 1 0 0,-1 0 0 0 0,1 0 0 0 0,-1 1-1 0 0,1-1 1 0 0,-1 0 0 0 0,1 1-1 0 0,-1-1 1 0 0,1 0 0 0 0,-1 1 0 0 0,0-1-1 0 0,1 1 1 0 0,-1-1 0 0 0,0 1 0 0 0,1-1-1 0 0,-1 1 1 0 0,0-1 0 0 0,1 1-1 0 0,-1-1 1 0 0,0 1 0 0 0,0 0 0 0 0,4 9-38 0 0,-1 0 0 0 0,-1 0 1 0 0,2 13-1 0 0,-2-9 60 0 0,1-4-17 0 0,15 59 260 0 0,-17-65-220 0 0,1-1 0 0 0,-1 1 0 0 0,1 0 0 0 0,0 0 0 0 0,0-1 0 0 0,0 1 0 0 0,0-1-1 0 0,1 0 1 0 0,-1 0 0 0 0,1 0 0 0 0,0 0 0 0 0,0 0 0 0 0,0 0 0 0 0,5 2 0 0 0,-8-4-19 0 0,1-1 0 0 0,0 1 0 0 0,0-1 0 0 0,0 0 0 0 0,0 1 0 0 0,0-1 0 0 0,0 0 0 0 0,0 0 0 0 0,0 1 0 0 0,0-1 0 0 0,0 0 0 0 0,0 0 0 0 0,0 0 0 0 0,0 0 0 0 0,0 0 0 0 0,0-1 0 0 0,0 1 0 0 0,0 0 0 0 0,0 0 0 0 0,0-1 0 0 0,0 1 0 0 0,0 0 0 0 0,-1-1 0 0 0,1 1 0 0 0,0-1 0 0 0,0 1 0 0 0,0-1 0 0 0,0 0 0 0 0,1-1 5 0 0,0-1 1 0 0,0 1 0 0 0,0-1-1 0 0,-1 1 1 0 0,1-1-1 0 0,-1 1 1 0 0,0-1-1 0 0,0 0 1 0 0,2-4-1 0 0,0-7-2 0 0,-1 0 0 0 0,3-28 0 0 0,-6 27-5 0 0,1-1 0 0 0,-6-27 0 0 0,-1-19-2890 0 0,26 74-7414 0 0,-17-11 9653 0 0,3 1-1242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01.73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56 100 8330 0 0,'-7'10'872'0'0,"1"-1"1"0"0,0 1-1 0 0,0 0 0 0 0,1 0 1 0 0,0 0-1 0 0,1 1 1 0 0,0-1-1 0 0,1 1 1 0 0,-4 16-1 0 0,6-22-784 0 0,1-1 0 0 0,-1 1 0 0 0,1 0 0 0 0,0 0 0 0 0,0 0 0 0 0,0 0 0 0 0,0 0 0 0 0,1 0 0 0 0,0-1 0 0 0,0 1 0 0 0,0 0 0 0 0,1 0 0 0 0,0-1 0 0 0,0 1 0 0 0,0-1 1 0 0,0 0-1 0 0,1 1 0 0 0,-1-1 0 0 0,1 0 0 0 0,0 0 0 0 0,0-1 0 0 0,1 1 0 0 0,-1-1 0 0 0,6 5 0 0 0,-6-6-53 0 0,0 0 0 0 0,0-1 0 0 0,0 1 0 0 0,0 0 0 0 0,0-1 0 0 0,0 0 1 0 0,1 0-1 0 0,-1 0 0 0 0,1 0 0 0 0,-1 0 0 0 0,1-1 0 0 0,-1 1 0 0 0,1-1 0 0 0,-1 0 0 0 0,1 0 0 0 0,6-1 1 0 0,-5 0-18 0 0,1-1 0 0 0,-1 0 0 0 0,0 0 0 0 0,0 0 1 0 0,0 0-1 0 0,0-1 0 0 0,0 1 0 0 0,-1-1 1 0 0,1-1-1 0 0,4-3 0 0 0,-3 1-4 0 0,0 0 0 0 0,0 0 0 0 0,0 0 0 0 0,-1 0 0 0 0,0-1 0 0 0,-1 0 0 0 0,0 0 0 0 0,0 0 0 0 0,0-1 0 0 0,-1 1 0 0 0,0-1 0 0 0,0 0 0 0 0,-1 0 0 0 0,2-13 0 0 0,-4 14-6 0 0,0 0 0 0 0,-1-1 0 0 0,0 1 0 0 0,-1 0 0 0 0,1-1 0 0 0,-1 1 0 0 0,-1 0 0 0 0,1 0 0 0 0,-1 0 0 0 0,-1 1 0 0 0,1-1 0 0 0,-1 1 0 0 0,0 0 0 0 0,0 0 0 0 0,-10-11 0 0 0,5 9-427 0 0,1-1-1 0 0,-1 1 0 0 0,-18-13 1 0 0,19 16-729 0 0,0 0 1 0 0,-1 1 0 0 0,1-1-1 0 0,-16-4 1 0 0,-7 5-7559 0 0,22 2 5421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02.70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12 111 8154 0 0,'0'0'50'0'0,"-1"0"0"0"0,1-1-1 0 0,0 1 1 0 0,-1 0 0 0 0,1 0 0 0 0,-1 0 0 0 0,1 0 0 0 0,0 0 0 0 0,-1 0 0 0 0,1 0 0 0 0,0 0 0 0 0,-1 0 0 0 0,1 1 0 0 0,0-1 0 0 0,-1 0-1 0 0,1 0 1 0 0,0 0 0 0 0,-1 0 0 0 0,1 0 0 0 0,0 1 0 0 0,-1-1 0 0 0,1 0 0 0 0,0 0 0 0 0,-1 0 0 0 0,1 1 0 0 0,0-1 0 0 0,0 0-1 0 0,-1 0 1 0 0,1 1 0 0 0,0-1 0 0 0,0 0 0 0 0,0 1 0 0 0,-1-1 0 0 0,1 0 0 0 0,0 1 0 0 0,0-1 0 0 0,0 0 0 0 0,0 1 0 0 0,8 14 1882 0 0,-5-12-1539 0 0,0 0 1 0 0,0-1-1 0 0,0 1 0 0 0,1 0 0 0 0,-1-1 1 0 0,1 0-1 0 0,3 3 0 0 0,11-3 10 0 0,0 0-1 0 0,0-1 0 0 0,0-1 1 0 0,0 0-1 0 0,-1-2 0 0 0,1 0 1 0 0,24-6-1 0 0,-1 1-293 0 0,-5 2-97 0 0,-6 2-98 0 0,-2-1-1 0 0,1-1 1 0 0,0-2-1 0 0,41-16 1 0 0,-47 8-2076 0 0,1-16-6062 0 0,-5 6 3230 0 0,-3 10 4973 0 0,-6 8-1801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03.23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329 70 6153 0 0,'-8'1'329'0'0,"0"-1"0"0"0,-1 0 0 0 0,1-1 0 0 0,0 0 0 0 0,0 0 1 0 0,-1-1-1 0 0,1 0 0 0 0,0 0 0 0 0,1-1 0 0 0,-1 0 0 0 0,0 0 0 0 0,1-1 0 0 0,0 0 0 0 0,0 0 0 0 0,0-1 0 0 0,0 0 0 0 0,-6-6 0 0 0,10 9-294 0 0,1 0 0 0 0,0 0 0 0 0,0 0 0 0 0,-1 1 0 0 0,1-1 0 0 0,-1 1 0 0 0,1 0 0 0 0,-1-1 0 0 0,1 1 0 0 0,-1 0 0 0 0,0 1 0 0 0,0-1 0 0 0,1 0 0 0 0,-1 1 0 0 0,0 0 0 0 0,0-1 0 0 0,0 1 0 0 0,0 0 0 0 0,1 0 0 0 0,-1 1 0 0 0,0-1 0 0 0,0 1 0 0 0,0-1 0 0 0,1 1 0 0 0,-1 0 0 0 0,-4 2 0 0 0,1 0 54 0 0,0 0 0 0 0,0 1 0 0 0,0-1 0 0 0,1 1 0 0 0,-1 0 0 0 0,1 1 0 0 0,0-1 0 0 0,0 1 0 0 0,1 0 0 0 0,-5 7 0 0 0,2-3 55 0 0,1 1 0 0 0,1 0 0 0 0,0 0 0 0 0,0 1 0 0 0,1 0 0 0 0,1-1 0 0 0,0 1 0 0 0,-2 12 0 0 0,4-19-123 0 0,1 0-1 0 0,-1 1 0 0 0,1-1 0 0 0,0 0 1 0 0,1 0-1 0 0,-1 0 0 0 0,1 0 0 0 0,-1 1 1 0 0,1-1-1 0 0,1 0 0 0 0,1 4 0 0 0,-2-5-16 0 0,0-1-1 0 0,1 0 1 0 0,-1 1 0 0 0,1-1-1 0 0,0 0 1 0 0,0 0-1 0 0,0 0 1 0 0,0-1-1 0 0,0 1 1 0 0,0 0 0 0 0,0-1-1 0 0,0 1 1 0 0,1-1-1 0 0,-1 0 1 0 0,1 0 0 0 0,-1 0-1 0 0,1 0 1 0 0,4 1-1 0 0,-2-1-15 0 0,-1-1 0 0 0,1 1-1 0 0,-1-1 1 0 0,1-1-1 0 0,-1 1 1 0 0,0 0-1 0 0,1-1 1 0 0,-1 0 0 0 0,0 0-1 0 0,1-1 1 0 0,-1 1-1 0 0,0-1 1 0 0,0 0 0 0 0,0 0-1 0 0,0 0 1 0 0,0 0-1 0 0,-1-1 1 0 0,1 1 0 0 0,-1-1-1 0 0,1 0 1 0 0,4-6-1 0 0,7-8-272 0 0,0-1 0 0 0,24-36-1 0 0,-32 41 151 0 0,-4 10 99 0 0,25-35-272 0 0,-27 35 299 0 0,1 1-1 0 0,0 0 0 0 0,1-1 1 0 0,-1 1-1 0 0,0 0 0 0 0,1 0 0 0 0,-1 0 1 0 0,1 1-1 0 0,0-1 0 0 0,-1 1 1 0 0,7-3-1 0 0,-8 4 15 0 0,-1 1 0 0 0,1-1 0 0 0,0 1 0 0 0,0-1 0 0 0,0 1 0 0 0,0-1 0 0 0,0 1 0 0 0,-1 0 0 0 0,1-1 0 0 0,0 1 0 0 0,0 0 0 0 0,-1-1 0 0 0,1 1 0 0 0,-1 0 0 0 0,1 0 0 0 0,-1 0 0 0 0,1 0 1 0 0,-1 0-1 0 0,1 0 0 0 0,-1-1 0 0 0,0 1 0 0 0,1 0 0 0 0,-1 0 0 0 0,0 0 0 0 0,0 0 0 0 0,0 2 0 0 0,7 29 181 0 0,-7-30-184 0 0,10 68 51 0 0,-4 1-1 0 0,-3 1 1 0 0,-9 114 0 0 0,5-174-6 0 0,-1 1 0 0 0,-1-1 0 0 0,0 1-1 0 0,0-1 1 0 0,-1 0 0 0 0,-1 0 0 0 0,-6 12 0 0 0,10-22-16 0 0,-1 1 0 0 0,1-1 0 0 0,-1 0 0 0 0,1 0-1 0 0,-1 0 1 0 0,0 0 0 0 0,0 0 0 0 0,0 0 0 0 0,0 0 0 0 0,0-1-1 0 0,0 1 1 0 0,-1-1 0 0 0,1 1 0 0 0,0-1 0 0 0,-1 0-1 0 0,-3 1 1 0 0,4-2-3 0 0,-1 1-1 0 0,0-1 0 0 0,1 0 1 0 0,-1-1-1 0 0,0 1 0 0 0,1 0 0 0 0,-1-1 1 0 0,0 1-1 0 0,1-1 0 0 0,-1 0 1 0 0,1 0-1 0 0,-1 0 0 0 0,1 0 1 0 0,0-1-1 0 0,-1 1 0 0 0,1 0 0 0 0,0-1 1 0 0,0 0-1 0 0,-4-3 0 0 0,-2-3-40 0 0,1 0 0 0 0,0 0-1 0 0,0 0 1 0 0,1-1 0 0 0,0-1-1 0 0,1 1 1 0 0,-1-1 0 0 0,2 1 0 0 0,0-1-1 0 0,-4-14 1 0 0,1 3-522 0 0,2-1 0 0 0,0 0 0 0 0,2 0 0 0 0,-1-23-1 0 0,3 40 183 0 0,1 0-1 0 0,0 0 0 0 0,0-1 0 0 0,0 1 0 0 0,1 0 0 0 0,0 0 0 0 0,0 0 0 0 0,0 0 0 0 0,1 0 0 0 0,0 0 0 0 0,0 0 0 0 0,0 1 0 0 0,3-6 0 0 0,-1 5-99 0 0,1 0-1 0 0,-1 0 1 0 0,1 0-1 0 0,0 1 1 0 0,0 0-1 0 0,0 0 1 0 0,1 0-1 0 0,0 1 1 0 0,10-5-1 0 0,11-7-76 0 0,46-33 0 0 0,-56 36-1185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03.64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 1 4113 0 0,'0'0'97'0'0,"0"0"0"0"0,1 0-1 0 0,-1 0 1 0 0,0 0 0 0 0,0 0 0 0 0,0 0 0 0 0,1 0 0 0 0,-1 0 0 0 0,0 0-1 0 0,0 0 1 0 0,0 0 0 0 0,0 0 0 0 0,1 0 0 0 0,-1 0 0 0 0,0 0 0 0 0,0 0-1 0 0,0 0 1 0 0,0 1 0 0 0,1-1 0 0 0,-1 0 0 0 0,0 0 0 0 0,0 0 0 0 0,0 0-1 0 0,0 0 1 0 0,0 1 0 0 0,1-1 0 0 0,-1 0 0 0 0,0 0 0 0 0,0 0 0 0 0,0 0-1 0 0,0 1 1 0 0,0-1 0 0 0,0 0 0 0 0,0 0 0 0 0,0 0 0 0 0,0 0 0 0 0,0 1-1 0 0,0-1 1 0 0,0 0 0 0 0,0 0 0 0 0,0 0 0 0 0,0 1 0 0 0,0-1-1 0 0,0 0 1 0 0,0 0 0 0 0,0 0 0 0 0,0 1 0 0 0,4 20 1610 0 0,-1 25-500 0 0,-16 257 2570 0 0,6-190-3376 0 0,10-52-484 0 0,-2-68-1168 0 0,0 0 0 0 0,1 0 0 0 0,0-1 0 0 0,0 1 0 0 0,4-8 1 0 0,2-6-1739 0 0,17-66-2 0 0,-20 69 1345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7.99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 69 6521 0 0,'-1'0'170'0'0,"0"-1"0"0"0,-1 1 0 0 0,1 0 0 0 0,-1 0 0 0 0,1-1 0 0 0,-1 1 0 0 0,1-1 0 0 0,0 1-1 0 0,-1-1 1 0 0,1 1 0 0 0,0-1 0 0 0,-1 0 0 0 0,-1-1 0 0 0,3 1-83 0 0,0 1 0 0 0,0 0 1 0 0,0-1-1 0 0,0 1 0 0 0,0 0 0 0 0,0-1 1 0 0,0 1-1 0 0,0 0 0 0 0,0-1 0 0 0,0 1 1 0 0,0 0-1 0 0,0-1 0 0 0,0 1 0 0 0,0 0 1 0 0,1-1-1 0 0,-1 1 0 0 0,0 0 0 0 0,0-1 1 0 0,0 1-1 0 0,0 0 0 0 0,1 0 0 0 0,-1-1 1 0 0,0 1-1 0 0,0 0 0 0 0,0 0 0 0 0,1-1 1 0 0,-1 1-1 0 0,0 0 0 0 0,1 0 0 0 0,-1 0 1 0 0,0-1-1 0 0,0 1 0 0 0,1 0 0 0 0,0 0 1 0 0,4-3 699 0 0,1 0 1 0 0,0 1 0 0 0,-1 0-1 0 0,1 0 1 0 0,8-2 0 0 0,35-4 1288 0 0,65-2 1 0 0,12-2-5076 0 0,-119 11 2062 0 0,7-2-3174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03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1 222 2729 0 0,'1'0'139'0'0,"0"0"1"0"0,-1-1 0 0 0,1 1 0 0 0,0 0 0 0 0,-1 0 0 0 0,1 0-1 0 0,0 0 1 0 0,-1 0 0 0 0,1 0 0 0 0,0 0 0 0 0,-1 0 0 0 0,1 0-1 0 0,0 0 1 0 0,-1 0 0 0 0,1 0 0 0 0,-1 0 0 0 0,1 1 0 0 0,0-1 0 0 0,-1 0-1 0 0,1 0 1 0 0,0 1 0 0 0,-1-1 0 0 0,1 1 0 0 0,-1-1 0 0 0,1 0-1 0 0,-1 1 1 0 0,1-1 0 0 0,-1 1 0 0 0,1-1 0 0 0,-1 1 0 0 0,0-1-1 0 0,1 1 1 0 0,-1-1 0 0 0,0 1 0 0 0,1 0 0 0 0,-1-1 0 0 0,0 1-1 0 0,0-1 1 0 0,1 1 0 0 0,-1 0 0 0 0,0-1 0 0 0,0 1 0 0 0,0 0-1 0 0,0-1 1 0 0,0 1 0 0 0,0 1 0 0 0,4 46 1867 0 0,-2-25-1608 0 0,1-4-260 0 0,-1 1 0 0 0,0-1 1 0 0,-1 1-1 0 0,-1 0 0 0 0,-5 35 1 0 0,5-57-484 0 0,8-58-5123 0 0,28-32 1194 0 0,-29 74 2550 0 0</inkml:trace>
  <inkml:trace contextRef="#ctx0" brushRef="#br0" timeOffset="1">40 21 5489 0 0,'-23'-3'2905'0'0,"23"3"-2783"0"0,-1-1-1 0 0,0 1 1 0 0,1 0-1 0 0,-1 0 1 0 0,1 0-1 0 0,-1 0 1 0 0,0 0-1 0 0,1 0 1 0 0,-1 0-1 0 0,1 0 1 0 0,-1 1-1 0 0,1-1 1 0 0,-1 0-1 0 0,0 0 1 0 0,1 0-1 0 0,-1 1 1 0 0,1-1-1 0 0,-1 0 1 0 0,1 1-1 0 0,-1-1 1 0 0,1 0-1 0 0,-1 1 1 0 0,1-1-1 0 0,0 0 1 0 0,-1 1-1 0 0,1-1 1 0 0,-1 1-1 0 0,1-1 1 0 0,0 1-1 0 0,-1-1 1 0 0,1 1-1 0 0,0-1 1 0 0,0 1-1 0 0,-1 0 1 0 0,2 1-2 0 0,0-1 0 0 0,-1 1 0 0 0,1-1 1 0 0,0 0-1 0 0,0 1 0 0 0,0-1 1 0 0,0 0-1 0 0,0 0 0 0 0,1 0 0 0 0,-1 0 1 0 0,0 0-1 0 0,0 0 0 0 0,1 0 0 0 0,-1 0 1 0 0,0 0-1 0 0,1-1 0 0 0,1 2 0 0 0,27 11-1 0 0,-30-13-104 0 0,9 4-75 0 0,1-1 0 0 0,-1-1 0 0 0,1 0 1 0 0,-1 0-1 0 0,17 1 0 0 0,-22-3-266 0 0,0 0 0 0 0,0-1 0 0 0,0 1-1 0 0,0-1 1 0 0,0 1 0 0 0,0-1 0 0 0,5-2 0 0 0,-7 2-124 0 0,-1 0-1 0 0,1 0 1 0 0,-1 0 0 0 0,1 0 0 0 0,-1 0-1 0 0,1 0 1 0 0,-1 0 0 0 0,1 0-1 0 0,-1 0 1 0 0,0-1 0 0 0,0 1 0 0 0,0-1-1 0 0,0 1 1 0 0,0-1 0 0 0,0 1 0 0 0,1-4-1 0 0,3-8-672 0 0,-5 11 1041 0 0,1 0-1 0 0,-1 0 1 0 0,1 0 0 0 0,-1 0 0 0 0,1 0-1 0 0,0 1 1 0 0,0-1 0 0 0,0 0 0 0 0,0 0 0 0 0,0 1-1 0 0,1-1 1 0 0,-1 1 0 0 0,0-1 0 0 0,1 1-1 0 0,2-3 1 0 0,3 0-1377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04.8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173 1 2865 0 0,'-19'29'8019'0'0,"17"8"-7519"0"0,2 0 1 0 0,1 1-1 0 0,2-1 1 0 0,1 0 0 0 0,11 43-1 0 0,-4-16-135 0 0,-4-16-202 0 0,-6-32-145 0 0,0 0 1 0 0,2 0 0 0 0,0 0 0 0 0,1 0 0 0 0,0-1 0 0 0,2 0 0 0 0,11 25 0 0 0,-17-40-18 0 0,0 0 0 0 0,0 0 1 0 0,0 0-1 0 0,0 1 0 0 0,0-1 0 0 0,0 0 1 0 0,0 0-1 0 0,0 0 0 0 0,0 0 0 0 0,0 0 1 0 0,0 1-1 0 0,1-1 0 0 0,-1 0 0 0 0,0 0 1 0 0,0 0-1 0 0,0 0 0 0 0,0 0 1 0 0,0 0-1 0 0,0 0 0 0 0,0 1 0 0 0,1-1 1 0 0,-1 0-1 0 0,0 0 0 0 0,0 0 0 0 0,0 0 1 0 0,0 0-1 0 0,0 0 0 0 0,1 0 0 0 0,-1 0 1 0 0,0 0-1 0 0,0 0 0 0 0,0 0 1 0 0,0 0-1 0 0,1 0 0 0 0,-1 0 0 0 0,0 0 1 0 0,0 0-1 0 0,0 0 0 0 0,0 0 0 0 0,0 0 1 0 0,1 0-1 0 0,-1 0 0 0 0,0 0 0 0 0,0 0 1 0 0,0 0-1 0 0,0-1 0 0 0,0 1 0 0 0,1 0 1 0 0,-1 0-1 0 0,4-10 25 0 0,0-13-93 0 0,-5 7 8 0 0,0-1-1 0 0,-1 1 1 0 0,0-1-1 0 0,-2 1 0 0 0,0 0 1 0 0,-1 0-1 0 0,0 1 1 0 0,-1-1-1 0 0,-1 1 0 0 0,-1 0 1 0 0,0 1-1 0 0,-1 0 1 0 0,0 0-1 0 0,-1 1 1 0 0,-13-14-1 0 0,22 25 58 0 0,-1 0-1 0 0,0 1 1 0 0,0-1-1 0 0,0 1 1 0 0,0-1 0 0 0,0 1-1 0 0,0-1 1 0 0,0 1-1 0 0,-1 0 1 0 0,1 0 0 0 0,0 0-1 0 0,-1 0 1 0 0,1 1-1 0 0,0-1 1 0 0,-1 1 0 0 0,1-1-1 0 0,-1 1 1 0 0,1 0-1 0 0,-1 0 1 0 0,1 0 0 0 0,-1 0-1 0 0,-3 1 1 0 0,2 0 17 0 0,1 0 1 0 0,-1 1-1 0 0,0 0 0 0 0,1 0 1 0 0,-1 0-1 0 0,1 0 1 0 0,0 0-1 0 0,0 0 0 0 0,0 1 1 0 0,0 0-1 0 0,0 0 0 0 0,0 0 1 0 0,-2 3-1 0 0,0 0 32 0 0,1 0-1 0 0,0 0 1 0 0,0 1 0 0 0,1-1-1 0 0,-1 1 1 0 0,1 0-1 0 0,1 0 1 0 0,-1 0-1 0 0,1 0 1 0 0,1 0 0 0 0,-1 0-1 0 0,1 1 1 0 0,1-1-1 0 0,-1 1 1 0 0,1 8-1 0 0,1-12-35 0 0,-1-1-1 0 0,1 1 0 0 0,0-1 0 0 0,0 1 0 0 0,1-1 0 0 0,-1 1 1 0 0,1-1-1 0 0,-1 0 0 0 0,1 0 0 0 0,0 0 0 0 0,0 0 0 0 0,0 0 0 0 0,1 0 1 0 0,-1 0-1 0 0,1-1 0 0 0,-1 1 0 0 0,1-1 0 0 0,6 4 0 0 0,-5-4-17 0 0,1 0 0 0 0,-1-1 0 0 0,1 1 0 0 0,0-1 0 0 0,0 0 0 0 0,-1 0 0 0 0,1 0 0 0 0,0-1 0 0 0,0 0 0 0 0,0 0 0 0 0,0 0 0 0 0,6-1 0 0 0,8-3-119 0 0,0 0 0 0 0,-1-2 0 0 0,1 0 0 0 0,-1-1 0 0 0,30-16 0 0 0,-23 9 10 0 0,0-1 1 0 0,-1-2 0 0 0,-1 0 0 0 0,0-2 0 0 0,-2 0-1 0 0,0-1 1 0 0,22-29 0 0 0,-42 48 114 0 0,0 0 1 0 0,0 0-1 0 0,-1 0 0 0 0,1 0 1 0 0,0 0-1 0 0,-1 0 0 0 0,1 0 1 0 0,-1-1-1 0 0,1 1 0 0 0,-1 0 0 0 0,1 0 1 0 0,-1-1-1 0 0,0 1 0 0 0,0 0 1 0 0,0-1-1 0 0,1 1 0 0 0,-1 0 1 0 0,0-1-1 0 0,-1 1 0 0 0,1 0 1 0 0,0 0-1 0 0,0-1 0 0 0,-1 1 0 0 0,1 0 1 0 0,-1-2-1 0 0,0 1 6 0 0,-1 0-1 0 0,1 0 1 0 0,-1-1 0 0 0,1 1-1 0 0,-1 1 1 0 0,0-1-1 0 0,0 0 1 0 0,0 0 0 0 0,0 1-1 0 0,0-1 1 0 0,0 1-1 0 0,-4-2 1 0 0,2 1 29 0 0,0 0 0 0 0,0 0 0 0 0,0 0 0 0 0,0 1-1 0 0,-1 0 1 0 0,1 0 0 0 0,0 0 0 0 0,-1 0 0 0 0,1 1 0 0 0,-1-1 0 0 0,1 1 0 0 0,-1 0 0 0 0,1 1-1 0 0,0-1 1 0 0,-7 2 0 0 0,7 0-5 0 0,-1-1-1 0 0,1 1 1 0 0,0 0-1 0 0,1 0 0 0 0,-1 1 1 0 0,0-1-1 0 0,1 1 1 0 0,-1-1-1 0 0,1 1 1 0 0,0 0-1 0 0,0 1 0 0 0,0-1 1 0 0,0 1-1 0 0,1-1 1 0 0,-1 1-1 0 0,1 0 1 0 0,0-1-1 0 0,0 1 0 0 0,0 1 1 0 0,1-1-1 0 0,-1 0 1 0 0,1 0-1 0 0,0 0 1 0 0,-1 10-1 0 0,1-7-10 0 0,1 0 0 0 0,0 1-1 0 0,1-1 1 0 0,-1 0 0 0 0,1 1-1 0 0,1-1 1 0 0,-1 0 0 0 0,1 0 0 0 0,1 0-1 0 0,-1 0 1 0 0,1 0 0 0 0,0 0 0 0 0,1-1-1 0 0,-1 0 1 0 0,1 1 0 0 0,1-1 0 0 0,-1-1-1 0 0,1 1 1 0 0,0-1 0 0 0,0 1-1 0 0,1-1 1 0 0,-1-1 0 0 0,1 1 0 0 0,0-1-1 0 0,1 0 1 0 0,8 4 0 0 0,-10-5-39 0 0,0-1 1 0 0,1 1 0 0 0,-1-1-1 0 0,0 0 1 0 0,1 0-1 0 0,0-1 1 0 0,-1 0 0 0 0,1 0-1 0 0,0 0 1 0 0,0-1 0 0 0,0 1-1 0 0,-1-1 1 0 0,1-1-1 0 0,0 1 1 0 0,0-1 0 0 0,-1 0-1 0 0,1-1 1 0 0,0 1-1 0 0,-1-1 1 0 0,1 0 0 0 0,-1 0-1 0 0,0-1 1 0 0,1 1-1 0 0,-1-1 1 0 0,-1-1 0 0 0,1 1-1 0 0,0-1 1 0 0,-1 1-1 0 0,0-1 1 0 0,1-1 0 0 0,-2 1-1 0 0,1 0 1 0 0,5-9-1 0 0,1-6-300 0 0,-1 0 0 0 0,0 0 0 0 0,-2-1 0 0 0,0 0 0 0 0,-1 0 0 0 0,3-25 0 0 0,7-22-179 0 0,-13 58 373 0 0,6-16 890 0 0,-5 29-34 0 0,1 14-95 0 0,19 162 621 0 0,-20-143-1190 0 0,-2 8-12 0 0,-3-27 80 0 0,-1-24 379 0 0,2-6-481 0 0,0 0-1 0 0,1 0 1 0 0,0 0 0 0 0,1 0 0 0 0,0 0-1 0 0,1 0 1 0 0,0 1 0 0 0,1-1 0 0 0,0 1-1 0 0,1 0 1 0 0,0 0 0 0 0,1 1 0 0 0,0-1-1 0 0,1 1 1 0 0,0 0 0 0 0,10-10 0 0 0,-12 15-31 0 0,1 1 1 0 0,-1 0-1 0 0,1 0 1 0 0,-1 0-1 0 0,1 1 1 0 0,0 0-1 0 0,1 0 1 0 0,-1 0-1 0 0,0 1 1 0 0,1 0-1 0 0,0 0 1 0 0,-1 1-1 0 0,1 0 1 0 0,8-1-1 0 0,11 1-948 0 0,1 1-1 0 0,38 5 1 0 0,-41-2-2155 0 0,1-1 0 0 0,29-2 0 0 0,-26-3 189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6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34 5089 0 0,'-34'-7'1286'0'0,"16"2"3795"0"0,18 5-5005 0 0,14-2 1117 0 0,21 3-186 0 0,23 14-257 0 0,-24-6-376 0 0,66 10 0 0 0,-88-18-388 0 0,-1-1 0 0 0,1 0 0 0 0,-1 0 0 0 0,0-1 0 0 0,1-1 0 0 0,-1 0 0 0 0,0 0 0 0 0,0-1-1 0 0,0 0 1 0 0,11-6 0 0 0,-13 5-36 0 0,23-12-3226 0 0,-18-2-4056 0 0,-12 14 4675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6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5665 0 0,'-19'4'1240'0'0,"19"-4"-1181"0"0,0 0 0 0 0,0 0 0 0 0,-1 0 1 0 0,1 0-1 0 0,0 0 0 0 0,0 1 0 0 0,0-1 1 0 0,0 0-1 0 0,-1 0 0 0 0,1 0 0 0 0,0 0 0 0 0,0 1 1 0 0,0-1-1 0 0,0 0 0 0 0,0 0 0 0 0,-1 1 1 0 0,1-1-1 0 0,0 0 0 0 0,0 0 0 0 0,0 0 1 0 0,0 1-1 0 0,0-1 0 0 0,0 0 0 0 0,0 0 1 0 0,0 1-1 0 0,0-1 0 0 0,0 0 0 0 0,0 0 0 0 0,0 1 1 0 0,0-1-1 0 0,0 0 0 0 0,0 0 0 0 0,0 1 1 0 0,0-1-1 0 0,1 0 0 0 0,0 2 64 0 0,0-1 0 0 0,0 0 0 0 0,0 0 0 0 0,0 0 0 0 0,0 0 0 0 0,1 0 0 0 0,-1 0 0 0 0,1 0 0 0 0,-1 0 0 0 0,0-1 0 0 0,1 1 1 0 0,0 0-1 0 0,-1-1 0 0 0,1 1 0 0 0,-1-1 0 0 0,1 0 0 0 0,1 1 0 0 0,15 1 131 0 0,1-1 0 0 0,-1 0 1 0 0,21-3-1 0 0,-26 1-260 0 0,0 0-1 0 0,0 1 0 0 0,0 0 1 0 0,0 1-1 0 0,0 0 0 0 0,-1 2 1 0 0,1-1-1 0 0,15 6 0 0 0,-28-8 5 0 0,1 0-1 0 0,-1 0 0 0 0,1 1 0 0 0,-1-1 1 0 0,1 0-1 0 0,-1 1 0 0 0,1-1 0 0 0,-1 0 1 0 0,1 1-1 0 0,-1-1 0 0 0,0 1 0 0 0,1-1 1 0 0,-1 0-1 0 0,1 1 0 0 0,-1-1 0 0 0,0 1 1 0 0,0-1-1 0 0,1 1 0 0 0,-1-1 0 0 0,0 1 1 0 0,0-1-1 0 0,0 1 0 0 0,1 0 0 0 0,-1-1 1 0 0,0 1-1 0 0,0-1 0 0 0,0 1 0 0 0,0 0 1 0 0,-8 19-9 0 0,-22 17 37 0 0,27-34-32 0 0,-168 173 258 0 0,168-172-242 0 0,-1 0 1 0 0,1 0 0 0 0,0 0 0 0 0,0 0-1 0 0,1 0 1 0 0,-1 1 0 0 0,1-1 0 0 0,-2 6-1 0 0,4-9-4 0 0,-1 0 0 0 0,1 0 0 0 0,0 0 0 0 0,0 0 0 0 0,0-1 0 0 0,0 1 0 0 0,0 0 0 0 0,0 0 0 0 0,0 0 0 0 0,0 0 0 0 0,0-1 0 0 0,0 1 0 0 0,1 0 0 0 0,-1 0 0 0 0,0 0 0 0 0,0-1 0 0 0,1 1 0 0 0,-1 0 0 0 0,1 0 0 0 0,-1-1-1 0 0,1 2 1 0 0,0-1 5 0 0,1 0 0 0 0,-1 0 0 0 0,0-1 0 0 0,0 1 0 0 0,1 0 0 0 0,-1-1-1 0 0,1 1 1 0 0,-1-1 0 0 0,0 1 0 0 0,1-1 0 0 0,-1 0 0 0 0,1 1-1 0 0,-1-1 1 0 0,1 0 0 0 0,-1 0 0 0 0,3 0 0 0 0,20-1 51 0 0,1-2-1 0 0,-1 0 1 0 0,38-10 0 0 0,70-27-727 0 0,-128 38 615 0 0,0 1 50 0 0,12-4-1368 0 0,-1 0 0 0 0,0-1 0 0 0,0-1 0 0 0,0 0-1 0 0,19-14 1 0 0,-26 16-1118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7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0 240 5257 0 0,'1'1'178'0'0,"-1"0"0"0"0,1 0-1 0 0,0 0 1 0 0,-1 0 0 0 0,1 0 0 0 0,0 0-1 0 0,0 0 1 0 0,0 0 0 0 0,0 0-1 0 0,0-1 1 0 0,0 1 0 0 0,0 0 0 0 0,0-1-1 0 0,0 1 1 0 0,0-1 0 0 0,0 1 0 0 0,0-1-1 0 0,0 1 1 0 0,1-1 0 0 0,-1 0 0 0 0,0 0-1 0 0,0 1 1 0 0,1-1 0 0 0,-1 0 0 0 0,0 0-1 0 0,0 0 1 0 0,0 0 0 0 0,1-1-1 0 0,0 1 1 0 0,42-3 1130 0 0,-30 0-1233 0 0,0-1 0 0 0,0 0 0 0 0,-1 0 0 0 0,1-2 1 0 0,-1 1-1 0 0,-1-2 0 0 0,1 0 0 0 0,-1 0 0 0 0,0-1 0 0 0,-1-1 0 0 0,1 0 0 0 0,-2 0 0 0 0,14-16 0 0 0,-23 24-93 0 0,0 0 0 0 0,0 0 0 0 0,-1 0-1 0 0,1 0 1 0 0,0 0 0 0 0,-1 0 0 0 0,1 0 0 0 0,-1 0-1 0 0,1 0 1 0 0,-1-1 0 0 0,1 1 0 0 0,-1 0 0 0 0,0 0-1 0 0,0-1 1 0 0,0 1 0 0 0,0 0 0 0 0,0 0 0 0 0,0-1-1 0 0,0 1 1 0 0,0 0 0 0 0,0-1 0 0 0,-1 1 0 0 0,1 0-1 0 0,0 0 1 0 0,-1-2 0 0 0,-1 1-36 0 0,1 0 0 0 0,0 0 1 0 0,-1 0-1 0 0,0 1 0 0 0,0-1 0 0 0,1 0 1 0 0,-1 1-1 0 0,0-1 0 0 0,0 1 0 0 0,0-1 1 0 0,-1 1-1 0 0,-1-1 0 0 0,-5-2-162 0 0,-1 0 1 0 0,1 1-1 0 0,-1 0 0 0 0,0 1 1 0 0,-13-2-1 0 0,13 3 152 0 0,1 0-1 0 0,0 0 1 0 0,0 1-1 0 0,-1 1 1 0 0,1-1-1 0 0,0 2 1 0 0,-10 1-1 0 0,17-2 72 0 0,-1 0 0 0 0,0 0-1 0 0,1 0 1 0 0,-1 1-1 0 0,0-1 1 0 0,1 1 0 0 0,0-1-1 0 0,-1 1 1 0 0,1 0 0 0 0,0 0-1 0 0,0 0 1 0 0,0 0-1 0 0,0 0 1 0 0,0 0 0 0 0,1 1-1 0 0,-1-1 1 0 0,1 1-1 0 0,-1-1 1 0 0,1 1 0 0 0,0 0-1 0 0,0-1 1 0 0,0 1-1 0 0,0 0 1 0 0,1 0 0 0 0,-1-1-1 0 0,0 7 1 0 0,1 3 130 0 0,-1 0 0 0 0,2 0 1 0 0,0 0-1 0 0,0 0 0 0 0,1 1 1 0 0,1-2-1 0 0,0 1 0 0 0,0 0 1 0 0,2-1-1 0 0,-1 1 0 0 0,1-1 1 0 0,1 0-1 0 0,0-1 0 0 0,0 1 1 0 0,1-1-1 0 0,0-1 0 0 0,11 12 1 0 0,-13-16-118 0 0,0 0 0 0 0,0 0 0 0 0,0 0 1 0 0,1-1-1 0 0,0 1 0 0 0,0-2 1 0 0,0 1-1 0 0,0-1 0 0 0,0 1 0 0 0,1-2 1 0 0,-1 1-1 0 0,1-1 0 0 0,0 0 1 0 0,0 0-1 0 0,0-1 0 0 0,0 0 0 0 0,0 0 1 0 0,0-1-1 0 0,0 0 0 0 0,0 0 1 0 0,0 0-1 0 0,0-1 0 0 0,0 0 0 0 0,0-1 1 0 0,0 1-1 0 0,0-1 0 0 0,-1-1 1 0 0,1 1-1 0 0,-1-1 0 0 0,10-5 0 0 0,-5 0-194 0 0,0 0 0 0 0,-1 0-1 0 0,0-1 1 0 0,0-1-1 0 0,-1 0 1 0 0,0 0-1 0 0,0 0 1 0 0,-2-1-1 0 0,1 0 1 0 0,-1-1-1 0 0,-1 0 1 0 0,0 0-1 0 0,7-20 1 0 0,-7 13-49 0 0,0-2 0 0 0,0 1 0 0 0,-2-1 1 0 0,-1 1-1 0 0,0-1 0 0 0,-2 0 0 0 0,-2-42 1 0 0,-1 49 1227 0 0,1 27-9 0 0,1 29 521 0 0,7-2-990 0 0,1 0 0 0 0,25 71 0 0 0,-22-79-385 0 0,23 91-452 0 0,-34-187-312 0 0,-4 15 384 0 0,1 31 213 0 0,1-1 0 0 0,1 1 0 0 0,1 0 0 0 0,1-1 0 0 0,0 1 0 0 0,7-31 0 0 0,-8 48 33 0 0,1-1 0 0 0,0 1 0 0 0,-1-1 0 0 0,1 1 0 0 0,0-1 0 0 0,0 1 0 0 0,0 0 0 0 0,0-1 0 0 0,0 1 0 0 0,0 0 0 0 0,0 0 0 0 0,1 0 0 0 0,-1 0 0 0 0,0 0 0 0 0,1 0 0 0 0,-1 0 0 0 0,0 0 0 0 0,1 1 0 0 0,-1-1 0 0 0,1 0 0 0 0,-1 1 0 0 0,1-1 0 0 0,0 1 0 0 0,-1 0 0 0 0,1-1 0 0 0,-1 1 0 0 0,1 0 0 0 0,1 0 0 0 0,7 0 80 0 0,0 1-1 0 0,0 0 1 0 0,18 4-1 0 0,5 0 9 0 0,127-6-599 0 0,-160 4 491 0 0,0-1-1 0 0,0 1 1 0 0,-1 0-1 0 0,1 0 1 0 0,-1 0-1 0 0,1-1 1 0 0,-1 1-1 0 0,0 0 1 0 0,0 0-1 0 0,0-1 1 0 0,-2 5-1 0 0,1-4 6 0 0,-9 26 114 0 0,5-14 24 0 0,0-1-1 0 0,1 2 1 0 0,1-1-1 0 0,-3 17 1 0 0,6-29-76 0 0,1 0 1 0 0,-1 1-1 0 0,1-1 1 0 0,0 1-1 0 0,0-1 0 0 0,1 1 1 0 0,-1-1-1 0 0,1 0 1 0 0,0 1-1 0 0,-1-1 1 0 0,1 0-1 0 0,1 0 0 0 0,-1 1 1 0 0,0-1-1 0 0,1 0 1 0 0,0 0-1 0 0,-1 0 1 0 0,1-1-1 0 0,1 1 0 0 0,-1 0 1 0 0,0-1-1 0 0,0 1 1 0 0,1-1-1 0 0,3 3 1 0 0,-2-3-23 0 0,-1-1 1 0 0,1 1-1 0 0,0-1 1 0 0,-1 0 0 0 0,1 0-1 0 0,0 0 1 0 0,0-1-1 0 0,0 1 1 0 0,0-1-1 0 0,0 0 1 0 0,0 0 0 0 0,-1 0-1 0 0,1-1 1 0 0,0 0-1 0 0,0 1 1 0 0,0-1 0 0 0,0 0-1 0 0,-1-1 1 0 0,1 1-1 0 0,-1-1 1 0 0,1 1 0 0 0,4-4-1 0 0,6-3 13 0 0,-1 0 0 0 0,1-1 0 0 0,-2 0-1 0 0,15-15 1 0 0,-13 12-23 0 0,-1-1-1 0 0,-1-1 1 0 0,0 0-1 0 0,13-21 1 0 0,-22 31-12 0 0,-1 1 0 0 0,0-1 0 0 0,0 0 1 0 0,0 0-1 0 0,0 0 0 0 0,-1 0 0 0 0,1 0 0 0 0,-1-1 0 0 0,0 1 1 0 0,0 0-1 0 0,-1-1 0 0 0,1 1 0 0 0,-1-1 0 0 0,0 1 0 0 0,0 0 1 0 0,-1-1-1 0 0,1 1 0 0 0,-1 0 0 0 0,0-1 0 0 0,0 1 1 0 0,0 0-1 0 0,-1 0 0 0 0,1 0 0 0 0,-4-6 0 0 0,2 7-76 0 0,0-1 0 0 0,0 1 0 0 0,0 0 0 0 0,0 0 0 0 0,-1 0 0 0 0,1 0 0 0 0,-1 1 0 0 0,0-1-1 0 0,0 1 1 0 0,0 0 0 0 0,0 0 0 0 0,0 1 0 0 0,0-1 0 0 0,0 1 0 0 0,-1 0 0 0 0,1 0 0 0 0,-9-1 0 0 0,-9 0-1883 0 0,0 1 1 0 0,-32 3 0 0 0,26 0-783 0 0,-4-2 597 0 0,-3 3-1033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8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22 5841 0 0,'-1'0'145'0'0,"0"0"0"0"0,0 0 0 0 0,0 0 0 0 0,0 0 0 0 0,0 1 1 0 0,1-1-1 0 0,-1 0 0 0 0,0 0 0 0 0,0 1 0 0 0,0-1 0 0 0,1 1 0 0 0,-1-1 0 0 0,0 0 0 0 0,0 1 0 0 0,1-1 0 0 0,-1 1 0 0 0,1 0 0 0 0,-1-1 0 0 0,0 1 0 0 0,1-1 0 0 0,-1 1 0 0 0,0 1 0 0 0,1-1-39 0 0,1-1 0 0 0,-1 1-1 0 0,0 0 1 0 0,0-1 0 0 0,1 1-1 0 0,-1-1 1 0 0,1 1 0 0 0,-1-1-1 0 0,0 1 1 0 0,1-1 0 0 0,-1 1 0 0 0,1-1-1 0 0,-1 1 1 0 0,1-1 0 0 0,0 0-1 0 0,-1 1 1 0 0,1-1 0 0 0,-1 0-1 0 0,1 1 1 0 0,0-1 0 0 0,0 0-1 0 0,41 12 1340 0 0,-15-12-1083 0 0,-1-2 0 0 0,1 0 0 0 0,-1-2 0 0 0,43-11 0 0 0,13-2 119 0 0,-81 16-473 0 0,106-11 390 0 0,-97 12-403 0 0,-1 0 0 0 0,1 0 0 0 0,0 1 1 0 0,-1 0-1 0 0,1 0 0 0 0,-1 1 0 0 0,0 1 0 0 0,0 0 0 0 0,10 4 0 0 0,-3 4-209 0 0,-16-11 119 0 0,1 0 1 0 0,-1 1 0 0 0,0-1 0 0 0,1 0 0 0 0,-1 0 0 0 0,0 0-1 0 0,1 0 1 0 0,-1 1 0 0 0,0-1 0 0 0,1 0 0 0 0,-1 0-1 0 0,0 1 1 0 0,0-1 0 0 0,1 0 0 0 0,-1 0 0 0 0,0 1 0 0 0,0-1-1 0 0,0 0 1 0 0,1 1 0 0 0,-1-1 0 0 0,0 0 0 0 0,0 1-1 0 0,0-1 1 0 0,0 0 0 0 0,0 1 0 0 0,0-1 0 0 0,0 1 0 0 0,0-1-1 0 0,0 0 1 0 0,0 1 0 0 0,0-1 0 0 0,0 0 0 0 0,0 1-1 0 0,0-1 1 0 0,0 0 0 0 0,0 1 0 0 0,0-1 0 0 0,0 1-1 0 0,0-1 1 0 0,0 0 0 0 0,-1 1 0 0 0,1-1 0 0 0,0 0 0 0 0,0 1-1 0 0,-1-1-56 0 0,1 0 0 0 0,0 0-1 0 0,-1 0 1 0 0,1 0-1 0 0,0 0 1 0 0,-1 0-1 0 0,1 0 1 0 0,0 0 0 0 0,0 0-1 0 0,-1 0 1 0 0,1 0-1 0 0,0 0 1 0 0,-1 0-1 0 0,1-1 1 0 0,0 1 0 0 0,0 0-1 0 0,-1 0 1 0 0,1 0-1 0 0,0 0 1 0 0,0-1-1 0 0,-1 1 1 0 0,1 0 0 0 0,0 0-1 0 0,0 0 1 0 0,-1-1-1 0 0,1 1 1 0 0,0 0-1 0 0,0 0 1 0 0,0-1 0 0 0,0 1-1 0 0,-1-1 1 0 0,-6-15-2038 0 0,6 8-287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9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89 4537 0 0,'-6'29'2782'0'0,"-5"14"1139"0"0,8-35-3540 0 0,1 0-1 0 0,0 0 0 0 0,0 0 1 0 0,1 0-1 0 0,-1 13 1 0 0,2-6-78 0 0,1 0 0 0 0,1 0 0 0 0,0 0 1 0 0,1 0-1 0 0,10 29 0 0 0,-11-38-257 0 0,0 0 0 0 0,0 0 0 0 0,1-1-1 0 0,0 1 1 0 0,1 0 0 0 0,-1-1 0 0 0,1 0 0 0 0,0 0 0 0 0,0 0 0 0 0,1 0 0 0 0,-1-1 0 0 0,1 1 0 0 0,0-1-1 0 0,0 0 1 0 0,1-1 0 0 0,8 6 0 0 0,-12-9-37 0 0,0 1 1 0 0,0 0-1 0 0,1 0 0 0 0,-1-1 0 0 0,0 1 1 0 0,0-1-1 0 0,0 0 0 0 0,1 1 0 0 0,-1-1 1 0 0,0 0-1 0 0,0-1 0 0 0,0 1 0 0 0,1 0 1 0 0,-1 0-1 0 0,0-1 0 0 0,0 0 0 0 0,0 1 1 0 0,0-1-1 0 0,0 0 0 0 0,3-1 0 0 0,-2 0 5 0 0,0-1 0 0 0,0 1 1 0 0,0-1-1 0 0,0 0 0 0 0,0 0 0 0 0,0 0 0 0 0,-1 0 0 0 0,0-1 0 0 0,1 1 1 0 0,1-5-1 0 0,2-5 10 0 0,-1 1 1 0 0,0-1-1 0 0,-1 0 0 0 0,0 0 1 0 0,2-21-1 0 0,-5 25-43 0 0,0 0-1 0 0,-1 0 0 0 0,0 0 1 0 0,-1 0-1 0 0,0 1 0 0 0,0-1 1 0 0,-1 0-1 0 0,0 0 0 0 0,-1 1 1 0 0,0-1-1 0 0,0 1 0 0 0,0 0 1 0 0,-1 0-1 0 0,-9-13 1 0 0,11 18-29 0 0,-1-1 1 0 0,0 0 0 0 0,0 1 0 0 0,0-1 0 0 0,-1 1 0 0 0,1 0-1 0 0,-1 0 1 0 0,0 1 0 0 0,0-1 0 0 0,0 1 0 0 0,0-1 0 0 0,0 1-1 0 0,-1 1 1 0 0,1-1 0 0 0,0 0 0 0 0,-1 1 0 0 0,0 0 0 0 0,1 0-1 0 0,-1 1 1 0 0,1-1 0 0 0,-1 1 0 0 0,0 0 0 0 0,1 0 0 0 0,-1 0-1 0 0,0 1 1 0 0,1 0 0 0 0,-1 0 0 0 0,0 0 0 0 0,-4 2 0 0 0,6-2 21 0 0,-1 0 14 0 0,1 0 0 0 0,-1 0 0 0 0,1 0 0 0 0,-1 0 1 0 0,1 1-1 0 0,0 0 0 0 0,-1 0 0 0 0,1-1 0 0 0,0 2 1 0 0,0-1-1 0 0,0 0 0 0 0,1 1 0 0 0,-1-1 1 0 0,-3 5-1 0 0,6-7 6 0 0,0 1 1 0 0,0-1-1 0 0,1 1 1 0 0,-1-1 0 0 0,0 0-1 0 0,0 1 1 0 0,0-1-1 0 0,1 1 1 0 0,-1-1-1 0 0,0 0 1 0 0,0 1 0 0 0,1-1-1 0 0,-1 0 1 0 0,0 1-1 0 0,1-1 1 0 0,-1 0-1 0 0,0 1 1 0 0,1-1-1 0 0,-1 0 1 0 0,0 0 0 0 0,1 0-1 0 0,-1 1 1 0 0,1-1-1 0 0,-1 0 1 0 0,0 0-1 0 0,1 0 1 0 0,-1 0-1 0 0,1 0 1 0 0,-1 0 0 0 0,1 1-1 0 0,-1-1 1 0 0,1 0-1 0 0,-1 0 1 0 0,0-1-1 0 0,1 1 1 0 0,-1 0 0 0 0,1 0-1 0 0,-1 0 1 0 0,1 0-1 0 0,0-1 1 0 0,21 1-12 0 0,152-15-17 0 0,23-3-122 0 0,-196 18 159 0 0,0 0-1 0 0,1 0 0 0 0,-1 0 0 0 0,0-1 0 0 0,1 1 1 0 0,-1 0-1 0 0,0 1 0 0 0,1-1 0 0 0,-1 0 0 0 0,0 0 1 0 0,1 1-1 0 0,-1-1 0 0 0,0 0 0 0 0,1 1 0 0 0,-1-1 1 0 0,0 1-1 0 0,0 0 0 0 0,1-1 0 0 0,-1 1 0 0 0,0 0 1 0 0,0 0-1 0 0,0 0 0 0 0,0 0 0 0 0,0 0 0 0 0,0 0 1 0 0,0 0-1 0 0,-1 0 0 0 0,1 0 0 0 0,0 0 0 0 0,-1 1 1 0 0,1-1-1 0 0,0 0 0 0 0,-1 0 0 0 0,1 1 0 0 0,-1-1 1 0 0,0 0-1 0 0,1 1 0 0 0,-1-1 0 0 0,0 0 0 0 0,0 3 1 0 0,1 7 55 0 0,-1 0 1 0 0,-1 0 0 0 0,1 0 0 0 0,-4 14-1 0 0,1-4 26 0 0,-4 26 109 0 0,4-37-145 0 0,1 0-1 0 0,0-1 1 0 0,1 2-1 0 0,0-1 1 0 0,1 0 0 0 0,0 0-1 0 0,0 0 1 0 0,1 0-1 0 0,1 0 1 0 0,3 14 0 0 0,-5-23-46 0 0,0-1 0 0 0,0 0 0 0 0,0 0 0 0 0,0 1 0 0 0,0-1 0 0 0,0 0 0 0 0,1 1 0 0 0,-1-1 0 0 0,0 0 0 0 0,0 1 0 0 0,0-1 0 0 0,0 0 0 0 0,1 0 0 0 0,-1 0 0 0 0,0 1 0 0 0,0-1 0 0 0,1 0 0 0 0,-1 0 0 0 0,0 0 0 0 0,0 1 0 0 0,1-1 0 0 0,-1 0 0 0 0,0 0 0 0 0,1 0 0 0 0,-1 0 0 0 0,0 0 0 0 0,0 0 0 0 0,1 1 0 0 0,-1-1 0 0 0,0 0 0 0 0,1 0 0 0 0,-1 0 0 0 0,0 0 0 0 0,1 0 0 0 0,-1 0 1 0 0,0 0-1 0 0,1-1 0 0 0,-1 1 0 0 0,1 0 0 0 0,10-11 60 0 0,5-20-32 0 0,12-50-97 0 0,13-31-131 0 0,-35 97 165 0 0,2 1 1 0 0,-1-1-1 0 0,2 2 0 0 0,0-1 0 0 0,13-14 1 0 0,-22 28 30 0 0,0-1 1 0 0,1 0-1 0 0,-1 1 1 0 0,1-1-1 0 0,-1 0 1 0 0,1 1 0 0 0,-1-1-1 0 0,1 1 1 0 0,0-1-1 0 0,-1 1 1 0 0,1-1-1 0 0,0 1 1 0 0,-1 0 0 0 0,1-1-1 0 0,0 1 1 0 0,-1 0-1 0 0,1-1 1 0 0,0 1 0 0 0,0 0-1 0 0,-1 0 1 0 0,1 0-1 0 0,0 0 1 0 0,0 0-1 0 0,0 0 1 0 0,-1 0 0 0 0,1 0-1 0 0,0 0 1 0 0,0 0-1 0 0,1 0 1 0 0,-1 1 0 0 0,0 0-1 0 0,0 0 1 0 0,0 0 0 0 0,0 1-1 0 0,0-1 1 0 0,0 0 0 0 0,0 0 0 0 0,0 1-1 0 0,0-1 1 0 0,-1 0 0 0 0,1 1-1 0 0,0-1 1 0 0,-1 0 0 0 0,1 3-1 0 0,9 52 5 0 0,-10-54-2 0 0,5 83 63 0 0,-4-47-41 0 0,10 63 1 0 0,-11-100-30 0 0,0 0 1 0 0,0 0 0 0 0,0-1-1 0 0,0 1 1 0 0,1 0 0 0 0,-1 0-1 0 0,0 0 1 0 0,0-1 0 0 0,1 1-1 0 0,-1 0 1 0 0,0 0 0 0 0,1-1-1 0 0,-1 1 1 0 0,1 0 0 0 0,-1 0-1 0 0,1-1 1 0 0,-1 1 0 0 0,1-1-1 0 0,-1 1 1 0 0,1 0-1 0 0,0-1 1 0 0,1 1 0 0 0,-2-1-9 0 0,1 0 0 0 0,0 0 0 0 0,-1 0 0 0 0,1 0 0 0 0,0-1 1 0 0,-1 1-1 0 0,1 0 0 0 0,0-1 0 0 0,-1 1 0 0 0,1 0 0 0 0,-1-1 0 0 0,1 1 0 0 0,0-1 0 0 0,-1 1 1 0 0,1-1-1 0 0,-1 1 0 0 0,1-1 0 0 0,-1 1 0 0 0,0-1 0 0 0,1 1 0 0 0,-1-2 0 0 0,25-45-914 0 0,-19 34 535 0 0,5-8 72 0 0,20-35-1208 0 0,-28 52 1433 0 0,-1-1 0 0 0,2 1 0 0 0,-1 0-1 0 0,0 1 1 0 0,1-1 0 0 0,0 0 0 0 0,0 1 0 0 0,0 0 0 0 0,7-4 0 0 0,-9 6 130 0 0,0 0 1 0 0,-1 1 0 0 0,1-1 0 0 0,0 1-1 0 0,-1 0 1 0 0,1-1 0 0 0,0 1-1 0 0,-1 0 1 0 0,1 0 0 0 0,0 0 0 0 0,0 0-1 0 0,-1 1 1 0 0,1-1 0 0 0,0 0 0 0 0,-1 1-1 0 0,1-1 1 0 0,2 2 0 0 0,31 17 1205 0 0,-30-15-1079 0 0,0-1 0 0 0,1 0-1 0 0,-1 0 1 0 0,1 0 0 0 0,8 2 0 0 0,-9-4-104 0 0,0-1 0 0 0,-1 0 0 0 0,1 0 0 0 0,0-1 0 0 0,0 1 1 0 0,-1-1-1 0 0,1 0 0 0 0,0 0 0 0 0,-1 0 0 0 0,1-1 1 0 0,-1 0-1 0 0,0 0 0 0 0,1 0 0 0 0,-1 0 0 0 0,0-1 0 0 0,0 0 1 0 0,0 1-1 0 0,-1-1 0 0 0,1-1 0 0 0,-1 1 0 0 0,1 0 1 0 0,-1-1-1 0 0,4-7 0 0 0,1 1-49 0 0,-1-1 0 0 0,0 1-1 0 0,0-2 1 0 0,-1 1 0 0 0,-1-1 0 0 0,0 0 0 0 0,6-20 0 0 0,-10 28-20 0 0,0 0 0 0 0,0 0 1 0 0,-1 0-1 0 0,0 0 0 0 0,1 0 1 0 0,-1 0-1 0 0,0 0 0 0 0,-1 0 1 0 0,1 0-1 0 0,-1 0 0 0 0,0 0 1 0 0,0 0-1 0 0,0 0 0 0 0,-2-5 1 0 0,1 7-5 0 0,1 1 0 0 0,0-1 0 0 0,0 1 0 0 0,-1-1 0 0 0,1 1 0 0 0,-1 0 0 0 0,1 0 0 0 0,-1 0 0 0 0,0 0 0 0 0,1 0 0 0 0,-1 0 0 0 0,0 0 0 0 0,0 0 0 0 0,0 1 0 0 0,0-1 0 0 0,1 1 0 0 0,-1-1 0 0 0,0 1 0 0 0,0 0 1 0 0,0 0-1 0 0,0 0 0 0 0,0 0 0 0 0,0 0 0 0 0,0 0 0 0 0,0 0 0 0 0,0 1 0 0 0,0-1 0 0 0,0 1 0 0 0,1 0 0 0 0,-1-1 0 0 0,-3 3 0 0 0,-2 0 23 0 0,0 0 0 0 0,1 1 0 0 0,-1 0 0 0 0,1 0 0 0 0,0 0 0 0 0,0 1 0 0 0,0 0 0 0 0,1 0 0 0 0,0 1 0 0 0,0-1 0 0 0,0 1 0 0 0,1 0 0 0 0,0 0 0 0 0,0 1 0 0 0,0-1 0 0 0,1 1 0 0 0,-3 9 0 0 0,1-6 51 0 0,1 1 1 0 0,1 0-1 0 0,0 0 1 0 0,1 0-1 0 0,0 1 1 0 0,0-1-1 0 0,1 0 1 0 0,1 1-1 0 0,0-1 1 0 0,3 21 0 0 0,-3-29-49 0 0,1 0-1 0 0,0 0 1 0 0,-1 0 0 0 0,1 1 0 0 0,0-1 0 0 0,1 0 0 0 0,-1 0 0 0 0,1-1 0 0 0,-1 1 0 0 0,1 0 0 0 0,0 0 0 0 0,0-1 0 0 0,0 1 0 0 0,0-1 0 0 0,0 1 0 0 0,1-1 0 0 0,-1 0 0 0 0,1 0 0 0 0,0 0 0 0 0,-1-1 0 0 0,1 1 0 0 0,0 0 0 0 0,0-1 0 0 0,0 0 0 0 0,0 0 0 0 0,0 0 0 0 0,0 0 0 0 0,0 0 0 0 0,1-1 0 0 0,-1 1 0 0 0,0-1-1 0 0,0 0 1 0 0,1 0 0 0 0,-1 0 0 0 0,0 0 0 0 0,0-1 0 0 0,6-1 0 0 0,6-1-303 0 0,-1 0-1 0 0,1-2 0 0 0,-1 0 0 0 0,0 0 1 0 0,-1-1-1 0 0,0-1 0 0 0,14-9 0 0 0,52-38-7309 0 0,-52 32 3765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0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54 4697 0 0,'-6'-2'196'0'0,"0"0"1"0"0,0 0-1 0 0,0 0 1 0 0,0 1-1 0 0,-7-1 0 0 0,7 1 768 0 0,0 0-1 0 0,0 0 0 0 0,0-1 0 0 0,1 1 0 0 0,-6-4 0 0 0,54 7 1502 0 0,-13 7-2340 0 0,1-1 1 0 0,0-2-1 0 0,0-1 0 0 0,0-1 1 0 0,1-2-1 0 0,0-1 1 0 0,-1-1-1 0 0,1-2 0 0 0,42-7 1 0 0,-53 5-458 0 0,48-11 596 0 0,-62 13-1269 0 0,0 0 1 0 0,-1-1-1 0 0,0 0 0 0 0,10-6 0 0 0,-15 9 636 0 0,0-1 0 0 0,0 0 1 0 0,0 1-1 0 0,0-1 0 0 0,0 0 0 0 0,0 0 1 0 0,-1 0-1 0 0,1 1 0 0 0,0-1 0 0 0,0 0 1 0 0,-1 0-1 0 0,1 0 0 0 0,-1 0 0 0 0,1-1 1 0 0,0 0-1 0 0,-1-3-2292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0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5401 0 0,'-4'8'388'0'0,"0"-1"-1"0"0,1 1 1 0 0,0 0 0 0 0,0 0-1 0 0,1 0 1 0 0,0 1-1 0 0,0-1 1 0 0,1 0 0 0 0,0 1-1 0 0,0-1 1 0 0,1 10-1 0 0,2 18 440 0 0,7 45 0 0 0,-6-57-696 0 0,5 35-144 0 0,3 1-1 0 0,2-1 0 0 0,30 84 1 0 0,-45-149-4066 0 0,0-1 3568 0 0,0 0 1 0 0,-1 0-1 0 0,0 0 1 0 0,0 1-1 0 0,-6-10 1 0 0,-33-33-301 0 0,30 38-1467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1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30 116 4305 0 0,'-10'-8'-165'0'0,"8"7"423"0"0,0 0 1 0 0,0 0-1 0 0,0 0 1 0 0,0 0-1 0 0,1-1 0 0 0,-1 1 1 0 0,1-1-1 0 0,-1 1 0 0 0,-2-4 1 0 0,4 4-170 0 0,0 0 1 0 0,0 0-1 0 0,0 0 1 0 0,0 1 0 0 0,0-1-1 0 0,1 0 1 0 0,-1 0-1 0 0,0 0 1 0 0,0 1-1 0 0,1-1 1 0 0,-1 0-1 0 0,0 0 1 0 0,1 1 0 0 0,-1-1-1 0 0,1 0 1 0 0,-1 1-1 0 0,1-1 1 0 0,-1 0-1 0 0,1 1 1 0 0,-1-1-1 0 0,1 1 1 0 0,0-1 0 0 0,-1 1-1 0 0,1-1 1 0 0,0 1-1 0 0,-1-1 1 0 0,1 1-1 0 0,0 0 1 0 0,0-1 0 0 0,-1 1-1 0 0,1 0 1 0 0,0 0-1 0 0,1-1 1 0 0,19-9 757 0 0,1 1-1 0 0,0 1 1 0 0,44-10 0 0 0,-32 12-676 0 0,0 2-1 0 0,0 1 1 0 0,0 2 0 0 0,36 3 0 0 0,-60-2-220 0 0,-2 2 47 0 0,0-2 0 0 0,0 1-1 0 0,0-1 1 0 0,0-1 0 0 0,0 1 0 0 0,0-1 0 0 0,0-1-1 0 0,0 1 1 0 0,13-6 0 0 0,-14 3-22 0 0,-6 4-34 0 0,-2 1 53 0 0,-1 1 0 0 0,1 0 0 0 0,-1 0 0 0 0,1 0 0 0 0,0 0 0 0 0,0 0 0 0 0,0 0 0 0 0,0 0 0 0 0,1 0 0 0 0,-2 3 0 0 0,0 7 24 0 0,0 1 1 0 0,0 0-1 0 0,1 0 1 0 0,1 1-1 0 0,0-1 1 0 0,1 0-1 0 0,1 0 1 0 0,0 0-1 0 0,0 0 1 0 0,1-1-1 0 0,1 1 1 0 0,0-1-1 0 0,1 0 1 0 0,0 0-1 0 0,13 21 1 0 0,-17-31-11 0 0,0-1 0 0 0,0 1 0 0 0,0 0 1 0 0,0-1-1 0 0,0 1 0 0 0,1-1 0 0 0,-1 1 1 0 0,0-1-1 0 0,1 0 0 0 0,0 1 0 0 0,-1-1 1 0 0,1 0-1 0 0,-1 0 0 0 0,1 0 0 0 0,0 0 0 0 0,0-1 1 0 0,0 1-1 0 0,-1 0 0 0 0,1-1 0 0 0,0 1 1 0 0,0-1-1 0 0,0 0 0 0 0,3 1 0 0 0,-3-2 1 0 0,0 0-1 0 0,1 0 1 0 0,-1 1 0 0 0,0-2-1 0 0,0 1 1 0 0,0 0-1 0 0,0 0 1 0 0,0 0-1 0 0,0-1 1 0 0,0 1 0 0 0,0-1-1 0 0,-1 0 1 0 0,1 0-1 0 0,-1 1 1 0 0,1-1-1 0 0,1-3 1 0 0,5-9 3 0 0,0-1-1 0 0,0 0 1 0 0,-1 0 0 0 0,4-18 0 0 0,-10 32-16 0 0,15-45-132 0 0,11-52 1 0 0,-16 155 40 0 0,-9-42 99 0 0,1 0 0 0 0,0 0-1 0 0,1 0 1 0 0,1-1 0 0 0,9 22 0 0 0,-12-31-6 0 0,0 0 1 0 0,1-1 0 0 0,0 1-1 0 0,-1-1 1 0 0,1 1 0 0 0,1-1 0 0 0,-1 0-1 0 0,1 0 1 0 0,-1 0 0 0 0,1-1 0 0 0,0 1-1 0 0,0-1 1 0 0,1 0 0 0 0,-1 0-1 0 0,1-1 1 0 0,-1 1 0 0 0,1-1 0 0 0,0 0-1 0 0,7 2 1 0 0,-9-4 5 0 0,0 0 1 0 0,-1 0-1 0 0,1 0 0 0 0,-1 0 0 0 0,1-1 0 0 0,-1 1 1 0 0,1-1-1 0 0,-1 0 0 0 0,1 0 0 0 0,-1 0 1 0 0,0 0-1 0 0,0 0 0 0 0,1-1 0 0 0,-1 1 1 0 0,0 0-1 0 0,0-1 0 0 0,0 0 0 0 0,0 1 1 0 0,0-1-1 0 0,-1 0 0 0 0,1 0 0 0 0,-1 0 0 0 0,1 0 1 0 0,-1-1-1 0 0,0 1 0 0 0,1 0 0 0 0,-1 0 1 0 0,1-5-1 0 0,3-4-28 0 0,-1-1 1 0 0,0 1-1 0 0,0-1 0 0 0,2-19 1 0 0,-4 0-203 0 0,3-17-4458 0 0,-5 45 4359 0 0,1 1-1 0 0,-1-1 0 0 0,1 1 0 0 0,0 0 1 0 0,0-1-1 0 0,0 1 0 0 0,0 0 1 0 0,0-1-1 0 0,0 1 0 0 0,0 0 0 0 0,1 0 1 0 0,0 0-1 0 0,-1 0 0 0 0,4-2 1 0 0,8 0-659 0 0,-8 4-1218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8.8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51 131 5777 0 0,'-13'-19'1331'0'0,"7"10"-800"0"0,0 0 0 0 0,1 0 0 0 0,0 0-1 0 0,1-1 1 0 0,-7-18 0 0 0,22 35 1129 0 0,5 10-1214 0 0,20 33 339 0 0,53 92 0 0 0,15 64-209 0 0,-23-43-383 0 0,-56-112-293 0 0,-40-109-1826 0 0,-52-116-4172 0 0,-13 6 4360 0 0,72 155 2267 0 0,1 0 1 0 0,1-1-1 0 0,0 1 1 0 0,0-1 0 0 0,2 0-1 0 0,0-1 1 0 0,0 1-1 0 0,-1-21 1 0 0,5 32-367 0 0,0 0-1 0 0,1 0 1 0 0,0 1 0 0 0,0-1-1 0 0,0 0 1 0 0,0 0 0 0 0,0 1-1 0 0,1-1 1 0 0,-1 0-1 0 0,1 1 1 0 0,-1 0 0 0 0,1-1-1 0 0,0 1 1 0 0,0 0 0 0 0,0 0-1 0 0,0 0 1 0 0,1 0 0 0 0,2-2-1 0 0,49-30 495 0 0,-42 27-567 0 0,43-20-44 0 0,-50 25-47 0 0,0 0 0 0 0,0 0 0 0 0,0 1 0 0 0,1-1 1 0 0,-1 1-1 0 0,0 1 0 0 0,1-1 0 0 0,-1 1 0 0 0,7 0 0 0 0,-12 0 3 0 0,1 0-1 0 0,0 0 1 0 0,0 0-1 0 0,0 1 1 0 0,0-1 0 0 0,0 0-1 0 0,0 1 1 0 0,-1-1-1 0 0,1 0 1 0 0,0 1-1 0 0,0-1 1 0 0,0 1-1 0 0,-1-1 1 0 0,1 1-1 0 0,0 0 1 0 0,-1-1 0 0 0,1 1-1 0 0,-1 0 1 0 0,1-1-1 0 0,0 1 1 0 0,-1 0-1 0 0,0 0 1 0 0,1-1-1 0 0,-1 1 1 0 0,1 0 0 0 0,-1 1-1 0 0,1 1 7 0 0,-1 0 0 0 0,1-1 0 0 0,-1 1 0 0 0,0 0 0 0 0,0 0 0 0 0,0 0 0 0 0,0-1 0 0 0,-2 6 0 0 0,-1 3 13 0 0,0 1-1 0 0,-1-1 0 0 0,-6 12 0 0 0,0-2 15 0 0,-2 0 0 0 0,-22 31 0 0 0,28-44-36 0 0,0-1 0 0 0,0 1 0 0 0,-1-2 0 0 0,0 1 0 0 0,0-1 0 0 0,0 0 0 0 0,-1 0 0 0 0,0-1 0 0 0,-13 7 0 0 0,21-12-10 0 0,0 0 1 0 0,0 1 0 0 0,0-1 0 0 0,0 0-1 0 0,0 0 1 0 0,-1 0 0 0 0,1 0 0 0 0,0 1-1 0 0,0-1 1 0 0,0 0 0 0 0,-1 0 0 0 0,1 0 0 0 0,0 0-1 0 0,0 0 1 0 0,0 0 0 0 0,-1 0 0 0 0,1 0-1 0 0,0 0 1 0 0,0 1 0 0 0,-1-1 0 0 0,1 0-1 0 0,0 0 1 0 0,0 0 0 0 0,-1 0 0 0 0,1 0-1 0 0,0-1 1 0 0,0 1 0 0 0,0 0 0 0 0,-1 0-1 0 0,1 0 1 0 0,0 0 0 0 0,0 0 0 0 0,-1 0-1 0 0,1 0 1 0 0,0 0 0 0 0,0 0 0 0 0,0 0 0 0 0,-1-1-1 0 0,1 1 1 0 0,0 0 0 0 0,0 0 0 0 0,0 0-1 0 0,0 0 1 0 0,0-1 0 0 0,-1 1 0 0 0,1 0-1 0 0,0 0 1 0 0,0 0 0 0 0,0-1 0 0 0,0 1-1 0 0,0 0 1 0 0,6-16-525 0 0,18-17-883 0 0,-4 11-37 0 0,0 1-1 0 0,2 1 1 0 0,1 1 0 0 0,28-18 0 0 0,-28 21-1085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8.32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57 29 9434 0 0,'-33'3'2141'0'0,"10"0"-636"0"0,32-4-774 0 0,0 0 0 0 0,-1-1 0 0 0,1 0-1 0 0,12-5 1 0 0,30-7 172 0 0,-21 10-755 0 0,0 1 0 0 0,51 2 0 0 0,-69 2-155 0 0,0 0-1 0 0,-1 0 0 0 0,1 1 0 0 0,0 1 1 0 0,-1 0-1 0 0,0 0 0 0 0,1 2 0 0 0,-2-1 1 0 0,20 11-1 0 0,-29-14 6 0 0,1 0 0 0 0,0 0 1 0 0,-1 0-1 0 0,0 1 0 0 0,1-1 1 0 0,-1 0-1 0 0,0 1 0 0 0,1-1 0 0 0,-1 1 1 0 0,0-1-1 0 0,0 1 0 0 0,0-1 0 0 0,0 1 1 0 0,0 0-1 0 0,-1 0 0 0 0,1-1 1 0 0,-1 1-1 0 0,1 0 0 0 0,-1 0 0 0 0,1 0 1 0 0,-1 2-1 0 0,0-1 2 0 0,-1 0 0 0 0,1 0 0 0 0,-1 0 0 0 0,1 0 0 0 0,-1 0 0 0 0,0 0 0 0 0,0 0 1 0 0,-1 0-1 0 0,1 0 0 0 0,-1 0 0 0 0,-2 4 0 0 0,-7 6 9 0 0,1 0 1 0 0,-2-1-1 0 0,-24 21 0 0 0,25-24-6 0 0,-29 26 40 0 0,-67 63 81 0 0,90-80-76 0 0,0 0 0 0 0,2 1 1 0 0,-24 37-1 0 0,37-53-37 0 0,1-1 1 0 0,-1 1 0 0 0,1-1 0 0 0,0 1 0 0 0,0-1 0 0 0,0 1 0 0 0,0 0-1 0 0,0 0 1 0 0,1-1 0 0 0,-1 1 0 0 0,1 0 0 0 0,0 0 0 0 0,0 0 0 0 0,0 0-1 0 0,0-1 1 0 0,0 1 0 0 0,1 0 0 0 0,-1 0 0 0 0,1 0 0 0 0,-1-1 0 0 0,1 1-1 0 0,2 4 1 0 0,0-4 25 0 0,-1 1-1 0 0,1-1 1 0 0,-1 0 0 0 0,1 0-1 0 0,0 0 1 0 0,0-1-1 0 0,0 1 1 0 0,1-1-1 0 0,-1 0 1 0 0,1 0-1 0 0,-1 0 1 0 0,1 0-1 0 0,0-1 1 0 0,-1 1 0 0 0,7 1-1 0 0,10 2-43 0 0,-1-1 1 0 0,1-1-1 0 0,0-1 0 0 0,1 0 0 0 0,-1-2 1 0 0,0 0-1 0 0,0-1 0 0 0,0-1 0 0 0,0-1 0 0 0,0-1 1 0 0,0 0-1 0 0,-1-2 0 0 0,27-10 0 0 0,-41 13-422 0 0,0 0-1 0 0,-1 1 0 0 0,1-2 0 0 0,-1 1 1 0 0,7-7-1 0 0,-2 0-3473 0 0,-1 0 0 0 0,14-21 0 0 0,-17 24 1077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1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48 123 4185 0 0,'-3'3'287'0'0,"-1"0"1"0"0,0 0 0 0 0,1 0-1 0 0,-1 1 1 0 0,1-1-1 0 0,0 1 1 0 0,0 0-1 0 0,0 0 1 0 0,1 0-1 0 0,-1 0 1 0 0,1 0 0 0 0,0 1-1 0 0,0-1 1 0 0,1 1-1 0 0,-1-1 1 0 0,1 1-1 0 0,0 0 1 0 0,0-1-1 0 0,1 1 1 0 0,-1 0 0 0 0,1 0-1 0 0,1 7 1 0 0,-2-7-177 0 0,1-1 1 0 0,1 0 0 0 0,-1 1 0 0 0,0-1 0 0 0,1 1-1 0 0,0-1 1 0 0,0 0 0 0 0,0 0 0 0 0,1 0 0 0 0,-1 0-1 0 0,1 0 1 0 0,0 0 0 0 0,0 0 0 0 0,1 0 0 0 0,-1 0 0 0 0,1-1-1 0 0,0 0 1 0 0,-1 1 0 0 0,2-1 0 0 0,-1 0 0 0 0,0 0-1 0 0,1-1 1 0 0,-1 1 0 0 0,1-1 0 0 0,4 3 0 0 0,-3-4-81 0 0,1 0 1 0 0,0 0 0 0 0,-1 0 0 0 0,1-1 0 0 0,0 0 0 0 0,0 0-1 0 0,0 0 1 0 0,-1-1 0 0 0,1 1 0 0 0,0-1 0 0 0,-1-1-1 0 0,1 1 1 0 0,0-1 0 0 0,-1 0 0 0 0,0-1 0 0 0,1 1 0 0 0,-1-1-1 0 0,0 0 1 0 0,0 0 0 0 0,-1 0 0 0 0,1-1 0 0 0,4-4-1 0 0,2-2-1 0 0,0-1 0 0 0,0 0-1 0 0,-1-1 1 0 0,0 0-1 0 0,-1 0 1 0 0,0-1-1 0 0,7-16 1 0 0,-13 23-8 0 0,0-1 1 0 0,0 0-1 0 0,-1 0 1 0 0,1 0-1 0 0,-2 0 1 0 0,1 0-1 0 0,-1-1 1 0 0,0 1-1 0 0,-1 0 1 0 0,0-1-1 0 0,0 1 1 0 0,0-1-1 0 0,-1 1 1 0 0,-2-11-1 0 0,2 15-1 0 0,-1-1-1 0 0,1 1 0 0 0,-1 0 1 0 0,1-1-1 0 0,-1 1 1 0 0,0 0-1 0 0,0 0 1 0 0,0 0-1 0 0,0 0 0 0 0,-1 1 1 0 0,1-1-1 0 0,-1 1 1 0 0,0-1-1 0 0,0 1 1 0 0,0 0-1 0 0,0 0 0 0 0,0 0 1 0 0,0 1-1 0 0,0-1 1 0 0,-1 1-1 0 0,1-1 0 0 0,0 1 1 0 0,-1 0-1 0 0,1 0 1 0 0,-1 1-1 0 0,0-1 1 0 0,1 1-1 0 0,-1 0 0 0 0,1 0 1 0 0,-1 0-1 0 0,-4 1 1 0 0,-2 0-47 0 0,1 1 1 0 0,-1 0 0 0 0,1 0 0 0 0,-1 1 0 0 0,1 0-1 0 0,0 1 1 0 0,0 0 0 0 0,1 0 0 0 0,-1 1 0 0 0,1 0-1 0 0,0 1 1 0 0,-11 9 0 0 0,-15 9-2929 0 0,34-24 2819 0 0,0 1 1 0 0,0-1 0 0 0,0 0-1 0 0,-1 0 1 0 0,1 0 0 0 0,0 0-1 0 0,0 0 1 0 0,-1 0-1 0 0,1 1 1 0 0,0-1 0 0 0,0 0-1 0 0,0 0 1 0 0,-1 0 0 0 0,1 0-1 0 0,0 0 1 0 0,0 0 0 0 0,-1 0-1 0 0,1 0 1 0 0,0 0 0 0 0,0 0-1 0 0,-1 0 1 0 0,1 0-1 0 0,0 0 1 0 0,0 0 0 0 0,-1 0-1 0 0,1 0 1 0 0,0 0 0 0 0,0 0-1 0 0,-1-1 1 0 0,1 1 0 0 0,0 0-1 0 0,0 0 1 0 0,0 0 0 0 0,-1 0-1 0 0,1 0 1 0 0,0-1-1 0 0,0 1 1 0 0,0 0 0 0 0,0 0-1 0 0,-1 0 1 0 0,1-1 0 0 0,0 1-1 0 0,0 0 1 0 0,0 0 0 0 0,0 0-1 0 0,0-1 1 0 0,0 1 0 0 0,0 0-1 0 0,-1 0 1 0 0,1-1-1 0 0,0 1 1 0 0,0 0 0 0 0,0 0-1 0 0,0-1 1 0 0,0-10-3323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48:19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24575,'0'0'0,"0"0"0,3-3 0,2-2 0,0 0 0,0 0 0,-1 1 0,-1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48:25.8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536 20 4817 0 0,'-7'-15'3053'0'0,"4"10"189"0"0,-6 20-2591 0 0,-27 61 549 0 0,-30 56 405 0 0,31-70-1159 0 0,2 1-1 0 0,3 1 1 0 0,-29 95-1 0 0,-27 162 82 0 0,33-116-330 0 0,21-63 248 0 0,6 2-1 0 0,-11 217 1 0 0,13 230 546 0 0,53-52 813 0 0,-12-274-1231 0 0,-6-80-396 0 0,34 185 0 0 0,-22-232-88 0 0,33 142 890 0 0,-6-102-819 0 0,94 224-1 0 0,-82-235-27 0 0,-44-110-38 0 0,2-2 1 0 0,29 53 0 0 0,-44-96-61 0 0,1-1-1 0 0,0-1 1 0 0,1 1 0 0 0,0-1-1 0 0,1 0 1 0 0,0 0 0 0 0,1-1-1 0 0,13 12 1 0 0,24 11 75 0 0,-62-83-18339 0 0,11 36 13971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48:26.9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100 0 4985 0 0,'-14'3'72'0'0,"-1"1"-72"0"0,-3-1-56 0 0,2 2-88 0 0,3-1-32 0 0,1 1-240 0 0,0-2-2217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48:28.39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16 2039 8330 0 0,'-1'-1'69'0'0,"0"0"-1"0"0,0 0 1 0 0,0 1 0 0 0,0-1 0 0 0,0 0 0 0 0,0 0 0 0 0,0 0-1 0 0,0 0 1 0 0,0 0 0 0 0,1-1 0 0 0,-1 1 0 0 0,0 0-1 0 0,1 0 1 0 0,-1 0 0 0 0,1-1 0 0 0,-1 1 0 0 0,1 0 0 0 0,0-1-1 0 0,-1 1 1 0 0,1 0 0 0 0,0-1 0 0 0,0 1 0 0 0,0 0 0 0 0,0-1-1 0 0,0 0 1 0 0,1-2 107 0 0,0 0-1 0 0,0 0 1 0 0,0 0-1 0 0,1 1 1 0 0,0-1 0 0 0,-1 1-1 0 0,1-1 1 0 0,5-5-1 0 0,4-6 655 0 0,2 1 0 0 0,24-23 1 0 0,-35 36-746 0 0,63-52 1303 0 0,2 4 0 0 0,146-81-1 0 0,-200 123-1304 0 0,257-125 645 0 0,-41 23-318 0 0,-76 28-253 0 0,241-134 158 0 0,-151 82-128 0 0,388-151 1 0 0,-266 103 45 0 0,-233 110-106 0 0,132-58-33 0 0,-229 114-81 0 0,0 1-1 0 0,1 1 0 0 0,0 3 1 0 0,57-11-1 0 0,-81 20-40 0 0,-1-1 1 0 0,0 0-1 0 0,0-1 1 0 0,0-1-1 0 0,-1 1 1 0 0,1-2-1 0 0,11-5 1 0 0,-10-2 57 0 0,-12 12-29 0 0,0 0 1 0 0,0-1 0 0 0,0 1 0 0 0,0 0-1 0 0,0 0 1 0 0,0-1 0 0 0,0 1 0 0 0,0 0-1 0 0,0 0 1 0 0,0-1 0 0 0,0 1 0 0 0,0 0-1 0 0,0 0 1 0 0,0-1 0 0 0,0 1 0 0 0,0 0-1 0 0,0 0 1 0 0,0 0 0 0 0,0-1-1 0 0,0 1 1 0 0,-1 0 0 0 0,1 0 0 0 0,0 0-1 0 0,0-1 1 0 0,0 1 0 0 0,0 0 0 0 0,0 0-1 0 0,-1 0 1 0 0,1 0 0 0 0,0-1 0 0 0,0 1-1 0 0,0 0 1 0 0,-1 0 0 0 0,-28-7 102 0 0,12 4-112 0 0,0-1 19 0 0,0-1 1 0 0,1-1-1 0 0,0-1 0 0 0,-30-16 0 0 0,-52-44 114 0 0,75 50-75 0 0,15 11-7 0 0,1 2-36 0 0,0-1 0 0 0,1 0 0 0 0,0 0 0 0 0,0 0 0 0 0,0-1 0 0 0,1 0 0 0 0,0 0-1 0 0,-8-12 1 0 0,39 76-24 0 0,-3 1 0 0 0,-2 1 1 0 0,-2 1-1 0 0,-4 0 0 0 0,15 116 0 0 0,-28-148 18 0 0,-2-19-2 0 0,1 1-1 0 0,0-1 1 0 0,0 0-1 0 0,1 0 1 0 0,1 0-1 0 0,-1 0 1 0 0,8 17-1 0 0,-10-27 5 0 0,0 0-1 0 0,0 0 1 0 0,0 1 0 0 0,1-1-1 0 0,-1 0 1 0 0,0 0-1 0 0,0 0 1 0 0,0 0 0 0 0,0 1-1 0 0,0-1 1 0 0,0 0-1 0 0,0 0 1 0 0,1 0 0 0 0,-1 0-1 0 0,0 1 1 0 0,0-1-1 0 0,0 0 1 0 0,0 0 0 0 0,1 0-1 0 0,-1 0 1 0 0,0 0-1 0 0,0 0 1 0 0,0 0 0 0 0,1 0-1 0 0,-1 0 1 0 0,0 1-1 0 0,0-1 1 0 0,0 0 0 0 0,1 0-1 0 0,-1 0 1 0 0,0 0-1 0 0,0 0 1 0 0,1 0 0 0 0,-1 0-1 0 0,0 0 1 0 0,0-1-1 0 0,0 1 1 0 0,1 0 0 0 0,-1 0-1 0 0,0 0 1 0 0,0 0-1 0 0,0 0 1 0 0,1 0-1 0 0,-1 0 1 0 0,0 0 0 0 0,0-1-1 0 0,8-11 125 0 0,2-25 82 0 0,-9 33-181 0 0,22-111 141 0 0,-14 67-73 0 0,21-69 0 0 0,-24 101-469 0 0,0-1-1 0 0,2 1 1 0 0,0 0-1 0 0,0 1 1 0 0,2 0 0 0 0,0 0-1 0 0,21-23 1 0 0,0 10-6488 0 0,-14 13 1070 0 0,-9 7 1580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48:29.4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217 0 3361 0 0,'0'0'421'0'0,"-8"19"5402"0"0,3-12-5434 0 0,0-1 0 0 0,1 1 1 0 0,-1 0-1 0 0,1 0 0 0 0,0 1 0 0 0,-3 9 1 0 0,-9 17 61 0 0,-4 6 32 0 0,2 0 0 0 0,-13 43 0 0 0,10-25 27 0 0,6-13-112 0 0,1 1-1 0 0,3 0 1 0 0,2 1-1 0 0,-6 73 0 0 0,11-50 41 0 0,4 0-1 0 0,12 102 1 0 0,11 56 19 0 0,17 123 1346 0 0,-32-307-1247 0 0,1-1 0 0 0,2 0 0 0 0,32 78-1 0 0,-41-117-529 0 0,0-1 0 0 0,-1 1 0 0 0,1-1 0 0 0,0 0 0 0 0,1 0 0 0 0,-1 0-1 0 0,0 0 1 0 0,1 0 0 0 0,0 0 0 0 0,3 2 0 0 0,-5-5-32 0 0,-1 1 0 0 0,1-1 0 0 0,-1 0 0 0 0,1 1-1 0 0,-1-1 1 0 0,1 0 0 0 0,-1 0 0 0 0,1 0 0 0 0,0 0 0 0 0,-1 1 0 0 0,1-1 0 0 0,-1 0 0 0 0,1 0 0 0 0,-1 0 0 0 0,1 0-1 0 0,0 0 1 0 0,-1 0 0 0 0,1-1 0 0 0,-1 1 0 0 0,1 0 0 0 0,-1 0 0 0 0,1 0 0 0 0,0 0 0 0 0,-1-1 0 0 0,1 1 0 0 0,0-1 0 0 0,0 0-59 0 0,0 0 0 0 0,0 0 0 0 0,0-1 1 0 0,0 1-1 0 0,0-1 0 0 0,0 1 1 0 0,0-1-1 0 0,0 0 0 0 0,0 1 1 0 0,-1-1-1 0 0,1 0 0 0 0,-1 1 1 0 0,1-3-1 0 0,0-2-1059 0 0,-1 1 0 0 0,0 0 0 0 0,0-1 0 0 0,0 1 0 0 0,0 0 0 0 0,-1 0 0 0 0,0-1 1 0 0,0 1-1 0 0,0 0 0 0 0,-1 0 0 0 0,0 0 0 0 0,-2-5 0 0 0,-2-6-1270 0 0,1 0-851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48:32.8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448 43 5241 0 0,'-9'-20'1442'0'0,"9"19"-1325"0"0,0 0 1 0 0,0 0-1 0 0,0 0 0 0 0,0 0 0 0 0,0 0 1 0 0,0 0-1 0 0,-1 0 0 0 0,1 1 0 0 0,0-1 1 0 0,-1 0-1 0 0,1 0 0 0 0,-1 0 0 0 0,1 0 1 0 0,-1 0-1 0 0,0 1 0 0 0,1-1 1 0 0,-1 0-1 0 0,0 0 0 0 0,1 1 0 0 0,-1-1 1 0 0,0 1-1 0 0,0-1 0 0 0,0 0 0 0 0,1 1 1 0 0,-1-1-1 0 0,0 1 0 0 0,0 0 0 0 0,0-1 1 0 0,-1 1-1 0 0,-3 3 155 0 0,0 0 0 0 0,1 0 0 0 0,0 1 0 0 0,0 0 0 0 0,0-1 0 0 0,0 1 0 0 0,1 1 0 0 0,-4 4 0 0 0,7-9-245 0 0,-28 37 468 0 0,5-6-42 0 0,-53 54-1 0 0,57-64-281 0 0,1 0-1 0 0,0 1 0 0 0,2 1 0 0 0,0 0 0 0 0,2 1 1 0 0,0 1-1 0 0,2 0 0 0 0,-18 52 0 0 0,6 3 296 0 0,-23 140 1 0 0,36-154-189 0 0,-4 117 0 0 0,15-151-159 0 0,1-1-1 0 0,1 0 1 0 0,2 0 0 0 0,1-1-1 0 0,2 1 1 0 0,10 30 0 0 0,-1-22 179 0 0,1-1 0 0 0,2-1-1 0 0,1 0 1 0 0,2-2 0 0 0,34 43 0 0 0,-41-62-258 0 0,0-1 0 0 0,1 0 0 0 0,0-2 1 0 0,2 1-1 0 0,17 9 0 0 0,-7-4-21 0 0,-21-15-42 0 0,0 0 0 0 0,0-1 0 0 0,0 0 0 0 0,1 0 1 0 0,-1 0-1 0 0,1-1 0 0 0,12 1 0 0 0,19 7-191 0 0,-35-7-1556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48:34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3675 8730 0 0,'5'0'108'0'0,"-1"0"0"0"0,0 0 0 0 0,1 1 0 0 0,-1-1 0 0 0,0 1 0 0 0,0 0 0 0 0,0 0 0 0 0,0 1 0 0 0,4 1 0 0 0,6 1-7 0 0,147 29 113 0 0,-21-7-229 0 0,104 44 176 0 0,-152-40 210 0 0,2-5 0 0 0,166 24 0 0 0,-218-46-280 0 0,1-3 1 0 0,-1-1 0 0 0,1-3 0 0 0,62-12-1 0 0,-20-4 213 0 0,97-34 1 0 0,-65 6-93 0 0,-3-5 1 0 0,120-74-1 0 0,-217 117-207 0 0,590-341 145 0 0,-23-34-54 0 0,521-521 85 0 0,-945 760-82 0 0,98-84-12 0 0,-44 35-48 0 0,30-24 26 0 0,-230 208-78 0 0,507-396 280 0 0,-147 188-165 0 0,-242 148-48 0 0,-92 49-27 0 0,202-122 340 0 0,-232 137-290 0 0,1 0 1 0 0,0 0 0 0 0,0 1 0 0 0,0 0-1 0 0,1 1 1 0 0,0 1 0 0 0,0-1-1 0 0,0 2 1 0 0,0 0 0 0 0,22-3 0 0 0,-9 7 65 0 0,-18 0-115 0 0,0-1 0 0 0,0 0 0 0 0,0 0 0 0 0,0-1 0 0 0,0 0 0 0 0,0 0 1 0 0,9-4-1 0 0,4-1-26 0 0,40-16 173 0 0,-60 22-168 0 0,1 0 0 0 0,-1-1 0 0 0,0 1-1 0 0,1 0 1 0 0,-1 0 0 0 0,1 0 0 0 0,-1 0 0 0 0,0 0 0 0 0,1-1 0 0 0,-1 1-1 0 0,0 0 1 0 0,1 0 0 0 0,-1-1 0 0 0,0 1 0 0 0,0 0 0 0 0,1 0-1 0 0,-1-1 1 0 0,0 1 0 0 0,0 0 0 0 0,1-1 0 0 0,-1 1 0 0 0,0 0 0 0 0,0-1-1 0 0,0 1 1 0 0,0 0 0 0 0,0-1 0 0 0,1 1 0 0 0,-1-1 0 0 0,0 1-1 0 0,0 0 1 0 0,0-1 0 0 0,0 1 0 0 0,0-1 0 0 0,0 1 0 0 0,0 0-1 0 0,0-1 1 0 0,0 1 0 0 0,-1-1 0 0 0,-14-10 131 0 0,-32-6-26 0 0,43 16-87 0 0,-14-4-5 0 0,1 0 1 0 0,-1-1 0 0 0,1-1 0 0 0,1-1 0 0 0,-1 0-1 0 0,2-1 1 0 0,-1-1 0 0 0,1 0 0 0 0,1-2 0 0 0,-1 1 0 0 0,2-2-1 0 0,-18-20 1 0 0,30 32-21 0 0,1 0 0 0 0,-1 1 1 0 0,1-1-1 0 0,-1 0 0 0 0,0 0 0 0 0,1 0 0 0 0,-1 0 0 0 0,0 1 0 0 0,0-1 0 0 0,0 0 0 0 0,0 0 0 0 0,1 1 0 0 0,-1-1 0 0 0,0 1 1 0 0,0-1-1 0 0,0 1 0 0 0,0-1 0 0 0,0 1 0 0 0,0 0 0 0 0,-2-1 0 0 0,2 2-2 0 0,1-1-1 0 0,-1 1 1 0 0,1-1 0 0 0,0 1-1 0 0,-1-1 1 0 0,1 1 0 0 0,-1 0-1 0 0,1-1 1 0 0,0 1-1 0 0,0 0 1 0 0,-1-1 0 0 0,1 1-1 0 0,0 0 1 0 0,0-1 0 0 0,0 1-1 0 0,0 0 1 0 0,0 0-1 0 0,0-1 1 0 0,0 1 0 0 0,0 0-1 0 0,0-1 1 0 0,0 2 0 0 0,9 55-85 0 0,-8-51 96 0 0,16 80 155 0 0,3 0 1 0 0,36 93-1 0 0,-56-178-155 0 0,1 0 0 0 0,-1 0-1 0 0,0 0 1 0 0,0 0 0 0 0,1 0 0 0 0,-1-1-1 0 0,0 1 1 0 0,1 0 0 0 0,-1 0 0 0 0,1 0-1 0 0,-1-1 1 0 0,1 1 0 0 0,-1 0 0 0 0,1 0-1 0 0,0-1 1 0 0,-1 1 0 0 0,1-1 0 0 0,0 1-1 0 0,-1-1 1 0 0,1 1 0 0 0,0-1 0 0 0,0 1-1 0 0,0-1 1 0 0,-1 1 0 0 0,1-1 0 0 0,0 0-1 0 0,0 1 1 0 0,1-1 0 0 0,0-1 5 0 0,-1 1 1 0 0,0-1-1 0 0,0 0 1 0 0,1 1-1 0 0,-1-1 0 0 0,0 0 1 0 0,0 0-1 0 0,0 0 1 0 0,0 0-1 0 0,0 0 0 0 0,0 0 1 0 0,0 0-1 0 0,-1 0 1 0 0,1-1-1 0 0,0 1 0 0 0,0-2 1 0 0,5-10 65 0 0,0 0 1 0 0,5-21-1 0 0,-10 33-83 0 0,13-49-250 0 0,14-45 928 0 0,-24 85-1428 0 0,1-1 0 0 0,0 1-1 0 0,0 0 1 0 0,1 0 0 0 0,0 1-1 0 0,11-13 1 0 0,-1 8-4530 0 0,-7 6 772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8.6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29 284 9698 0 0,'22'-2'4557'0'0,"28"-7"-2977"0"0,-31 4-1352 0 0,0-1-1 0 0,-1-1 0 0 0,0-1 1 0 0,0-1-1 0 0,21-14 0 0 0,-31 19-304 0 0,-1-1-1 0 0,-1 0 1 0 0,1 0 0 0 0,-1 0 0 0 0,0-1-1 0 0,0 0 1 0 0,-1-1 0 0 0,1 1-1 0 0,-1-1 1 0 0,-1 0 0 0 0,0 0-1 0 0,0 0 1 0 0,0-1 0 0 0,-1 0-1 0 0,3-8 1 0 0,-5 13-101 0 0,0 0 0 0 0,-1-1 0 0 0,0 1 0 0 0,1-1 0 0 0,-1 1 0 0 0,-1 0-1 0 0,1-1 1 0 0,0 1 0 0 0,-1-1 0 0 0,0 1 0 0 0,0 0 0 0 0,0-1 0 0 0,0 1 0 0 0,0 0 0 0 0,0 0 0 0 0,-1 0 0 0 0,0 0 0 0 0,0 0-1 0 0,0 0 1 0 0,0 1 0 0 0,0-1 0 0 0,0 0 0 0 0,-1 1 0 0 0,1 0 0 0 0,-1-1 0 0 0,1 1 0 0 0,-1 0 0 0 0,0 0 0 0 0,0 1 0 0 0,0-1-1 0 0,0 1 1 0 0,0-1 0 0 0,-1 1 0 0 0,-4-1 0 0 0,1-1 138 0 0,0 1 1 0 0,-1 0-1 0 0,0 1 0 0 0,1 0 0 0 0,-1 0 1 0 0,0 0-1 0 0,0 1 0 0 0,1 0 0 0 0,-1 1 0 0 0,0 0 1 0 0,0 0-1 0 0,1 0 0 0 0,-1 1 0 0 0,-9 4 1 0 0,8-2 249 0 0,0 1 0 0 0,1-1 0 0 0,-1 2 0 0 0,1-1-1 0 0,0 1 1 0 0,1 0 0 0 0,0 1 0 0 0,0 0 0 0 0,0 0 0 0 0,1 0 0 0 0,0 1 0 0 0,0 0 0 0 0,1 0 0 0 0,0 1 0 0 0,0-1 0 0 0,1 1 0 0 0,0 0 0 0 0,1 0 0 0 0,0 1 0 0 0,0-1 0 0 0,1 1 0 0 0,0-1 0 0 0,1 1 0 0 0,0 0 0 0 0,0-1 0 0 0,1 1 0 0 0,0 0 0 0 0,1 0 0 0 0,0 0 0 0 0,1-1 0 0 0,0 1 0 0 0,1-1 0 0 0,-1 1 0 0 0,2-1 0 0 0,6 15 0 0 0,-5-15-133 0 0,0 0 1 0 0,1-1 0 0 0,0 1 0 0 0,0-1 0 0 0,1 0 0 0 0,0 0 0 0 0,1-1 0 0 0,-1 0-1 0 0,1-1 1 0 0,1 1 0 0 0,-1-2 0 0 0,1 1 0 0 0,0-1 0 0 0,0 0 0 0 0,0-1-1 0 0,1 0 1 0 0,0-1 0 0 0,0 0 0 0 0,0 0 0 0 0,0-1 0 0 0,0 0 0 0 0,11 0 0 0 0,-11-1-161 0 0,0-1 0 0 0,0 0 0 0 0,0-1 0 0 0,0 0 0 0 0,-1-1 0 0 0,1 0 0 0 0,0 0 0 0 0,-1-1 0 0 0,1 0 0 0 0,10-6 0 0 0,-12 5-360 0 0,-1 0 0 0 0,0-1 0 0 0,0 0 0 0 0,0 0 0 0 0,-1 0 0 0 0,0-1 0 0 0,0 0 0 0 0,0 0 1 0 0,-1-1-1 0 0,0 1 0 0 0,0-1 0 0 0,7-15 0 0 0,-5 8-1562 0 0,-1 1 0 0 0,-1-2 0 0 0,7-25-1 0 0,-8 20-625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2.0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32 68 5681 0 0,'-2'0'146'0'0,"0"0"0"0"0,0 1-1 0 0,0-1 1 0 0,1 1 0 0 0,-1 0 0 0 0,0-1-1 0 0,0 1 1 0 0,1 0 0 0 0,-1 0 0 0 0,0 0-1 0 0,1 0 1 0 0,-1 1 0 0 0,1-1 0 0 0,-1 0-1 0 0,1 1 1 0 0,0-1 0 0 0,-2 3 0 0 0,3-4-85 0 0,0 1 0 0 0,-1-1 1 0 0,1 0-1 0 0,0 1 0 0 0,0-1 1 0 0,0 0-1 0 0,0 1 1 0 0,0-1-1 0 0,0 0 0 0 0,0 1 1 0 0,0-1-1 0 0,0 0 1 0 0,0 1-1 0 0,0-1 0 0 0,0 0 1 0 0,0 1-1 0 0,0-1 0 0 0,1 0 1 0 0,-1 1-1 0 0,0-1 1 0 0,0 0-1 0 0,0 1 0 0 0,0-1 1 0 0,0 0-1 0 0,1 0 1 0 0,-1 1-1 0 0,0-1 0 0 0,0 0 1 0 0,1 0-1 0 0,-1 1 1 0 0,0-1-1 0 0,1 0 0 0 0,21 5 1170 0 0,7-7-779 0 0,0-2-1 0 0,0 0 1 0 0,52-16-1 0 0,4-1 0 0 0,-26 10-329 0 0,1 2 1 0 0,80 0 0 0 0,-134 9-139 0 0,-2 0 1 0 0,0-1 0 0 0,-1 1 0 0 0,1 0 0 0 0,-1 1 0 0 0,1-1 0 0 0,0 0 0 0 0,-1 1 0 0 0,1 0 0 0 0,4 2 0 0 0,-7-3-105 0 0,-8-22-9155 0 0,7 17 6618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2.64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 1 5105 0 0,'-1'-1'137'0'0,"0"1"0"0"0,0 0 0 0 0,0 0 0 0 0,0 0 0 0 0,1 0 0 0 0,-1 0 0 0 0,0 0 0 0 0,0 0 0 0 0,0 1 0 0 0,0-1 0 0 0,0 0 0 0 0,1 0 0 0 0,-1 1 0 0 0,0-1 0 0 0,0 0 0 0 0,0 1 0 0 0,1-1 0 0 0,-2 1 0 0 0,5 12 3393 0 0,3 5-3130 0 0,-2 9 213 0 0,0 1 0 0 0,-2 0-1 0 0,-1 0 1 0 0,-5 47 0 0 0,2 4 778 0 0,1-78-1373 0 0,1 1 0 0 0,0-1 1 0 0,0 0-1 0 0,0 1 0 0 0,0-1 1 0 0,0 1-1 0 0,1-1 0 0 0,-1 0 1 0 0,0 1-1 0 0,0-1 0 0 0,1 0 1 0 0,-1 1-1 0 0,1-1 0 0 0,0 0 1 0 0,-1 0-1 0 0,1 1 0 0 0,0-1 0 0 0,0 0 1 0 0,0 0-1 0 0,-1 0 0 0 0,3 2 1 0 0,-1-3-10 0 0,-1 1 0 0 0,0-1 0 0 0,0 0 0 0 0,0 1 0 0 0,1-1 1 0 0,-1 0-1 0 0,0 0 0 0 0,0 0 0 0 0,1 0 0 0 0,-1 0 0 0 0,0 0 0 0 0,0-1 1 0 0,1 1-1 0 0,-1 0 0 0 0,0-1 0 0 0,0 1 0 0 0,0 0 0 0 0,0-1 0 0 0,2 0 0 0 0,3-3-18 0 0,0 1-1 0 0,0-1 0 0 0,-1-1 0 0 0,1 1 0 0 0,-1-1 0 0 0,0 1 0 0 0,6-8 1 0 0,1-5-198 0 0,-1 0 0 0 0,14-26 0 0 0,-22 37 71 0 0,0 0 0 0 0,0 0 0 0 0,-1-1 1 0 0,0 1-1 0 0,0-1 0 0 0,0 1 0 0 0,-1-1 1 0 0,0 0-1 0 0,0 1 0 0 0,-1-1 0 0 0,0-7 1 0 0,-6 0-887 0 0,-3 12-2783 0 0,14-2-311 0 0,18-13 3758 0 0,-20 14 360 0 0,1-1-1 0 0,-1 0 1 0 0,0 0 0 0 0,0 0-1 0 0,-1 0 1 0 0,1 0-1 0 0,-1-1 1 0 0,0 1 0 0 0,0-1-1 0 0,0 1 1 0 0,-1-1 0 0 0,1 0-1 0 0,0-9 1 0 0,-2 14 135 0 0,-2 29 802 0 0,1-21-718 0 0,-4 29 1112 0 0,2 1-1 0 0,1 0 1 0 0,2 0 0 0 0,5 45-1 0 0,-5-80-1317 0 0,1 0 0 0 0,-1 0 1 0 0,1-1-1 0 0,0 1 0 0 0,0 0 0 0 0,0 0 0 0 0,0 0 1 0 0,1 0-1 0 0,-1-1 0 0 0,1 1 0 0 0,-1-1 0 0 0,1 1 0 0 0,0-1 1 0 0,0 0-1 0 0,0 0 0 0 0,4 4 0 0 0,-5-6-155 0 0,1 1 1 0 0,-1 0-1 0 0,1-1 0 0 0,-1 0 0 0 0,1 1 1 0 0,-1-1-1 0 0,1 0 0 0 0,-1 0 0 0 0,1 0 0 0 0,0 0 1 0 0,-1 0-1 0 0,1 0 0 0 0,-1 0 0 0 0,1-1 1 0 0,-1 1-1 0 0,1-1 0 0 0,-1 1 0 0 0,1-1 1 0 0,-1 1-1 0 0,0-1 0 0 0,1 0 0 0 0,-1 0 1 0 0,0 0-1 0 0,1 1 0 0 0,-1-1 0 0 0,0 0 0 0 0,0-1 1 0 0,0 1-1 0 0,0 0 0 0 0,0 0 0 0 0,0 0 1 0 0,1-3-1 0 0,20-23-3826 0 0,-15 15 1150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2.9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94 1 5961 0 0,'-3'2'230'0'0,"1"-1"-1"0"0,0 1 1 0 0,0 0-1 0 0,0 0 1 0 0,1 0-1 0 0,-1 1 1 0 0,0-1-1 0 0,1 0 1 0 0,0 1-1 0 0,-1-1 1 0 0,1 1-1 0 0,0-1 1 0 0,0 1-1 0 0,0 0 1 0 0,1-1-1 0 0,-1 1 1 0 0,0 3-1 0 0,-5 50 1505 0 0,6-53-1651 0 0,-1 19 219 0 0,1 1 1 0 0,1-1-1 0 0,1 0 0 0 0,1 1 1 0 0,1-1-1 0 0,2 0 0 0 0,-1-1 1 0 0,17 37-1 0 0,-22-57-306 0 0,3 4-55 0 0,-1 1 0 0 0,1-1 0 0 0,-1 0 0 0 0,-1 1 0 0 0,1-1 0 0 0,-1 1 0 0 0,2 10 0 0 0,-4-15-203 0 0,0 0 1 0 0,0-1-1 0 0,0 1 1 0 0,0-1 0 0 0,0 1-1 0 0,0-1 1 0 0,0 0-1 0 0,0 1 1 0 0,0-1-1 0 0,0 0 1 0 0,0 0 0 0 0,0 0-1 0 0,0 0 1 0 0,0 0-1 0 0,0 0 1 0 0,0 0-1 0 0,0 0 1 0 0,0 0 0 0 0,0 0-1 0 0,0 0 1 0 0,0-1-1 0 0,0 1 1 0 0,-2-1-1 0 0,-26-8-2441 0 0,22 5 2531 0 0,-1-1 1 0 0,1 1-1 0 0,0-1 1 0 0,0-1-1 0 0,0 1 1 0 0,-7-9 0 0 0,6 4-2189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3.3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5 212 3769 0 0,'-4'-12'3201'0'0,"13"13"803"0"0,9 3-3620 0 0,0-4-189 0 0,1 0-1 0 0,-1-1 1 0 0,1-1-1 0 0,28-6 1 0 0,73-25-609 0 0,-32 8-1174 0 0,-75 23 1067 0 0,-17 7 781 0 0,-11 17 533 0 0,13-14-523 0 0,1-1 1 0 0,-1 1-1 0 0,1 0 1 0 0,1 0-1 0 0,-1 0 1 0 0,1 0-1 0 0,1-1 1 0 0,-1 1-1 0 0,2 0 1 0 0,-1 0-1 0 0,3 8 1 0 0,5 12 186 0 0,19 44 0 0 0,-13-37-533 0 0,-15-35 38 0 0,0 0 1 0 0,0 0-1 0 0,0-1 1 0 0,0 1-1 0 0,0 0 1 0 0,0 0-1 0 0,0 0 1 0 0,0 0-1 0 0,0 0 1 0 0,0 0 0 0 0,0 0-1 0 0,0 0 1 0 0,0-1-1 0 0,0 1 1 0 0,0 0-1 0 0,0 0 1 0 0,0 0-1 0 0,0 0 1 0 0,0 0 0 0 0,0 0-1 0 0,0 0 1 0 0,0 0-1 0 0,0 0 1 0 0,0 0-1 0 0,1 0 1 0 0,-1 0-1 0 0,0 0 1 0 0,0-1 0 0 0,0 1-1 0 0,0 0 1 0 0,0 0-1 0 0,0 0 1 0 0,0 0-1 0 0,0 0 1 0 0,0 0-1 0 0,1 0 1 0 0,-1 0-1 0 0,0 0 1 0 0,0 0 0 0 0,0 0-1 0 0,0 0 1 0 0,0 0-1 0 0,0 0 1 0 0,0 0-1 0 0,0 0 1 0 0,0 0-1 0 0,1 0 1 0 0,-1 0 0 0 0,0 1-1 0 0,0-1 1 0 0,0 0-1 0 0,0 0 1 0 0,0 0-1 0 0,0 0 1 0 0,0 0-1 0 0,0 0 1 0 0,0 0 0 0 0,0 0-1 0 0,4-18-3259 0 0,0-21-961 0 0,-4 0 3052 0 0,0 25-1184 0 0</inkml:trace>
  <inkml:trace contextRef="#ctx0" brushRef="#br0" timeOffset="1">376 49 6225 0 0,'-10'4'4000'0'0,"10"-3"-3956"0"0,1-1-1 0 0,-1 0 0 0 0,0 0 0 0 0,0 0 1 0 0,1 1-1 0 0,-1-1 0 0 0,0 0 1 0 0,0 0-1 0 0,1 0 0 0 0,-1 0 0 0 0,0 1 1 0 0,0-1-1 0 0,1 0 0 0 0,-1 0 1 0 0,0 0-1 0 0,1 0 0 0 0,-1 0 0 0 0,0 0 1 0 0,0 0-1 0 0,1 0 0 0 0,-1 0 0 0 0,0 0 1 0 0,1 0-1 0 0,-1 0 0 0 0,0 0 1 0 0,1 0-1 0 0,-1 0 0 0 0,0 0 0 0 0,0 0 1 0 0,1 0-1 0 0,-1-1 0 0 0,0 1 0 0 0,1 0 1 0 0,-1 0-1 0 0,0 0 0 0 0,1-1 1 0 0,66-22-528 0 0,-60 19-834 0 0,0 0 0 0 0,0 0 1 0 0,-1 0-1 0 0,8-6 0 0 0,-9 5-1612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3.67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 0 4681 0 0,'1'0'204'0'0,"1"0"1"0"0,-1 0-1 0 0,0 1 1 0 0,1-1-1 0 0,-1 0 1 0 0,1 0-1 0 0,-1 1 0 0 0,1-1 1 0 0,-1 1-1 0 0,0 0 1 0 0,1-1-1 0 0,-1 1 1 0 0,0 0-1 0 0,0-1 1 0 0,1 1-1 0 0,-1 0 0 0 0,0 0 1 0 0,0 0-1 0 0,0 0 1 0 0,0 0-1 0 0,1 2 1 0 0,0 0 159 0 0,-1 0 1 0 0,1 0-1 0 0,-1 0 1 0 0,0 0-1 0 0,0 1 1 0 0,0-1-1 0 0,0 0 1 0 0,-1 1-1 0 0,1 3 0 0 0,0 9 698 0 0,-1-1 0 0 0,-1 1 0 0 0,-3 19-1 0 0,3-30-907 0 0,-10 81 1732 0 0,-16 161-177 0 0,26-235-1825 0 0,2-1-1 0 0,-1 1 1 0 0,2-1-1 0 0,-1 0 1 0 0,2 1 0 0 0,-1-1-1 0 0,2 0 1 0 0,-1 0-1 0 0,8 14 1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4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27 1 5097 0 0,'-23'0'2582'0'0,"19"1"191"0"0,18 0-140 0 0,128-1 582 0 0,73 0-3706 0 0,-211 0 310 0 0,16 0-2715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5.12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78 208 4737 0 0,'23'2'109'0'0,"-18"-2"96"0"0,-1 1 1 0 0,1-1 0 0 0,0 0-1 0 0,-1 0 1 0 0,1-1-1 0 0,6 0 1 0 0,-9 0-64 0 0,0 0 0 0 0,-1 0 0 0 0,1 1 0 0 0,-1-1 0 0 0,1 0 0 0 0,0 0 0 0 0,-1-1 0 0 0,0 1 0 0 0,1 0-1 0 0,-1 0 1 0 0,0-1 0 0 0,0 1 0 0 0,1-1 0 0 0,-1 1 0 0 0,0-1 0 0 0,0 1 0 0 0,-1-1 0 0 0,1 0 0 0 0,0 1 0 0 0,0-3 0 0 0,2-6 27 0 0,-1 1 1 0 0,0 0-1 0 0,0-1 0 0 0,-1 0 1 0 0,0 1-1 0 0,-1-1 1 0 0,0 0-1 0 0,0 1 0 0 0,-3-15 1 0 0,2 20-155 0 0,0-1 0 0 0,0 1 0 0 0,-1-1 0 0 0,1 1 0 0 0,-1 0 0 0 0,0 0 0 0 0,0 0 0 0 0,-1 0 0 0 0,-5-7 0 0 0,7 9 2 0 0,-1 0-1 0 0,0 0 1 0 0,0 0 0 0 0,0 1-1 0 0,-1-1 1 0 0,1 1 0 0 0,0-1-1 0 0,-1 1 1 0 0,1 0 0 0 0,-1 0-1 0 0,1 0 1 0 0,-1 0 0 0 0,1 1-1 0 0,-1-1 1 0 0,1 1 0 0 0,-1-1-1 0 0,0 1 1 0 0,-2 0-1 0 0,0 1 18 0 0,0 0-1 0 0,0 0 0 0 0,0 1 0 0 0,0-1 0 0 0,0 1 0 0 0,1 0 0 0 0,-1 1 0 0 0,1-1 0 0 0,-1 1 0 0 0,1 0 0 0 0,0 0 1 0 0,0 0-1 0 0,0 0 0 0 0,1 1 0 0 0,-1 0 0 0 0,1 0 0 0 0,0 0 0 0 0,0 0 0 0 0,-4 7 0 0 0,4-7 20 0 0,1 0-1 0 0,0 1 0 0 0,0-1 0 0 0,0 1 1 0 0,1-1-1 0 0,0 1 0 0 0,-1-1 1 0 0,2 1-1 0 0,-2 8 0 0 0,2-10-23 0 0,0-1 1 0 0,0 1-1 0 0,0-1 0 0 0,1 1 0 0 0,-1-1 0 0 0,1 1 0 0 0,0-1 1 0 0,0 1-1 0 0,-1-1 0 0 0,1 1 0 0 0,1-1 0 0 0,-1 0 0 0 0,0 0 1 0 0,1 0-1 0 0,-1 1 0 0 0,1-1 0 0 0,-1 0 0 0 0,4 2 0 0 0,-2-1-12 0 0,1 0 0 0 0,0 0 0 0 0,0-1 0 0 0,0 1-1 0 0,0-1 1 0 0,1 0 0 0 0,-1 0 0 0 0,1 0-1 0 0,-1 0 1 0 0,1-1 0 0 0,0 0 0 0 0,-1 0 0 0 0,1 0-1 0 0,0-1 1 0 0,0 1 0 0 0,0-1 0 0 0,6-1-1 0 0,5-1-27 0 0,-1-1-1 0 0,1-1 1 0 0,28-10-1 0 0,21-5 10 0 0,-64 19 5 0 0,1 0 0 0 0,-1 0 1 0 0,1 0-1 0 0,0 0 0 0 0,-1 0 1 0 0,1 1-1 0 0,-1-1 0 0 0,1 0 0 0 0,-1 1 1 0 0,1-1-1 0 0,-1 1 0 0 0,1 0 1 0 0,-1-1-1 0 0,0 1 0 0 0,1 0 0 0 0,-1 0 1 0 0,0 0-1 0 0,1 0 0 0 0,-1 0 1 0 0,0 0-1 0 0,0 0 0 0 0,0 0 0 0 0,0 0 1 0 0,0 1-1 0 0,0-1 0 0 0,0 0 1 0 0,-1 1-1 0 0,1-1 0 0 0,0 1 0 0 0,-1-1 1 0 0,1 1-1 0 0,-1-1 0 0 0,0 1 1 0 0,1-1-1 0 0,-1 4 0 0 0,3 8 165 0 0,-1 1 0 0 0,0 0 0 0 0,-1 18 0 0 0,-1-11 131 0 0,21 301 1710 0 0,-20-313-1969 0 0,-1-1 1 0 0,1 1-1 0 0,-2-1 1 0 0,1 1 0 0 0,-4 15-1 0 0,4-23-31 0 0,0 1 1 0 0,-1-1-1 0 0,1 1 0 0 0,-1-1 0 0 0,1 1 1 0 0,-1-1-1 0 0,0 1 0 0 0,0-1 0 0 0,0 1 1 0 0,0-1-1 0 0,0 0 0 0 0,0 1 0 0 0,0-1 1 0 0,0 0-1 0 0,0 0 0 0 0,0 0 0 0 0,-1 0 1 0 0,1 0-1 0 0,0 0 0 0 0,-1 0 0 0 0,1-1 1 0 0,-1 1-1 0 0,1 0 0 0 0,-1-1 0 0 0,1 1 1 0 0,-1-1-1 0 0,0 0 0 0 0,1 1 0 0 0,-1-1 1 0 0,1 0-1 0 0,-1 0 0 0 0,0 0 0 0 0,1 0 1 0 0,-1 0-1 0 0,0 0 0 0 0,1-1 0 0 0,-3 0 1 0 0,-6-1-109 0 0,1 0 0 0 0,0-1 0 0 0,0 0 0 0 0,0-1 0 0 0,1 0 0 0 0,-1 0 1 0 0,1-1-1 0 0,0 0 0 0 0,0 0 0 0 0,1-1 0 0 0,-1 0 0 0 0,1 0 0 0 0,0-1 1 0 0,1 0-1 0 0,0 0 0 0 0,0-1 0 0 0,-9-14 0 0 0,11 13-500 0 0,-1-1 0 0 0,1 1 0 0 0,1-1 0 0 0,-1 1 0 0 0,2-1 0 0 0,-1 0 0 0 0,1 0 0 0 0,1-1 0 0 0,0 1 0 0 0,0 0 0 0 0,1 0 0 0 0,1-1 0 0 0,-1 1 0 0 0,2 0 0 0 0,-1 0 0 0 0,5-14 0 0 0,2-1-452 0 0,1 1-1479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5.48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1 171 5145 0 0,'2'1'552'0'0,"1"0"-1"0"0,0 0 1 0 0,-1 0-1 0 0,1 0 0 0 0,-1 0 1 0 0,1 0-1 0 0,-1 1 1 0 0,0-1-1 0 0,0 1 1 0 0,1 0-1 0 0,-1 0 1 0 0,0-1-1 0 0,2 4 1 0 0,23 16 1427 0 0,-20-19-1849 0 0,0-1 1 0 0,1 1-1 0 0,-1-1 1 0 0,0-1-1 0 0,0 1 1 0 0,1-1-1 0 0,-1-1 1 0 0,0 1 0 0 0,1-1-1 0 0,-1 0 1 0 0,14-5-1 0 0,-12 3-129 0 0,0 0 1 0 0,-1 0-1 0 0,1-1 0 0 0,-1 0 0 0 0,0-1 1 0 0,0 0-1 0 0,0 0 0 0 0,0 0 0 0 0,6-7 1 0 0,-11 9-4 0 0,-1 0 0 0 0,1-1 0 0 0,-1 1 1 0 0,0 0-1 0 0,0-1 0 0 0,0 1 0 0 0,0-1 1 0 0,0 0-1 0 0,-1 0 0 0 0,0 1 1 0 0,0-1-1 0 0,0 0 0 0 0,0 0 0 0 0,-1 0 1 0 0,1 0-1 0 0,-1 0 0 0 0,0 0 0 0 0,0 0 1 0 0,0 0-1 0 0,-1 0 0 0 0,0 0 1 0 0,0 0-1 0 0,0 0 0 0 0,0 0 0 0 0,0 0 1 0 0,-1 0-1 0 0,1 1 0 0 0,-1-1 1 0 0,0 0-1 0 0,-4-4 0 0 0,4 5-7 0 0,0 0-1 0 0,0 0 0 0 0,0 1 1 0 0,-1-1-1 0 0,1 1 1 0 0,-1 0-1 0 0,1-1 0 0 0,-1 1 1 0 0,0 0-1 0 0,0 1 1 0 0,0-1-1 0 0,0 0 0 0 0,0 1 1 0 0,0 0-1 0 0,0-1 1 0 0,-1 1-1 0 0,1 1 0 0 0,-1-1 1 0 0,1 0-1 0 0,0 1 1 0 0,-1 0-1 0 0,1-1 0 0 0,-1 1 1 0 0,1 1-1 0 0,-1-1 1 0 0,1 0-1 0 0,0 1 1 0 0,-1 0-1 0 0,1 0 0 0 0,0 0 1 0 0,-1 0-1 0 0,1 0 1 0 0,0 1-1 0 0,0 0 0 0 0,-5 2 1 0 0,3 0 16 0 0,0 1 0 0 0,1-1-1 0 0,-1 1 1 0 0,1 0 0 0 0,0 0 0 0 0,0 0 0 0 0,0 0 0 0 0,1 1 0 0 0,0 0-1 0 0,0-1 1 0 0,0 1 0 0 0,1 0 0 0 0,0 1 0 0 0,-2 6 0 0 0,1-2 171 0 0,1 1 0 0 0,0-1 0 0 0,1 1 0 0 0,0 0 0 0 0,1-1 0 0 0,0 1 0 0 0,2 12 0 0 0,-1-16-89 0 0,1 0 0 0 0,0 0 0 0 0,0-1 0 0 0,1 1 1 0 0,0 0-1 0 0,1-1 0 0 0,-1 0 0 0 0,1 0 0 0 0,1 0 0 0 0,-1 0 0 0 0,1 0 1 0 0,0-1-1 0 0,1 0 0 0 0,-1 0 0 0 0,1-1 0 0 0,12 9 0 0 0,-14-11-92 0 0,1 0 0 0 0,-1-1 0 0 0,1 1-1 0 0,0-1 1 0 0,0 0 0 0 0,0 0 0 0 0,0-1 0 0 0,0 0-1 0 0,0 0 1 0 0,0 0 0 0 0,0 0 0 0 0,1-1-1 0 0,-1 0 1 0 0,0 0 0 0 0,1 0 0 0 0,-1-1-1 0 0,0 1 1 0 0,0-1 0 0 0,0-1 0 0 0,0 1-1 0 0,0-1 1 0 0,0 0 0 0 0,0 0 0 0 0,0 0 0 0 0,0-1-1 0 0,7-5 1 0 0,-3 2-95 0 0,0-1 1 0 0,0-1-1 0 0,-1 0 0 0 0,9-10 1 0 0,-7 5-1216 0 0,-1 0 1 0 0,0-1 0 0 0,-1 1 0 0 0,12-27 0 0 0,-11 16-992 0 0,0 0 0 0 0,6-33 1 0 0,-3-13 1192 0 0,-9 50-1222 0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5.8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104 1 4377 0 0,'7'37'6824'0'0,"15"38"-3702"0"0,-5-22-1859 0 0,-8-20-836 0 0,1 9-295 0 0,3-1-1 0 0,1 0 1 0 0,38 77 0 0 0,-68-137-9754 0 0,-17-20 7208 0 0,23 27 1673 0 0,-2-1-1590 0 0</inkml:trace>
  <inkml:trace contextRef="#ctx0" brushRef="#br0" timeOffset="1">3 211 6433 0 0,'0'0'111'0'0,"0"0"0"0"0,0 0-1 0 0,1 0 1 0 0,-1 0-1 0 0,0 0 1 0 0,0 0 0 0 0,0 0-1 0 0,1 1 1 0 0,-1-1 0 0 0,0 0-1 0 0,0 0 1 0 0,0 0-1 0 0,0 0 1 0 0,1 1 0 0 0,-1-1-1 0 0,0 0 1 0 0,0 0 0 0 0,0 0-1 0 0,0 1 1 0 0,0-1-1 0 0,0 0 1 0 0,0 0 0 0 0,0 1-1 0 0,0-1 1 0 0,0 0 0 0 0,0 0-1 0 0,0 0 1 0 0,0 1-1 0 0,0-1 1 0 0,0 0 0 0 0,0 0-1 0 0,0 1 1 0 0,0-1 0 0 0,0 0-1 0 0,0 0 1 0 0,0 0-1 0 0,0 1 1 0 0,0-1 0 0 0,0 0-1 0 0,0 0 1 0 0,0 0 0 0 0,-1 1-1 0 0,1-1 1 0 0,0 0-1 0 0,0 0 1 0 0,0 0 0 0 0,0 0-1 0 0,-1 1 1 0 0,1-1 0 0 0,0 0-1 0 0,0 0 1 0 0,0 0-1 0 0,-1 0 1 0 0,1 0 0 0 0,0 0-1 0 0,0 1 1 0 0,0-1 0 0 0,-1 0-1 0 0,1 0 1 0 0,0 0-1 0 0,0 0 1 0 0,-1 0 0 0 0,1 0-1 0 0,0 0 1 0 0,0 0 0 0 0,16 11 1656 0 0,-11-9-1630 0 0,1-1 0 0 0,-1-1 0 0 0,1 1 0 0 0,0-1 0 0 0,-1 0-1 0 0,1 0 1 0 0,0-1 0 0 0,-1 1 0 0 0,1-1 0 0 0,10-4 0 0 0,57-21-94 0 0,-59 20-30 0 0,81-40-2236 0 0,-14 7-7758 0 0,-68 33 6825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6.26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257 44 3945 0 0,'-20'-22'720'0'0,"2"0"3562"0"0,16 29 467 0 0,1 29-3179 0 0,2-23-1370 0 0,18 200 1622 0 0,-13-165-1577 0 0,3-1 1 0 0,20 66-1 0 0,-26-104-232 0 0,-2-4-7 0 0,0-1 1 0 0,1 0-1 0 0,-1 1 0 0 0,1-1 0 0 0,0 0 0 0 0,0 0 0 0 0,0 0 1 0 0,1 0-1 0 0,-1 0 0 0 0,6 5 0 0 0,-7-14-70 0 0,0 0-1 0 0,0-1 0 0 0,0 1 0 0 0,-1-1 1 0 0,0-10-1 0 0,-1 4-217 0 0,-1-1-1 0 0,0 0 1 0 0,-1 1-1 0 0,-9-24 1 0 0,7 23-441 0 0,0 0-1 0 0,-1 0 1 0 0,-1 1 0 0 0,0 0 0 0 0,-1 1 0 0 0,0 0-1 0 0,-1 0 1 0 0,0 0 0 0 0,0 1 0 0 0,-1 1 0 0 0,-1 0-1 0 0,0 0 1 0 0,-17-10 0 0 0,25 17 787 0 0,-1 1-1 0 0,0-1 1 0 0,1 1-1 0 0,-1 1 1 0 0,0-1-1 0 0,1 0 1 0 0,-1 1 0 0 0,0 0-1 0 0,0 0 1 0 0,0 0-1 0 0,0 0 1 0 0,1 0-1 0 0,-1 1 1 0 0,0 0 0 0 0,0 0-1 0 0,1 0 1 0 0,-1 0-1 0 0,1 0 1 0 0,-1 1-1 0 0,1 0 1 0 0,-1 0 0 0 0,1 0-1 0 0,0 0 1 0 0,0 0-1 0 0,0 0 1 0 0,0 1 0 0 0,-4 5-1 0 0,1-3 234 0 0,1 1 0 0 0,0-1 0 0 0,0 1 0 0 0,0 1 0 0 0,1-1 0 0 0,0 1 0 0 0,0 0 0 0 0,0-1 0 0 0,1 2 0 0 0,0-1 0 0 0,1 0 0 0 0,-4 15 0 0 0,6-19-257 0 0,0-1 0 0 0,0 1-1 0 0,0-1 1 0 0,0 0 0 0 0,0 1 0 0 0,0-1 0 0 0,0 1-1 0 0,1-1 1 0 0,0 1 0 0 0,-1-1 0 0 0,1 1-1 0 0,0-1 1 0 0,0 0 0 0 0,0 0 0 0 0,0 1-1 0 0,1-1 1 0 0,-1 0 0 0 0,0 0 0 0 0,4 3 0 0 0,-2-3-27 0 0,0 1 0 0 0,0-1 1 0 0,0 0-1 0 0,1 0 0 0 0,-1 0 1 0 0,1-1-1 0 0,-1 1 0 0 0,1-1 1 0 0,-1 1-1 0 0,1-1 0 0 0,6 0 1 0 0,1 1-143 0 0,0-1 1 0 0,1-1-1 0 0,-1 0 1 0 0,1 0-1 0 0,-1-1 1 0 0,0-1 0 0 0,18-4-1 0 0,-9-2-1624 0 0,0 0 0 0 0,0-1 0 0 0,31-20 0 0 0,-18 10 818 0 0,-13 7-1419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9.0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0 10594 0 0,'-3'4'281'0'0,"1"0"-1"0"0,-1-1 1 0 0,1 1-1 0 0,0 0 1 0 0,0 1-1 0 0,0-1 1 0 0,0 0-1 0 0,1 0 1 0 0,-1 1-1 0 0,1-1 1 0 0,0 1-1 0 0,1-1 1 0 0,-1 1-1 0 0,1-1 1 0 0,0 1-1 0 0,0 0 1 0 0,0-1-1 0 0,1 1 1 0 0,0-1-1 0 0,2 9 1 0 0,3 10 327 0 0,1 0 0 0 0,17 37 0 0 0,-18-48-437 0 0,29 68 257 0 0,47 116-464 0 0,-80-187-418 0 0,-10-21-120 0 0,-11-22-328 0 0,-1-10 192 0 0,-14-31 232 0 0,-29-86 1 0 0,61 155 580 0 0,1 1 0 0 0,-1-1 0 0 0,1 1 0 0 0,0-1 0 0 0,1 0-1 0 0,-1 1 1 0 0,1-1 0 0 0,0 0 0 0 0,1 1 0 0 0,-1-1 0 0 0,3-8 0 0 0,-2 12-42 0 0,0 0 0 0 0,0-1 0 0 0,0 1 0 0 0,0 0 0 0 0,0 1-1 0 0,0-1 1 0 0,1 0 0 0 0,-1 0 0 0 0,1 1 0 0 0,0-1 0 0 0,-1 0 0 0 0,1 1-1 0 0,0 0 1 0 0,0-1 0 0 0,0 1 0 0 0,0 0 0 0 0,0 0 0 0 0,0 0-1 0 0,0 0 1 0 0,0 1 0 0 0,1-1 0 0 0,-1 0 0 0 0,0 1 0 0 0,0 0 0 0 0,1-1-1 0 0,-1 1 1 0 0,0 0 0 0 0,1 0 0 0 0,-1 0 0 0 0,3 1 0 0 0,168 20 823 0 0,-78-7-1123 0 0,-75-11 108 0 0,30 3-2022 0 0,-27-9-1923 0 0,-3-8-3392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6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194 89 4113 0 0,'0'1'149'0'0,"0"0"0"0"0,0-1-1 0 0,0 1 1 0 0,0 0 0 0 0,0 0 0 0 0,0 0 0 0 0,1 0 0 0 0,-1 0-1 0 0,0 0 1 0 0,1 0 0 0 0,-1-1 0 0 0,0 1 0 0 0,1 0 0 0 0,-1 0-1 0 0,1-1 1 0 0,-1 1 0 0 0,4-1 2528 0 0,-6-13-1751 0 0,1 7-845 0 0,-2 0-1 0 0,1 1 0 0 0,-1-1 1 0 0,0 0-1 0 0,0 1 0 0 0,0 0 1 0 0,-1 0-1 0 0,0 0 0 0 0,0 0 1 0 0,0 0-1 0 0,0 1 0 0 0,-1 0 1 0 0,-7-6-1 0 0,10 9-42 0 0,0-1 1 0 0,-1 1-1 0 0,1-1 1 0 0,-1 1-1 0 0,0 0 0 0 0,1 0 1 0 0,-1 0-1 0 0,0 0 1 0 0,0 1-1 0 0,0-1 0 0 0,0 1 1 0 0,0-1-1 0 0,1 1 1 0 0,-1 0-1 0 0,0 0 0 0 0,0 0 1 0 0,0 1-1 0 0,0-1 1 0 0,0 1-1 0 0,0 0 0 0 0,1-1 1 0 0,-1 1-1 0 0,0 0 1 0 0,0 1-1 0 0,1-1 0 0 0,-1 0 1 0 0,1 1-1 0 0,-1 0 1 0 0,1-1-1 0 0,-4 4 0 0 0,0 2 24 0 0,0 0 0 0 0,1 0 0 0 0,0 0 1 0 0,0 0-1 0 0,0 1 0 0 0,1 0 0 0 0,0 0 0 0 0,0 0 0 0 0,1 0 0 0 0,0 1 0 0 0,1-1 0 0 0,-2 10 0 0 0,3-14-22 0 0,1 0 0 0 0,0 0 0 0 0,-1 0 0 0 0,1 0-1 0 0,0 0 1 0 0,1 0 0 0 0,-1 0 0 0 0,1 0 0 0 0,0 0 0 0 0,0-1 0 0 0,0 1 0 0 0,3 7 0 0 0,-2-9-28 0 0,-1 1-1 0 0,1-1 1 0 0,0 0 0 0 0,0 0-1 0 0,0 0 1 0 0,0 0 0 0 0,0 0-1 0 0,0 0 1 0 0,0-1 0 0 0,1 1-1 0 0,-1-1 1 0 0,1 1 0 0 0,-1-1-1 0 0,1 0 1 0 0,0 0 0 0 0,-1 0-1 0 0,1 0 1 0 0,0-1 0 0 0,5 2-1 0 0,-4-2-27 0 0,0 1 0 0 0,0-1-1 0 0,1 0 1 0 0,-1 0-1 0 0,0-1 1 0 0,0 1-1 0 0,0-1 1 0 0,0 0 0 0 0,0 0-1 0 0,0 0 1 0 0,0 0-1 0 0,-1-1 1 0 0,1 0-1 0 0,0 0 1 0 0,-1 0 0 0 0,1 0-1 0 0,-1 0 1 0 0,1-1-1 0 0,-1 1 1 0 0,5-6 0 0 0,3-5-104 0 0,-1 1-1 0 0,-1-2 1 0 0,0 1 0 0 0,8-16 0 0 0,19-29-106 0 0,-35 57 233 0 0,-1 1-1 0 0,0-1 1 0 0,1 1-1 0 0,-1-1 1 0 0,1 1-1 0 0,-1-1 1 0 0,1 1-1 0 0,-1 0 0 0 0,1-1 1 0 0,-1 1-1 0 0,1 0 1 0 0,-1-1-1 0 0,1 1 1 0 0,-1 0-1 0 0,1 0 1 0 0,-1-1-1 0 0,1 1 0 0 0,0 0 1 0 0,-1 0-1 0 0,1 0 1 0 0,-1 0-1 0 0,1 0 1 0 0,0 0-1 0 0,-1 0 1 0 0,1 0-1 0 0,-1 0 1 0 0,1 0-1 0 0,0 0 0 0 0,0 0 1 0 0,1 1 16 0 0,-1 0 1 0 0,0 0-1 0 0,1 0 1 0 0,-1 0-1 0 0,0 0 1 0 0,0 0-1 0 0,0 1 1 0 0,0-1-1 0 0,0 0 1 0 0,0 1-1 0 0,1 1 1 0 0,19 51 458 0 0,-17-44-441 0 0,21 49 131 0 0,-23-54-187 0 0,1 0-1 0 0,0 0 0 0 0,0 0 1 0 0,1 0-1 0 0,0-1 1 0 0,0 0-1 0 0,0 1 1 0 0,8 5-1 0 0,-12-9-73 0 0,1-1 0 0 0,-1 0-1 0 0,0 1 1 0 0,0-1 0 0 0,1 0-1 0 0,-1 0 1 0 0,0 0 0 0 0,1 1 0 0 0,-1-1-1 0 0,1 0 1 0 0,-1 0 0 0 0,0 0-1 0 0,1 0 1 0 0,-1 0 0 0 0,0 0-1 0 0,1 0 1 0 0,-1 0 0 0 0,1 0-1 0 0,-1 0 1 0 0,0 0 0 0 0,1 0-1 0 0,-1 0 1 0 0,1 0 0 0 0,-1 0 0 0 0,0 0-1 0 0,1 0 1 0 0,-1 0 0 0 0,1 0-1 0 0,-1 0 1 0 0,0-1 0 0 0,1 1-1 0 0,-1 0 1 0 0,0 0 0 0 0,1-1-1 0 0,4-15-3116 0 0,-8-31-856 0 0,2 36 4162 0 0,1-3-2362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6.99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 1 4601 0 0,'-3'8'721'0'0,"0"0"0"0"0,1 0 0 0 0,0 0 0 0 0,0 1 0 0 0,1-1 0 0 0,0 1 0 0 0,0 0 0 0 0,1 9 0 0 0,7 71 2124 0 0,22 75-730 0 0,-25-147-2279 0 0,1-1 0 0 0,1 1 1 0 0,0-1-1 0 0,2 0 0 0 0,-1-1 1 0 0,2 1-1 0 0,15 20 0 0 0,-26-54-9490 0 0,-11-16 8642 0 0,7 22 307 0 0,-2-2-1448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17.3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51 4449 0 0,'-1'0'108'0'0,"1"0"-1"0"0,0 0 1 0 0,-1 0 0 0 0,1 1-1 0 0,0-1 1 0 0,-1 0-1 0 0,1 0 1 0 0,0 0 0 0 0,-1 1-1 0 0,1-1 1 0 0,0 0 0 0 0,0 0-1 0 0,-1 1 1 0 0,1-1 0 0 0,0 0-1 0 0,0 1 1 0 0,0-1 0 0 0,-1 0-1 0 0,1 1 1 0 0,0-1 0 0 0,0 0-1 0 0,0 1 1 0 0,0-1 0 0 0,0 0-1 0 0,-1 1 1 0 0,1-1-1 0 0,0 0 1 0 0,0 1 0 0 0,0-1-1 0 0,0 0 1 0 0,0 1 0 0 0,0-1-1 0 0,0 1 1 0 0,1-1 0 0 0,-1 0-1 0 0,0 1 1 0 0,0-1 0 0 0,0 0-1 0 0,0 1 1 0 0,0-1 0 0 0,0 0-1 0 0,1 1 1 0 0,-1-1-1 0 0,0 0 1 0 0,0 1 0 0 0,0-1-1 0 0,1 0 1 0 0,-1 0 0 0 0,0 1-1 0 0,1-1 1 0 0,-1 0 0 0 0,0 0-1 0 0,0 0 1 0 0,1 1 0 0 0,-1-1-1 0 0,0 0 1 0 0,1 0 0 0 0,-1 0-1 0 0,0 0 1 0 0,1 0-1 0 0,-1 1 1 0 0,1-1 0 0 0,-1 0-1 0 0,5 2 114 0 0,0-1-1 0 0,0 1 0 0 0,0-1 0 0 0,0 0 1 0 0,0 0-1 0 0,0-1 0 0 0,1 1 0 0 0,-1-1 1 0 0,10-1-1 0 0,52-10 42 0 0,-37 6-141 0 0,139-27-813 0 0,-139 33 758 0 0,-27 0 159 0 0,-18-3-33 0 0,11 1-143 0 0,0 0 1 0 0,0 0-1 0 0,1 1 0 0 0,-1 0 0 0 0,0 0 1 0 0,0 0-1 0 0,1 0 0 0 0,-1 0 1 0 0,0 1-1 0 0,0 0 0 0 0,1 0 1 0 0,-1 0-1 0 0,1 0 0 0 0,-1 0 1 0 0,1 1-1 0 0,-1-1 0 0 0,1 1 1 0 0,0 0-1 0 0,0 0 0 0 0,0 1 0 0 0,0-1 1 0 0,0 0-1 0 0,-3 5 0 0 0,2-3 29 0 0,1 1 0 0 0,0 0-1 0 0,0-1 1 0 0,0 2 0 0 0,1-1-1 0 0,0 0 1 0 0,0 0-1 0 0,0 1 1 0 0,1-1 0 0 0,0 1-1 0 0,0-1 1 0 0,0 1 0 0 0,0 0-1 0 0,1 6 1 0 0,0-6-24 0 0,1 0 0 0 0,-1 1 1 0 0,1-2-1 0 0,0 1 0 0 0,0 0 0 0 0,1 0 1 0 0,0 0-1 0 0,0 0 0 0 0,0-1 1 0 0,1 1-1 0 0,0-1 0 0 0,0 0 0 0 0,5 8 1 0 0,-5-10-57 0 0,0-1 1 0 0,-1 1 0 0 0,1 0-1 0 0,0-1 1 0 0,0 0 0 0 0,1 1-1 0 0,-1-1 1 0 0,0 0-1 0 0,1-1 1 0 0,-1 1 0 0 0,1-1-1 0 0,-1 1 1 0 0,1-1 0 0 0,0 0-1 0 0,0-1 1 0 0,0 1 0 0 0,-1-1-1 0 0,1 1 1 0 0,0-1 0 0 0,0 0-1 0 0,0 0 1 0 0,6-2 0 0 0,-5 1-14 0 0,-1-1 1 0 0,1 1 0 0 0,-1-1-1 0 0,0 0 1 0 0,0 0-1 0 0,1-1 1 0 0,-1 1 0 0 0,-1-1-1 0 0,1 0 1 0 0,0 0 0 0 0,-1 0-1 0 0,1-1 1 0 0,-1 1 0 0 0,0-1-1 0 0,0 0 1 0 0,-1 0-1 0 0,1 0 1 0 0,-1 0 0 0 0,1 0-1 0 0,1-8 1 0 0,0 5-12 0 0,-1-1-1 0 0,-1 1 1 0 0,0-1 0 0 0,0 0-1 0 0,0 0 1 0 0,-1 0 0 0 0,0 0-1 0 0,-1 0 1 0 0,1 0 0 0 0,-2 0-1 0 0,-1-12 1 0 0,-2 4 19 0 0,-1-1 0 0 0,-14-31 0 0 0,57 74 96 0 0,-21-10 119 0 0,12 14 380 0 0,35 27 0 0 0,-55-50-550 0 0,0 0 0 0 0,1-1 1 0 0,0 0-1 0 0,0-1 0 0 0,0 0 1 0 0,1 0-1 0 0,-1-1 0 0 0,22 5 1 0 0,-31-9-37 0 0,1 1 1 0 0,-1-1-1 0 0,1 0 1 0 0,-1 0-1 0 0,1 0 1 0 0,-1 0-1 0 0,0 0 1 0 0,1 0-1 0 0,-1-1 1 0 0,1 1-1 0 0,-1 0 1 0 0,3-2-1 0 0,8-10-3355 0 0,-11 8 2303 0 0,0 0 0 0 0,0 0 0 0 0,0 1 0 0 0,-1-1 0 0 0,0 0 1 0 0,1 0-1 0 0,-1 0 0 0 0,-1-6 0 0 0,0-4-2583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20.9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43 12 2809 0 0,'-1'-1'191'0'0,"0"0"0"0"0,0 0 0 0 0,0 0 1 0 0,0 1-1 0 0,0-1 0 0 0,0 0 1 0 0,0 1-1 0 0,0-1 0 0 0,0 0 0 0 0,0 1 1 0 0,0 0-1 0 0,-1-1 0 0 0,1 1 1 0 0,0 0-1 0 0,0-1 0 0 0,-1 1 0 0 0,1 0 1 0 0,0 0-1 0 0,0 0 0 0 0,-1 0 1 0 0,1 0-1 0 0,0 0 0 0 0,-2 1 0 0 0,-10-1 3696 0 0,14 4-3611 0 0,1-1 0 0 0,0 0 0 0 0,0-1 0 0 0,0 1 0 0 0,0 0 0 0 0,0 0 0 0 0,0-1 0 0 0,1 0 0 0 0,0 1 0 0 0,3 2 0 0 0,-1-3-173 0 0,1 1 0 0 0,-1-1 1 0 0,1-1-1 0 0,0 1 0 0 0,-1-1 1 0 0,1 0-1 0 0,0 0 0 0 0,0 0 0 0 0,0-1 1 0 0,0 0-1 0 0,0 0 0 0 0,7-1 1 0 0,11-3 102 0 0,41-11 0 0 0,-20 4-62 0 0,-19 5-108 0 0,1 2-1 0 0,36-1 1 0 0,-51 5-23 0 0,-1 1 0 0 0,1 0-1 0 0,0 0 1 0 0,-1 1 0 0 0,0 1 0 0 0,1 0-1 0 0,20 9 1 0 0,-25-9 44 0 0,-1-1-1 0 0,0 0 0 0 0,0 0 1 0 0,1 0-1 0 0,-1-1 1 0 0,11 1-1 0 0,11-6-886 0 0,-26 3 459 0 0,0 0 0 0 0,0 0 0 0 0,-1 0 0 0 0,1 0 0 0 0,0-1 0 0 0,0 1 0 0 0,-1 0-1 0 0,1-1 1 0 0,-1 1 0 0 0,0-1 0 0 0,3-3 0 0 0,-4 5 151 0 0,0-1 0 0 0,0 1-1 0 0,0-1 1 0 0,0 1 0 0 0,0-1-1 0 0,0 1 1 0 0,0-1 0 0 0,0 1-1 0 0,0-1 1 0 0,0 1-1 0 0,0-1 1 0 0,-1 1 0 0 0,1 0-1 0 0,0-1 1 0 0,0 1 0 0 0,-1-1-1 0 0,1 1 1 0 0,0-1-1 0 0,0 1 1 0 0,-1 0 0 0 0,1-1-1 0 0,-1 1 1 0 0,1 0 0 0 0,0-1-1 0 0,-1 1 1 0 0,1 0-1 0 0,-1-1 1 0 0,1 1 0 0 0,0 0-1 0 0,-1 0 1 0 0,1 0 0 0 0,-1 0-1 0 0,1-1 1 0 0,-1 1 0 0 0,0 0-1 0 0,-3-2-327 0 0,0-1-1481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24.46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46 156 3417 0 0,'-3'-3'320'0'0,"1"-1"0"0"0,0 1 0 0 0,0-1 0 0 0,0 0 0 0 0,1 1 0 0 0,-1-1 0 0 0,1 0 1 0 0,0 0-1 0 0,0 0 0 0 0,0 0 0 0 0,1 0 0 0 0,-1 0 0 0 0,1 0 0 0 0,0-1 0 0 0,0 1 0 0 0,1 0 0 0 0,1-7 1 0 0,-1 2 124 0 0,0 1 0 0 0,1-1 0 0 0,0 1 0 0 0,1 0 0 0 0,0 0 0 0 0,1 0 0 0 0,6-12 0 0 0,-12 62 451 0 0,-15 40-389 0 0,3-13-183 0 0,-7 84 0 0 0,20-149-358 0 0,1 0-1 0 0,0-1 1 0 0,0 1 0 0 0,0 0 0 0 0,0-1 0 0 0,1 1-1 0 0,-1 0 1 0 0,1-1 0 0 0,0 1 0 0 0,0-1 0 0 0,0 1-1 0 0,1-1 1 0 0,2 6 0 0 0,-3-9-91 0 0,-1 0 0 0 0,1 0 0 0 0,0 0 1 0 0,-1-1-1 0 0,1 1 0 0 0,-1 0 0 0 0,1 0 0 0 0,0 0 0 0 0,-1-1 0 0 0,1 1 0 0 0,-1 0 0 0 0,1-1 1 0 0,-1 1-1 0 0,1 0 0 0 0,-1-1 0 0 0,1 1 0 0 0,-1-1 0 0 0,1 1 0 0 0,-1-1 0 0 0,0 1 0 0 0,1-1 1 0 0,-1 1-1 0 0,0-1 0 0 0,1 1 0 0 0,-1-1 0 0 0,0 1 0 0 0,0-1 0 0 0,0 0 0 0 0,1 1 0 0 0,-1-1 1 0 0,0 0-1 0 0,8-21-3010 0 0,-8 22 3131 0 0,20-64-4221 0 0,-18 47 2258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24.8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89 4321 0 0,'-13'-7'2869'0'0,"8"4"-566"0"0,18 3-1721 0 0,9 0-1792 0 0,0 0-1 0 0,-1-2 0 0 0,1 0 0 0 0,0-2 0 0 0,39-10 0 0 0,-52 10-639 0 0</inkml:trace>
  <inkml:trace contextRef="#ctx0" brushRef="#br0" timeOffset="1">290 1 3353 0 0,'6'26'3418'0'0,"2"114"795"0"0,1 4-2682 0 0,-12-98-1400 0 0,2-29-180 0 0,0 0 0 0 0,1 0 0 0 0,3 19 1 0 0,-3-35 3 0 0,0-1 0 0 0,0 0 1 0 0,0 0-1 0 0,0 0 0 0 0,0 1 1 0 0,0-1-1 0 0,0 0 0 0 0,0 0 1 0 0,0 0-1 0 0,0 1 0 0 0,0-1 1 0 0,0 0-1 0 0,0 0 0 0 0,0 0 1 0 0,0 1-1 0 0,0-1 0 0 0,0 0 1 0 0,0 0-1 0 0,0 0 1 0 0,0 1-1 0 0,0-1 0 0 0,0 0 1 0 0,0 0-1 0 0,0 0 0 0 0,0 0 1 0 0,1 1-1 0 0,-1-1 0 0 0,0 0 1 0 0,0 0-1 0 0,0 0 0 0 0,0 0 1 0 0,0 0-1 0 0,1 1 0 0 0,-1-1 1 0 0,0 0-1 0 0,0 0 0 0 0,0 0 1 0 0,0 0-1 0 0,1 0 0 0 0,-1 0 1 0 0,0 0-1 0 0,0 0 0 0 0,0 0 1 0 0,1 0-1 0 0,-1 0 0 0 0,0 0 1 0 0,1 0-1 0 0,4-11-2567 0 0,3-17-699 0 0,-1-11 1790 0 0,-5 22-382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25.8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39 192 5873 0 0,'-4'2'943'0'0,"1"-1"-417"0"0,-1 1 1 0 0,1-1 0 0 0,0 1 0 0 0,0-1-1 0 0,0 1 1 0 0,0 0 0 0 0,0 1-1 0 0,0-1 1 0 0,-4 5 0 0 0,35-12 778 0 0,243-76-1383 0 0,-267 80-209 0 0,41-14-2808 0 0,-20-1-2291 0 0,-27 16 5317 0 0,0-1 0 0 0,1 1 0 0 0,-1 0 0 0 0,0 0-1 0 0,1 0 1 0 0,-1 0 0 0 0,0 0 0 0 0,1 1 0 0 0,-1-1-1 0 0,1 0 1 0 0,-1 1 0 0 0,0-1 0 0 0,1 1 0 0 0,-1 0 0 0 0,-2 1-1 0 0,2-1 218 0 0,1 0-1 0 0,-1 1 0 0 0,1-1 0 0 0,-1 0 1 0 0,1 0-1 0 0,-1 1 0 0 0,1-1 0 0 0,0 1 0 0 0,0 0 1 0 0,-1-1-1 0 0,1 1 0 0 0,1 0 0 0 0,-1-1 1 0 0,0 1-1 0 0,0 0 0 0 0,1 0 0 0 0,-1 0 0 0 0,1 0 1 0 0,-1 0-1 0 0,1 0 0 0 0,0 0 0 0 0,0 0 1 0 0,0 0-1 0 0,0 0 0 0 0,0 0 0 0 0,0 0 0 0 0,0-1 1 0 0,1 1-1 0 0,-1 0 0 0 0,1 0 0 0 0,-1 0 1 0 0,1 0-1 0 0,0 0 0 0 0,0 0 0 0 0,1 2 0 0 0,1-1 7 0 0,-1-1 0 0 0,1 1 0 0 0,0 0 0 0 0,-1-1-1 0 0,1 1 1 0 0,0-1 0 0 0,1 0 0 0 0,-1 0 0 0 0,0 0-1 0 0,1 0 1 0 0,-1-1 0 0 0,1 0 0 0 0,-1 1 0 0 0,1-1-1 0 0,0 0 1 0 0,-1-1 0 0 0,7 1 0 0 0,-1 0-86 0 0,0-2-1 0 0,0 1 1 0 0,0-1 0 0 0,0-1 0 0 0,-1 0-1 0 0,1 0 1 0 0,0 0 0 0 0,-1-1-1 0 0,0-1 1 0 0,1 1 0 0 0,-1-1 0 0 0,12-9-1 0 0,-15 10-78 0 0,1-1 0 0 0,-1 0 0 0 0,0 0 0 0 0,0-1 0 0 0,0 1 0 0 0,-1-1 0 0 0,0 0 0 0 0,0 0-1 0 0,0-1 1 0 0,-1 1 0 0 0,1-1 0 0 0,-1 0 0 0 0,0 0 0 0 0,-1 0 0 0 0,0 0 0 0 0,0 0-1 0 0,0-1 1 0 0,1-6 0 0 0,-3 11-30 0 0,0 0-1 0 0,0 0 1 0 0,0 0 0 0 0,0 0-1 0 0,0 1 1 0 0,0-1-1 0 0,-1 0 1 0 0,1 0 0 0 0,-1 0-1 0 0,1 0 1 0 0,-1 1 0 0 0,0-1-1 0 0,1 0 1 0 0,-1 1-1 0 0,0-1 1 0 0,0 0 0 0 0,0 1-1 0 0,0-1 1 0 0,-1 1-1 0 0,-1-3 1 0 0,0 2-15 0 0,0 0 0 0 0,0 0 0 0 0,0 0 0 0 0,0 1 0 0 0,-1-1 0 0 0,1 1 0 0 0,0-1 0 0 0,-1 1 0 0 0,1 0 0 0 0,-5 0 0 0 0,-3-1 24 0 0,-1 1 0 0 0,0 0 0 0 0,1 1 0 0 0,-1 1 1 0 0,-19 2-1 0 0,27-2 113 0 0,-1 0 1 0 0,1 0 0 0 0,-1 0-1 0 0,1 0 1 0 0,0 1-1 0 0,-1 0 1 0 0,1 0-1 0 0,0 0 1 0 0,0 0-1 0 0,0 1 1 0 0,1 0-1 0 0,-1 0 1 0 0,0 0-1 0 0,1 0 1 0 0,0 0-1 0 0,0 0 1 0 0,0 1 0 0 0,0 0-1 0 0,0-1 1 0 0,1 1-1 0 0,0 0 1 0 0,0 1-1 0 0,0-1 1 0 0,0 0-1 0 0,-1 6 1 0 0,1-2 51 0 0,1 1 0 0 0,0-1 1 0 0,0 0-1 0 0,1 1 0 0 0,0-1 1 0 0,0 1-1 0 0,1-1 0 0 0,0 0 1 0 0,1 1-1 0 0,0-1 0 0 0,0 0 0 0 0,7 16 1 0 0,-6-16-17 0 0,1 0 1 0 0,0 0 0 0 0,0 0-1 0 0,1-1 1 0 0,0 1-1 0 0,0-1 1 0 0,1 0 0 0 0,0-1-1 0 0,0 1 1 0 0,14 10-1 0 0,-17-15-90 0 0,1 0 0 0 0,-1 0 0 0 0,1-1-1 0 0,-1 1 1 0 0,1-1 0 0 0,-1 0 0 0 0,1 0-1 0 0,0 0 1 0 0,0 0 0 0 0,-1-1 0 0 0,1 1 0 0 0,0-1-1 0 0,0 0 1 0 0,0 0 0 0 0,-1-1 0 0 0,1 1-1 0 0,0-1 1 0 0,0 1 0 0 0,-1-1 0 0 0,1-1-1 0 0,0 1 1 0 0,-1 0 0 0 0,1-1 0 0 0,-1 0-1 0 0,0 1 1 0 0,1-1 0 0 0,-1-1 0 0 0,4-2 0 0 0,2-2-276 0 0,0-1 1 0 0,0-1-1 0 0,-1 1 1 0 0,0-1-1 0 0,0 0 1 0 0,-1-1-1 0 0,-1 0 1 0 0,1 0-1 0 0,8-20 1 0 0,-3-1-2777 0 0,-1 0 0 0 0,9-41 0 0 0,-20 72 3107 0 0,0-1 0 0 0,0 1 0 0 0,0 0 0 0 0,0-1 0 0 0,0 1 0 0 0,0-1 0 0 0,0 1 0 0 0,0-1 0 0 0,0 1 0 0 0,0-1 0 0 0,0 1 0 0 0,0 0-1 0 0,1-1 1 0 0,-1 1 0 0 0,0-1 0 0 0,0 1 0 0 0,0 0 0 0 0,1-1 0 0 0,-1 1 0 0 0,0 0 0 0 0,1-1 0 0 0,-1 1 0 0 0,0 0 0 0 0,1-1 0 0 0,-1 1 0 0 0,0 0 0 0 0,1 0 0 0 0,-1-1 0 0 0,0 1 0 0 0,1 0 0 0 0,-1 0 0 0 0,1 0 0 0 0,-1-1 0 0 0,1 1 0 0 0,-1 0 0 0 0,1 0 0 0 0,-1 0 0 0 0,0 0 0 0 0,1 0 0 0 0,0 0 0 0 0,13 17 2217 0 0,6 29-507 0 0,-12-18-1198 0 0,-1 1 0 0 0,3 38 1 0 0,6 27 159 0 0,13-246-1719 0 0,-28 145 747 0 0,12-64-1770 0 0,-11 66 1818 0 0,-1-1-1 0 0,1 0 1 0 0,1 0-1 0 0,-1 1 0 0 0,1 0 1 0 0,0-1-1 0 0,0 1 1 0 0,0 0-1 0 0,7-7 1 0 0,-10 12 175 0 0,0 0 0 0 0,0 0 1 0 0,0 0-1 0 0,0 0 0 0 0,0-1 1 0 0,0 1-1 0 0,1 0 0 0 0,-1 0 1 0 0,0 0-1 0 0,0 0 0 0 0,0 0 1 0 0,0 0-1 0 0,1 0 0 0 0,-1 0 1 0 0,0 0-1 0 0,0 0 0 0 0,0 0 1 0 0,1 0-1 0 0,-1 0 0 0 0,0 0 0 0 0,0 0 1 0 0,0 0-1 0 0,1 0 0 0 0,-1 0 1 0 0,0 0-1 0 0,0 0 0 0 0,0 0 1 0 0,1 0-1 0 0,-1 0 0 0 0,0 0 1 0 0,0 0-1 0 0,0 0 0 0 0,0 0 1 0 0,1 0-1 0 0,-1 0 0 0 0,0 1 1 0 0,0-1-1 0 0,0 0 0 0 0,0 0 1 0 0,0 0-1 0 0,1 0 0 0 0,-1 0 0 0 0,0 1 1 0 0,0-1-1 0 0,0 0 0 0 0,0 0 1 0 0,0 0-1 0 0,0 0 0 0 0,0 1 1 0 0,6 15 583 0 0,-2 17 332 0 0,0 3-519 0 0,2 0-1 0 0,1-1 0 0 0,2 0 1 0 0,14 35-1 0 0,-23-69-393 0 0,0 0-1 0 0,0 0 1 0 0,0 0-1 0 0,1 0 1 0 0,-1 0 0 0 0,0 0-1 0 0,0 0 1 0 0,1 0-1 0 0,-1-1 1 0 0,1 1-1 0 0,-1 0 1 0 0,1 0-1 0 0,-1 0 1 0 0,1 0-1 0 0,0 0 1 0 0,-1-1-1 0 0,1 1 1 0 0,0 0 0 0 0,0-1-1 0 0,-1 1 1 0 0,1 0-1 0 0,0-1 1 0 0,0 1-1 0 0,0-1 1 0 0,0 1-1 0 0,1-1 1 0 0,-1 0 5 0 0,1-1 0 0 0,-1 0-1 0 0,0 0 1 0 0,0 0 0 0 0,1 0 0 0 0,-1 0 0 0 0,0 0 0 0 0,0 0 0 0 0,0 0 0 0 0,0 0-1 0 0,0-1 1 0 0,-1 1 0 0 0,1 0 0 0 0,0-1 0 0 0,1-2 0 0 0,11-22-973 0 0,12-37 0 0 0,-20 47 581 0 0,1 1-1 0 0,0-1 0 0 0,1 1 0 0 0,0 0 1 0 0,2 1-1 0 0,-1 0 0 0 0,2 0 0 0 0,19-21 1 0 0,-28 34 408 0 0,-1 0 1 0 0,1 0-1 0 0,0 0 1 0 0,0 1 0 0 0,0-1-1 0 0,0 0 1 0 0,0 1-1 0 0,0-1 1 0 0,0 0-1 0 0,0 1 1 0 0,0-1 0 0 0,0 1-1 0 0,0 0 1 0 0,0-1-1 0 0,0 1 1 0 0,0 0 0 0 0,0 0-1 0 0,0 0 1 0 0,1-1-1 0 0,-1 1 1 0 0,0 0 0 0 0,0 0-1 0 0,0 1 1 0 0,0-1-1 0 0,2 0 1 0 0,-1 1 49 0 0,-1 0 0 0 0,0 1-1 0 0,1-1 1 0 0,-1 0 0 0 0,0 0 0 0 0,0 0 0 0 0,0 1 0 0 0,0-1 0 0 0,0 1 0 0 0,0-1-1 0 0,0 1 1 0 0,0-1 0 0 0,-1 1 0 0 0,1-1 0 0 0,0 3 0 0 0,3 10 407 0 0,-2 0-1 0 0,1 1 1 0 0,0 18 0 0 0,-3-22-481 0 0,3 36 461 0 0,-3-32-444 0 0,1-1 1 0 0,0 1-1 0 0,1 0 1 0 0,0 0-1 0 0,1-1 1 0 0,1 1-1 0 0,6 14 1 0 0,-10-28-122 0 0,0-1 0 0 0,0 1 0 0 0,1-1 1 0 0,-1 0-1 0 0,0 1 0 0 0,0-1 0 0 0,0 1 1 0 0,1-1-1 0 0,-1 0 0 0 0,0 1 0 0 0,0-1 1 0 0,1 0-1 0 0,-1 1 0 0 0,0-1 0 0 0,1 0 1 0 0,-1 0-1 0 0,0 1 0 0 0,1-1 0 0 0,-1 0 1 0 0,1 0-1 0 0,-1 1 0 0 0,0-1 1 0 0,1 0-1 0 0,-1 0 0 0 0,1 0 0 0 0,-1 0 1 0 0,0 0-1 0 0,1 0 0 0 0,-1 0 0 0 0,1 0 1 0 0,-1 0-1 0 0,1 0 0 0 0,-1 0 0 0 0,1 0 1 0 0,12-13-3649 0 0,3-22 189 0 0,-11 20 1689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26.17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238 9 4761 0 0,'-31'-5'7581'0'0,"28"4"-7508"0"0,0 0 0 0 0,-1 1 1 0 0,1-1-1 0 0,-1 1 0 0 0,1-1 1 0 0,-1 1-1 0 0,1 0 0 0 0,0 0 1 0 0,-1 1-1 0 0,-6 0 0 0 0,1 2 46 0 0,1 0 0 0 0,-1 0-1 0 0,1 0 1 0 0,0 1 0 0 0,0 0-1 0 0,0 1 1 0 0,0 0 0 0 0,1 0-1 0 0,0 0 1 0 0,0 1 0 0 0,-8 8-1 0 0,15-14-109 0 0,-1 1 0 0 0,1-1 0 0 0,0 1 0 0 0,-1-1-1 0 0,1 1 1 0 0,-1-1 0 0 0,1 1 0 0 0,0-1-1 0 0,0 1 1 0 0,-1-1 0 0 0,1 1 0 0 0,0 0-1 0 0,0-1 1 0 0,-1 1 0 0 0,1-1 0 0 0,0 1-1 0 0,0 0 1 0 0,0-1 0 0 0,0 1 0 0 0,0-1-1 0 0,0 1 1 0 0,0 0 0 0 0,0-1 0 0 0,0 1 0 0 0,0 0-1 0 0,1-1 1 0 0,-1 1 0 0 0,0-1 0 0 0,0 1-1 0 0,1 0 1 0 0,0 0 7 0 0,0 0-1 0 0,0 0 0 0 0,0 0 1 0 0,0 0-1 0 0,0-1 1 0 0,1 1-1 0 0,-1 0 0 0 0,0-1 1 0 0,0 1-1 0 0,1-1 1 0 0,-1 0-1 0 0,0 1 1 0 0,3-1-1 0 0,47 3 241 0 0,-46-3-237 0 0,11 0 21 0 0,1 1 0 0 0,-1 0-1 0 0,32 7 1 0 0,-44-8-20 0 0,-1 1 0 0 0,0 0-1 0 0,0 0 1 0 0,0 0 0 0 0,0 0 0 0 0,0 0 0 0 0,0 1-1 0 0,0 0 1 0 0,0-1 0 0 0,0 1 0 0 0,0 0 0 0 0,-1 0 0 0 0,1 0-1 0 0,-1 1 1 0 0,0-1 0 0 0,0 1 0 0 0,0-1 0 0 0,0 1-1 0 0,0 0 1 0 0,0 0 0 0 0,0-1 0 0 0,-1 1 0 0 0,0 1-1 0 0,0-1 1 0 0,1 0 0 0 0,-2 0 0 0 0,2 4 0 0 0,-2-3 20 0 0,0-1 1 0 0,-1 1-1 0 0,1-1 0 0 0,-1 1 1 0 0,0-1-1 0 0,0 1 0 0 0,0-1 1 0 0,-1 0-1 0 0,1 1 1 0 0,-1-1-1 0 0,0 0 0 0 0,1 0 1 0 0,-1 0-1 0 0,-1 0 1 0 0,1 0-1 0 0,0-1 0 0 0,-1 1 1 0 0,1-1-1 0 0,-1 1 1 0 0,0-1-1 0 0,-5 4 0 0 0,1-2-11 0 0,0 1 0 0 0,0-1 0 0 0,0-1 0 0 0,0 1 0 0 0,-1-1-1 0 0,1-1 1 0 0,-1 1 0 0 0,-13 1 0 0 0,-19-4-227 0 0,34-1-450 0 0,0-1 0 0 0,1 1 0 0 0,-1-1 0 0 0,0-1 0 0 0,1 1 0 0 0,-11-7 0 0 0,3 0-1260 0 0,1 0 0 0 0,0-1 0 0 0,0-1 0 0 0,-11-13 0 0 0,10 11 169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26.78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97 96 3337 0 0,'19'-27'2234'0'0,"-17"23"-2062"0"0,-1 0 0 0 0,0 1 0 0 0,1-1 0 0 0,-1 0 1 0 0,0 0-1 0 0,-1 1 0 0 0,1-1 0 0 0,-1 0 1 0 0,1 0-1 0 0,-1 0 0 0 0,0 0 0 0 0,-1-6 1 0 0,0 10-136 0 0,1 0 0 0 0,0-1 0 0 0,-1 1 0 0 0,1 0 1 0 0,0-1-1 0 0,-1 1 0 0 0,1 0 0 0 0,0 0 0 0 0,-1-1 0 0 0,1 1 1 0 0,-1 0-1 0 0,1 0 0 0 0,0 0 0 0 0,-1 0 0 0 0,1 0 0 0 0,-1-1 1 0 0,1 1-1 0 0,-1 0 0 0 0,1 0 0 0 0,0 0 0 0 0,-1 0 0 0 0,1 0 1 0 0,-1 0-1 0 0,1 0 0 0 0,-1 0 0 0 0,1 1 0 0 0,0-1 0 0 0,-1 0 1 0 0,1 0-1 0 0,-1 0 0 0 0,1 0 0 0 0,-1 1 0 0 0,1-1 0 0 0,0 0 1 0 0,-1 0-1 0 0,1 1 0 0 0,0-1 0 0 0,-1 0 0 0 0,1 0 0 0 0,0 1 1 0 0,-1-1-1 0 0,1 1 0 0 0,0-1 0 0 0,0 0 0 0 0,0 1 0 0 0,-1 0 1 0 0,-16 16 582 0 0,17-17-593 0 0,-1 1 39 0 0,-22 34 1055 0 0,22-35-1097 0 0,0 1-1 0 0,1 0 1 0 0,-1 0 0 0 0,1 0-1 0 0,-1 0 1 0 0,1 0-1 0 0,0 0 1 0 0,-1-1 0 0 0,1 1-1 0 0,0 0 1 0 0,0 0-1 0 0,0 0 1 0 0,0 0 0 0 0,-1 0-1 0 0,1 0 1 0 0,1 0-1 0 0,-1 0 1 0 0,0 0 0 0 0,0 0-1 0 0,0 0 1 0 0,0 0-1 0 0,1 0 1 0 0,-1 0 0 0 0,0 0-1 0 0,1 0 1 0 0,-1 0-1 0 0,1 0 1 0 0,-1 0 0 0 0,1-1-1 0 0,-1 1 1 0 0,1 0-1 0 0,0 0 1 0 0,-1-1 0 0 0,1 1-1 0 0,0 0 1 0 0,0-1-1 0 0,1 2 1 0 0,-1-2 1 0 0,1 0 0 0 0,-1 0-1 0 0,1 0 1 0 0,-1 0 0 0 0,1 0 0 0 0,0 0-1 0 0,-1-1 1 0 0,1 1 0 0 0,-1-1 0 0 0,1 1-1 0 0,-1-1 1 0 0,0 1 0 0 0,1-1 0 0 0,-1 0 0 0 0,0 1-1 0 0,1-1 1 0 0,-1 0 0 0 0,0 0 0 0 0,0 0-1 0 0,0 0 1 0 0,1 0 0 0 0,-1-1 0 0 0,1-1 0 0 0,1 0-6 0 0,0-1 0 0 0,0 1 1 0 0,0-1-1 0 0,-1 1 0 0 0,0-1 1 0 0,1 0-1 0 0,1-6 0 0 0,-3 8-41 0 0,0 1-1 0 0,-1-1 1 0 0,0 0-1 0 0,1 0 0 0 0,-1 1 1 0 0,0-1-1 0 0,0 0 0 0 0,0 0 1 0 0,0 0-1 0 0,0 0 0 0 0,0 1 1 0 0,0-1-1 0 0,-1 0 0 0 0,1 0 1 0 0,-1 1-1 0 0,1-1 1 0 0,-1 0-1 0 0,0 1 0 0 0,1-1 1 0 0,-1 0-1 0 0,0 1 0 0 0,0-1 1 0 0,-2-1-1 0 0,1 2-104 0 0,0 0 0 0 0,1 0 0 0 0,-1 0 0 0 0,0 0 0 0 0,0 0-1 0 0,0 1 1 0 0,0-1 0 0 0,0 1 0 0 0,0-1 0 0 0,0 1 0 0 0,0 0 0 0 0,-1 0 0 0 0,1 0 0 0 0,0 0-1 0 0,0 0 1 0 0,0 0 0 0 0,0 1 0 0 0,0-1 0 0 0,0 1 0 0 0,-3 0 0 0 0,-9 3-1234 0 0,9-3 873 0 0,-1 0 1 0 0,1 0-1 0 0,0 1 0 0 0,0-1 0 0 0,0 1 1 0 0,1 1-1 0 0,-1-1 0 0 0,0 1 1 0 0,1-1-1 0 0,-6 5 0 0 0,7-3-1523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27.2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71 3433 0 0,'34'-7'2695'0'0,"-11"-1"-987"0"0,74-23 1582 0 0,-74 24-3172 0 0,1 2 0 0 0,0 0 0 0 0,0 1 0 0 0,30 0 0 0 0,-29 9-1198 0 0,-24 0-1525 0 0,-13 2-289 0 0,-34 7 695 0 0,34-12 261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39.4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98 9370 0 0,'-4'3'350'0'0,"1"1"0"0"0,-1-1-1 0 0,1 1 1 0 0,0 0 0 0 0,0 0 0 0 0,1 0 0 0 0,-1 1-1 0 0,1-1 1 0 0,-1 1 0 0 0,2-1 0 0 0,-1 1-1 0 0,0 0 1 0 0,-1 8 0 0 0,2-4 39 0 0,0 0 0 0 0,0 0 0 0 0,1 0 0 0 0,1 0 0 0 0,-1 0 0 0 0,1 0 0 0 0,3 10 0 0 0,1 0-25 0 0,1 0 0 0 0,0-1 0 0 0,2 1 1 0 0,0-1-1 0 0,1-1 0 0 0,14 22 0 0 0,-16-29-282 0 0,0-1 0 0 0,1 0 0 0 0,0 0 0 0 0,0-1 0 0 0,1 1-1 0 0,0-2 1 0 0,0 0 0 0 0,1 0 0 0 0,16 9 0 0 0,-22-14-58 0 0,0 0-1 0 0,0 0 1 0 0,0-1 0 0 0,1 1 0 0 0,-1-1-1 0 0,0 0 1 0 0,1 0 0 0 0,-1-1 0 0 0,0 1-1 0 0,1-1 1 0 0,-1 0 0 0 0,1 0 0 0 0,-1 0-1 0 0,0-1 1 0 0,1 0 0 0 0,-1 0-1 0 0,0 0 1 0 0,1 0 0 0 0,-1 0 0 0 0,0-1-1 0 0,0 0 1 0 0,0 0 0 0 0,0 0 0 0 0,0 0-1 0 0,-1-1 1 0 0,1 0 0 0 0,-1 1 0 0 0,5-6-1 0 0,0-1 0 0 0,0-2 1 0 0,0 1-1 0 0,-1-1 0 0 0,0-1 0 0 0,-1 1 0 0 0,0-1 1 0 0,-1 0-1 0 0,0 0 0 0 0,-1-1 0 0 0,5-23 0 0 0,-6 19-14 0 0,0 0-1 0 0,-1 0 0 0 0,-1 0 0 0 0,0-1 1 0 0,-2 1-1 0 0,0 0 0 0 0,-6-30 1 0 0,5 37-10 0 0,-1 0 0 0 0,0 1 1 0 0,0-1-1 0 0,-1 1 0 0 0,-1 0 1 0 0,1 0-1 0 0,-1 1 1 0 0,-1-1-1 0 0,0 1 0 0 0,0 0 1 0 0,-13-13-1 0 0,15 18 6 0 0,0 0 0 0 0,0-1 0 0 0,-1 1 0 0 0,0 1 0 0 0,1-1 0 0 0,-1 1 0 0 0,0-1 0 0 0,0 2 0 0 0,0-1 0 0 0,0 0 0 0 0,-1 1 0 0 0,1 0 1 0 0,0 0-1 0 0,-1 1 0 0 0,1-1 0 0 0,-1 1 0 0 0,1 0 0 0 0,0 1 0 0 0,-1-1 0 0 0,1 1 0 0 0,0 0 0 0 0,-1 1 0 0 0,-5 1 0 0 0,-5 3-315 0 0,0 1 0 0 0,1 0-1 0 0,0 1 1 0 0,0 1 0 0 0,1 0 0 0 0,-15 13 0 0 0,8-2-4406 0 0,5 1-3823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27.64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1 146 4777 0 0,'22'-5'5524'0'0,"35"-17"-3915"0"0,16-5-1507 0 0,-48 20-94 0 0,-8 3-242 0 0,-1-1 0 0 0,0-1 0 0 0,30-14 0 0 0,-46 19 144 0 0,1 1 1 0 0,-1 0-1 0 0,0 0 1 0 0,1 0 0 0 0,-1-1-1 0 0,0 1 1 0 0,1 0-1 0 0,-1 0 1 0 0,0-1-1 0 0,1 1 1 0 0,-1 0 0 0 0,0-1-1 0 0,0 1 1 0 0,0 0-1 0 0,1-1 1 0 0,-1 1-1 0 0,0 0 1 0 0,0-1 0 0 0,0 1-1 0 0,0 0 1 0 0,0-1-1 0 0,1 1 1 0 0,-1-1 0 0 0,0 1-1 0 0,0 0 1 0 0,0-1-1 0 0,0 1 1 0 0,0-1-1 0 0,0 1 1 0 0,0 0 0 0 0,-1-1-1 0 0,1 1 1 0 0,0 0-1 0 0,0-1 1 0 0,0 1-1 0 0,0-1 1 0 0,0 1 0 0 0,0 0-1 0 0,-1-1 1 0 0,1 1-1 0 0,0 0 1 0 0,0-1-1 0 0,-1 1 1 0 0,1 0 0 0 0,0 0-1 0 0,0-1 1 0 0,-1 1-1 0 0,1 0 1 0 0,0 0-1 0 0,-1-1 1 0 0,1 1 0 0 0,0 0-1 0 0,-1 0 1 0 0,1 0-1 0 0,-1 0 1 0 0,1-1-1 0 0,0 1 1 0 0,-1 0 0 0 0,1 0-1 0 0,-1 0 1 0 0,-32-13-2319 0 0,23 10 2586 0 0,-14-9-828 0 0,16 9-1171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3:28.0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113 15 3169 0 0,'0'-1'44'0'0,"0"1"0"0"0,0-1 1 0 0,0 1-1 0 0,0-1 1 0 0,0 1-1 0 0,0-1 0 0 0,0 1 1 0 0,0-1-1 0 0,0 1 1 0 0,0-1-1 0 0,0 1 0 0 0,0-1 1 0 0,0 1-1 0 0,0-1 0 0 0,-1 1 1 0 0,1-1-1 0 0,0 1 1 0 0,0 0-1 0 0,0-1 0 0 0,-1 1 1 0 0,1-1-1 0 0,0 1 0 0 0,-1 0 1 0 0,1-1-1 0 0,0 1 1 0 0,-1 0-1 0 0,1-1 0 0 0,0 1 1 0 0,-1 0-1 0 0,1-1 1 0 0,-1 1-1 0 0,-13 7 1577 0 0,-9 22 365 0 0,16-15-1518 0 0,0 0-1 0 0,1 1 0 0 0,0 0 1 0 0,2 0-1 0 0,-6 30 0 0 0,-5 84 187 0 0,10-70-491 0 0,1-33-107 0 0,2-18-54 0 0,1 1 0 0 0,0-1-1 0 0,0 1 1 0 0,0-1 0 0 0,1 1 0 0 0,1-1 0 0 0,1 10 0 0 0,25-53-2961 0 0,47-120-3085 0 0,-64 132 4127 0 0</inkml:trace>
  <inkml:trace contextRef="#ctx0" brushRef="#br0" timeOffset="1">189 33 4249 0 0,'-2'2'222'0'0,"-1"0"1"0"0,1 1-1 0 0,0-1 1 0 0,0 0-1 0 0,1 1 1 0 0,-1-1-1 0 0,0 1 0 0 0,1-1 1 0 0,-1 1-1 0 0,1 0 1 0 0,0 0-1 0 0,0-1 1 0 0,0 1-1 0 0,0 5 1 0 0,-7 50 1442 0 0,6-33-1033 0 0,-3 28-125 0 0,3 1 0 0 0,2 0 0 0 0,12 87 0 0 0,-7-114-526 0 0,-5-26-170 0 0,1 1-1 0 0,-1-1 1 0 0,0 0-1 0 0,0 0 1 0 0,1 0-1 0 0,-1 0 1 0 0,0 0-1 0 0,1 0 1 0 0,-1 0-1 0 0,1-1 1 0 0,-1 1-1 0 0,1 0 1 0 0,0 0-1 0 0,-1 0 1 0 0,1 0-1 0 0,0-1 1 0 0,0 1-1 0 0,-1 0 1 0 0,1-1-1 0 0,0 1 1 0 0,0 0-1 0 0,1 0 1 0 0,6-11-3836 0 0,-6 3 1612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6:00.00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119 102 6905 0 0,'-16'-18'348'0'0,"-1"1"-1"0"0,-1 1 0 0 0,-1 0 1 0 0,-20-12-1 0 0,30 22 87 0 0,11 8-97 0 0,15 12-27 0 0,44 50 94 0 0,-3 2-1 0 0,58 89 0 0 0,148 235-354 0 0,-231-338-66 0 0,-2 1 0 0 0,-3 2 0 0 0,-2 0-1 0 0,22 69 1 0 0,-23-40 120 0 0,-3 0 0 0 0,15 117 0 0 0,-9 181 438 0 0,-30-4 69 0 0,-53 346 1152 0 0,54-717-1746 0 0,-8 79 258 0 0,-3-1 1 0 0,-26 91 0 0 0,35-168-302 0 0,0 0 0 0 0,0-1 0 0 0,0 0 0 0 0,-1 0 0 0 0,0 0 0 0 0,-1 0 0 0 0,1 0 0 0 0,-1-1 1 0 0,-1 0-1 0 0,1 0 0 0 0,-10 7 0 0 0,11-8-264 0 0,3-4 112 0 0,1-1-1 0 0,0 0 0 0 0,-1 1 0 0 0,1-1 0 0 0,0 0 0 0 0,0 1 0 0 0,-1-1 0 0 0,1 1 1 0 0,0-1-1 0 0,0 1 0 0 0,0-1 0 0 0,0 1 0 0 0,0-1 0 0 0,-1 0 0 0 0,1 1 1 0 0,0-1-1 0 0,0 1 0 0 0,0-1 0 0 0,0 1 0 0 0,0-1 0 0 0,1 1 0 0 0,-1-1 0 0 0,0 1 1 0 0,0-1-1 0 0,0 1 0 0 0,0-1 0 0 0,0 0 0 0 0,1 1 0 0 0,-1-1 0 0 0,0 1 0 0 0,0-1 1 0 0,1 0-1 0 0,-1 1 0 0 0,0-1 0 0 0,1 0 0 0 0,-1 1 0 0 0,0-1 0 0 0,1 0 1 0 0,-1 1-1 0 0,0-1 0 0 0,1 0 0 0 0,-1 0 0 0 0,1 1 0 0 0,-1-1 0 0 0,0 0 0 0 0,1 0 1 0 0,-1 0-1 0 0,1 0 0 0 0,-1 0 0 0 0,1 1 0 0 0,-1-1 0 0 0,1 0 0 0 0,-1 0 0 0 0,2 0 1 0 0,2 0-2633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6:09.24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157 7 8058 0 0,'-10'-2'40'0'0,"0"0"-1"0"0,0 1 1 0 0,-17 0 0 0 0,24 0-26 0 0,1 1 0 0 0,0 0-1 0 0,0 1 1 0 0,0-1 0 0 0,0 0 0 0 0,0 1 0 0 0,0-1-1 0 0,0 1 1 0 0,-1-1 0 0 0,1 1 0 0 0,1 0 0 0 0,-1 0-1 0 0,0 0 1 0 0,0 0 0 0 0,0 0 0 0 0,0 1 0 0 0,1-1-1 0 0,-1 0 1 0 0,1 1 0 0 0,-1-1 0 0 0,1 1-1 0 0,-1 0 1 0 0,1 0 0 0 0,-2 2 0 0 0,3-2-6 0 0,-1 0 1 0 0,1 1 0 0 0,0-1-1 0 0,0 0 1 0 0,0 0 0 0 0,0 0-1 0 0,0 0 1 0 0,0 0 0 0 0,0 0-1 0 0,1 1 1 0 0,-1-1 0 0 0,1 0-1 0 0,0 0 1 0 0,0 0 0 0 0,-1 0-1 0 0,1-1 1 0 0,1 1 0 0 0,0 2-1 0 0,26 35 228 0 0,-23-32-192 0 0,30 44 308 0 0,-2 2-1 0 0,-3 1 1 0 0,36 86 0 0 0,36 119 218 0 0,-9-20-200 0 0,113 341 653 0 0,-45 15-104 0 0,81 567-478 0 0,-233-1109-455 0 0,66 445 302 0 0,-51-227-109 0 0,-21 518 0 0 0,-113 199 882 0 0,26-356-500 0 0,-6 15-299 0 0,-30 194-280 0 0,-61 95-59 0 0,151-805 112 0 0,-71 283 120 0 0,-5-31-219 0 0,-6 23-12 0 0,24-77 142 0 0,52-190-30 0 0,-41 150-134 0 0,46-172-503 0 0,26-101-1223 0 0,8-24-2947 0 0,4-15-126 0 0,-5 9 4813 0 0,1-2-2470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6:10.1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7 536 5977 0 0,'-1'-1'32'0'0,"0"0"-1"0"0,1-1 1 0 0,-1 1-1 0 0,0 0 0 0 0,1-1 1 0 0,-1 1-1 0 0,1 0 1 0 0,0-1-1 0 0,-1 1 0 0 0,1-1 1 0 0,0 1-1 0 0,0-1 1 0 0,0 1-1 0 0,0 0 0 0 0,0-1 1 0 0,0 1-1 0 0,0-1 1 0 0,0 1-1 0 0,0-1 0 0 0,1 1 1 0 0,-1 0-1 0 0,1-1 1 0 0,-1 1-1 0 0,1 0 1 0 0,0-2-1 0 0,23-39 471 0 0,-15 29-292 0 0,2-5-36 0 0,0-1 0 0 0,2 2 0 0 0,0 0 0 0 0,1 0 0 0 0,1 1 0 0 0,0 1 1 0 0,21-15-1 0 0,-27 23-146 0 0,1 0 1 0 0,1 1-1 0 0,-1 0 1 0 0,1 1 0 0 0,0 0-1 0 0,1 0 1 0 0,-1 1-1 0 0,1 1 1 0 0,0 0-1 0 0,-1 1 1 0 0,1 0 0 0 0,0 1-1 0 0,1 0 1 0 0,15 1-1 0 0,39 3 210 0 0,81-8 0 0 0,-92 7-58 0 0,-59-2-159 0 0,1 0 0 0 0,0 0 0 0 0,-1 0 0 0 0,1 0 0 0 0,0-1 0 0 0,-1 1 0 0 0,1-1 0 0 0,0 0 0 0 0,-1 1 0 0 0,1-1 0 0 0,0 0 0 0 0,0 0 0 0 0,0 0 0 0 0,0-1 0 0 0,0 1 0 0 0,0 0 0 0 0,0-1 0 0 0,0 1 0 0 0,1-1 0 0 0,-4-3 0 0 0,3 0 25 0 0,-1 1 0 0 0,1-1 0 0 0,0 0 0 0 0,0 0 1 0 0,0 0-1 0 0,0-1 0 0 0,1 1 0 0 0,-1-9 1 0 0,-1 1-44 0 0,0 0-1 0 0,-1 0 1 0 0,0 0 0 0 0,-1 1 0 0 0,-1 0 0 0 0,-7-14 0 0 0,11 22-2 0 0,-1 0 0 0 0,1 0 1 0 0,-1 0-1 0 0,1 0 0 0 0,-1 1 0 0 0,0-1 0 0 0,0 1 1 0 0,-1 0-1 0 0,1 0 0 0 0,-1 0 0 0 0,1 0 0 0 0,-1 1 1 0 0,0-1-1 0 0,0 1 0 0 0,0 0 0 0 0,-1 0 0 0 0,1 0 1 0 0,0 1-1 0 0,-1 0 0 0 0,1 0 0 0 0,-7-1 0 0 0,10 2-1 0 0,-1 0-1 0 0,1 0 0 0 0,0 1 0 0 0,-1-1 0 0 0,1 0 1 0 0,0 1-1 0 0,-1-1 0 0 0,1 1 0 0 0,0 0 0 0 0,-1-1 1 0 0,1 1-1 0 0,0 0 0 0 0,0 0 0 0 0,0 0 0 0 0,0 0 1 0 0,0 0-1 0 0,0 0 0 0 0,0 0 0 0 0,0 0 0 0 0,0 0 1 0 0,1 0-1 0 0,-1 0 0 0 0,0 1 0 0 0,1-1 0 0 0,-1 0 1 0 0,1 1-1 0 0,-1-1 0 0 0,1 0 0 0 0,-1 1 0 0 0,1-1 1 0 0,0 2-1 0 0,-2 7 7 0 0,1 0 0 0 0,0 0 1 0 0,1 15-1 0 0,0-10 42 0 0,-1 71 337 0 0,5 1-1 0 0,22 137 1 0 0,-26-222-379 0 0,1 6 39 0 0,0 1 1 0 0,0-1-1 0 0,1 0 1 0 0,0 1-1 0 0,1-1 1 0 0,0 0-1 0 0,0-1 1 0 0,1 1 0 0 0,0 0-1 0 0,6 8 1 0 0,-10-16-26 0 0,0 0 0 0 0,0 0 0 0 0,0 1 0 0 0,1-1 0 0 0,-1 0 0 0 0,0 0 0 0 0,0 0 0 0 0,0 0 0 0 0,0 0 0 0 0,1 0 0 0 0,-1 0 0 0 0,0 0 0 0 0,0 0 0 0 0,0 1 0 0 0,1-1 0 0 0,-1 0 0 0 0,0 0 0 0 0,0 0 0 0 0,0 0 0 0 0,1 0 0 0 0,-1 0 0 0 0,0 0 0 0 0,0 0 0 0 0,0-1 0 0 0,1 1 0 0 0,-1 0 0 0 0,0 0 0 0 0,0 0 0 0 0,0 0 0 0 0,1 0 0 0 0,-1 0 0 0 0,0 0 0 0 0,0 0 0 0 0,0 0 0 0 0,0-1 0 0 0,1 1 0 0 0,-1 0 0 0 0,0 0 0 0 0,0 0 0 0 0,0 0 0 0 0,0-1 0 0 0,0 1 0 0 0,0 0 0 0 0,1 0 0 0 0,6-15 396 0 0,2-23-220 0 0,-8 32-135 0 0,5-25-120 0 0,-3 15 104 0 0,1-1 1 0 0,0 1-1 0 0,1-1 1 0 0,8-15-1 0 0,-11 27-146 0 0,0 1 0 0 0,1 0 0 0 0,-1 0 1 0 0,1 0-1 0 0,0 0 0 0 0,0 0 0 0 0,1 1 0 0 0,-1-1 0 0 0,1 1 0 0 0,-1 0 0 0 0,1 0 0 0 0,0 0 0 0 0,1 1 0 0 0,-1-1 0 0 0,0 1 0 0 0,0 0 0 0 0,1 0 1 0 0,8-2-1 0 0,45-7-6686 0 0,-43 8 3107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6:25.27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12 18 6969 0 0,'-11'-18'2602'0'0,"21"31"-1309"0"0,20 30-469 0 0,6 13-337 0 0,-3 1 0 0 0,-3 2 0 0 0,27 71 0 0 0,-32-60-282 0 0,-3 2 0 0 0,-3 0 0 0 0,-3 1-1 0 0,11 130 1 0 0,-12 304 1317 0 0,-15-429-1260 0 0,-18 946 2069 0 0,14-940-1846 0 0,-31 160 0 0 0,25-203-386 0 0,-1-1 0 0 0,-2-1 0 0 0,-1 1 0 0 0,-3-2 0 0 0,-39 69 0 0 0,51-99-117 0 0,-1-1 1 0 0,1 1-1 0 0,-1-1 0 0 0,-1 0 1 0 0,1 0-1 0 0,-1-1 0 0 0,-15 11 1 0 0,21-17-36 0 0,1 1 0 0 0,0-1 0 0 0,-1 0 1 0 0,1 0-1 0 0,0 1 0 0 0,0-1 1 0 0,-1 0-1 0 0,1 0 0 0 0,-1 1 0 0 0,1-1 1 0 0,0 0-1 0 0,-1 0 0 0 0,1 0 1 0 0,0 0-1 0 0,-1 0 0 0 0,1 1 0 0 0,-1-1 1 0 0,1 0-1 0 0,-1 0 0 0 0,1 0 1 0 0,0 0-1 0 0,-1 0 0 0 0,1 0 0 0 0,-1-1 1 0 0,1 1-1 0 0,0 0 0 0 0,-1 0 1 0 0,0 0-1 0 0,3-12-2925 0 0,17-21-3798 0 0,-15 27 5312 0 0,13-21-1841 0 0,-9 11 519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6:27.2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147 1885 9306 0 0,'-1'-3'21'0'0,"-1"0"0"0"0,0 0 0 0 0,-1 0 0 0 0,1 1 0 0 0,0-1 0 0 0,-1 0 0 0 0,1 1 0 0 0,-1 0 0 0 0,0 0 0 0 0,0-1 0 0 0,0 2 0 0 0,0-1 0 0 0,-5-2 0 0 0,4 3-4 0 0,-1 0 1 0 0,1 1 0 0 0,-1-1 0 0 0,1 1 0 0 0,-1 0-1 0 0,0 0 1 0 0,1 0 0 0 0,-1 1 0 0 0,1 0 0 0 0,-5 1-1 0 0,7-2-7 0 0,0 1-1 0 0,0-1 0 0 0,0 1 1 0 0,1-1-1 0 0,-1 0 1 0 0,0 0-1 0 0,0 0 0 0 0,0 0 1 0 0,0 0-1 0 0,1 0 0 0 0,-1-1 1 0 0,0 1-1 0 0,0 0 0 0 0,0-1 1 0 0,1 0-1 0 0,-1 1 0 0 0,0-1 1 0 0,1 0-1 0 0,-1 0 0 0 0,1 0 1 0 0,-1 0-1 0 0,-1-2 0 0 0,1 2 5 0 0,1-1 0 0 0,0 0-1 0 0,0 0 1 0 0,0 0 0 0 0,0-1-1 0 0,0 1 1 0 0,0 0-1 0 0,1 0 1 0 0,-1 0 0 0 0,1-1-1 0 0,-1 1 1 0 0,1 0-1 0 0,0 0 1 0 0,0-1 0 0 0,0-2-1 0 0,2-7 17 0 0,0-1 0 0 0,0 1 0 0 0,1 0 0 0 0,1 0 0 0 0,5-14 0 0 0,9-13-26 0 0,2 1 0 0 0,1 0 0 0 0,2 1 1 0 0,1 2-1 0 0,2 0 0 0 0,43-44 1 0 0,15-4 8 0 0,102-79 0 0 0,106-38-153 0 0,-128 96 77 0 0,201-109 28 0 0,17 30-109 0 0,-226 116 237 0 0,2 7 0 0 0,309-75 0 0 0,120 37-287 0 0,6 35-3 0 0,605 15 373 0 0,-508 99-221 0 0,-374-22-14 0 0,657 94 353 0 0,-381 13 157 0 0,-214-43-249 0 0,-333-83-180 0 0,462 111 531 0 0,-38 33-310 0 0,-433-141-217 0 0,13 5 13 0 0,65 22 99 0 0,159 80 0 0 0,-180-75-86 0 0,-64-32-35 0 0,0 0-1 0 0,0 3 1 0 0,-2 0 0 0 0,0 1-1 0 0,35 30 1 0 0,-54-39-14 0 0,111 94 77 0 0,-102-89-17 0 0,1-1 0 0 0,0-1 0 0 0,1-1 0 0 0,0-1 0 0 0,27 10 0 0 0,-39-18-19 0 0,0 1 0 0 0,0-1 0 0 0,1 0 0 0 0,-1 0-1 0 0,11-1 1 0 0,-17 0-40 0 0,-1 0 1 0 0,0 1-1 0 0,0-1 0 0 0,0 0 1 0 0,1 0-1 0 0,-1 0 0 0 0,0 0 0 0 0,0 0 1 0 0,0 0-1 0 0,1 0 0 0 0,-1 0 1 0 0,0 0-1 0 0,0-1 0 0 0,0 1 1 0 0,1 0-1 0 0,-1 0 0 0 0,0 0 0 0 0,0 0 1 0 0,0 0-1 0 0,1 0 0 0 0,-1 0 1 0 0,0 0-1 0 0,0 0 0 0 0,0-1 0 0 0,0 1 1 0 0,1 0-1 0 0,-1 0 0 0 0,0 0 1 0 0,0 0-1 0 0,0-1 0 0 0,0 1 1 0 0,0 0-1 0 0,0 0 0 0 0,0 0 0 0 0,0 0 1 0 0,1-1-1 0 0,-1 1 0 0 0,0 0 1 0 0,0 0-1 0 0,0-1 0 0 0,-5-8 100 0 0,-12-6-38 0 0,5 10-53 0 0,0-1 0 0 0,1 0 0 0 0,-1-1 0 0 0,2 0 0 0 0,-1-1 0 0 0,1 0 0 0 0,0 0 0 0 0,0-1 1 0 0,1-1-1 0 0,0 0 0 0 0,-14-20 0 0 0,17 19-53 0 0,-7-10-157 0 0,-16-35-1 0 0,27 50 151 0 0,-1 0-1 0 0,1 0 1 0 0,0 0-1 0 0,1 0 0 0 0,0 0 1 0 0,0 0-1 0 0,0-1 1 0 0,0 1-1 0 0,1 0 0 0 0,0-1 1 0 0,2-8-1 0 0,-2 15 40 0 0,0-1 0 0 0,0 1 0 0 0,0-1 1 0 0,0 1-1 0 0,0-1 0 0 0,0 1 0 0 0,0-1 0 0 0,0 1 0 0 0,0-1 0 0 0,1 1 0 0 0,-1-1 0 0 0,0 1 0 0 0,0-1 0 0 0,1 1 0 0 0,-1-1 0 0 0,0 1 0 0 0,1 0 0 0 0,-1-1 0 0 0,0 1 0 0 0,1 0 0 0 0,-1-1 0 0 0,1 1 0 0 0,-1 0 0 0 0,0-1 0 0 0,1 1 1 0 0,-1 0-1 0 0,1 0 0 0 0,-1-1 0 0 0,1 1 0 0 0,-1 0 0 0 0,1 0 0 0 0,-1 0 0 0 0,1 0 0 0 0,-1 0 0 0 0,1 0 0 0 0,0 0 0 0 0,0 0-2 0 0,-1 0-1 0 0,1 1 1 0 0,-1-1 0 0 0,1 0 0 0 0,-1 1-1 0 0,1-1 1 0 0,-1 1 0 0 0,1-1 0 0 0,-1 1-1 0 0,0-1 1 0 0,1 1 0 0 0,-1-1 0 0 0,0 1-1 0 0,1-1 1 0 0,-1 1 0 0 0,0-1 0 0 0,0 1-1 0 0,1 0 1 0 0,-1-1 0 0 0,0 1-1 0 0,0-1 1 0 0,0 1 0 0 0,0 0 0 0 0,0-1-1 0 0,0 1 1 0 0,0 0 0 0 0,0-1 0 0 0,0 1-1 0 0,0-1 1 0 0,0 1 0 0 0,-1 0 0 0 0,-3 19 16 0 0,0 0 0 0 0,-2-1 1 0 0,0 1-1 0 0,-1-1 0 0 0,-2-1 1 0 0,-11 22-1 0 0,-72 103 521 0 0,73-117-413 0 0,16-22-67 0 0,0 1 0 0 0,0-1 0 0 0,0 1 1 0 0,1 0-1 0 0,-1 0 0 0 0,1 0 0 0 0,0 0 0 0 0,1 0 0 0 0,-1 0 0 0 0,1 0 0 0 0,-1 7 0 0 0,3-12-30 0 0,-1 1 0 0 0,1-1 0 0 0,0 1 0 0 0,0-1 0 0 0,-1 1 0 0 0,1-1 0 0 0,0 1 0 0 0,0-1 0 0 0,-1 0 0 0 0,1 1 0 0 0,0-1 0 0 0,0 0 0 0 0,0 0 0 0 0,0 0 0 0 0,0 1 0 0 0,0-1 0 0 0,-1 0 0 0 0,1 0 0 0 0,0 0 0 0 0,0-1 0 0 0,0 1-1 0 0,0 0 1 0 0,0 0 0 0 0,-1 0 0 0 0,1-1 0 0 0,0 1 0 0 0,0 0 0 0 0,0-1 0 0 0,0 1 0 0 0,0-1 0 0 0,29-12 118 0 0,56-31-45 0 0,151-57 0 0 0,-234 100-92 0 0,0 0-5 0 0,1-1 1 0 0,0 1-1 0 0,-1 0 0 0 0,1 0 1 0 0,0 0-1 0 0,0 1 1 0 0,-1-1-1 0 0,1 1 0 0 0,0 0 1 0 0,5 1-1 0 0,-13 1-84 0 0,0 1 0 0 0,0-1-1 0 0,0 1 1 0 0,-1-1 0 0 0,1-1 0 0 0,-1 1 0 0 0,-6 1-1 0 0,0-5-3699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6:39.22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24 2628 8226 0 0,'-24'8'562'0'0,"25"-9"-326"0"0,10-8-35 0 0,27-18 213 0 0,0 2 0 0 0,2 2 0 0 0,1 1 0 0 0,53-19 0 0 0,-62 27-283 0 0,31-15 183 0 0,-21 8 191 0 0,81-26-1 0 0,490-120-393 0 0,-440 113-180 0 0,-110 33 50 0 0,0 2 0 0 0,108-18-1 0 0,-119 28 2 0 0,69-20 1 0 0,-46 9 51 0 0,125-47 1 0 0,-38 11 98 0 0,-31 14 29 0 0,-46 15-90 0 0,105-21-1 0 0,-126 37-47 0 0,309-69 234 0 0,-57 16-73 0 0,-67 17-75 0 0,-103 20-91 0 0,181-13 1 0 0,-230 31-9 0 0,393-21 111 0 0,-485 29-120 0 0,437-22 304 0 0,-163-11 3 0 0,1 0 111 0 0,267-23 262 0 0,-163 16-460 0 0,-86 12 120 0 0,-232 18-123 0 0,103-33-1 0 0,14-3-120 0 0,-2 15-42 0 0,220-47-7 0 0,33-40-87 0 0,-245 65-19 0 0,-101 26 156 0 0,126-59 0 0 0,152-90 7 0 0,-347 166-91 0 0,0-2 0 0 0,0 0 0 0 0,30-29-1 0 0,-4 3 30 0 0,-21 18 3 0 0,41-47 0 0 0,-15 13 31 0 0,-34 41-74 0 0,0 1 1 0 0,0 0-1 0 0,22-12 0 0 0,-12-3-17 0 0,-19 22 8 0 0,-3 0-10 0 0,-15 0 5 0 0,9 5 9 0 0,-8-4 2 0 0,0 1 2 0 0,0-1 0 0 0,0-1 0 0 0,-18-13-1 0 0,29 18-4 0 0,-1 1 0 0 0,0-1 0 0 0,0 1-1 0 0,0-1 1 0 0,0 1 0 0 0,1-1-1 0 0,-1 1 1 0 0,0-1 0 0 0,0 1 0 0 0,1-1-1 0 0,-1 1 1 0 0,0-1 0 0 0,1 1 0 0 0,-1 0-1 0 0,1-1 1 0 0,-1 1 0 0 0,0 0 0 0 0,1-1-1 0 0,-1 1 1 0 0,1 0 0 0 0,-1-1-1 0 0,1 1 1 0 0,-1 0 0 0 0,1 0 0 0 0,-1 0-1 0 0,1-1 1 0 0,0 1 0 0 0,-1 0 0 0 0,2 0-1 0 0,17-7 21 0 0,-3 2-37 0 0,-1 0 1 0 0,0 0 0 0 0,0-2-1 0 0,18-10 1 0 0,15-7-21 0 0,-33 17 44 0 0,-1 1 1 0 0,-1-2-1 0 0,22-15 0 0 0,-26 17-15 0 0,9-10 34 0 0,-21 9-30 0 0,-13 2-46 0 0,2 4 32 0 0,0 1 0 0 0,0 0 0 0 0,0 0 0 0 0,-23 5 1 0 0,-25 1 10 0 0,56-6 6 0 0,-24 0 7 0 0,-56-6 1 0 0,69 4-12 0 0,1 0 0 0 0,-20 2 1 0 0,18 0 3 0 0,16 1 0 0 0,0 0 1 0 0,0 0 0 0 0,0 1-1 0 0,-1-1 1 0 0,1 1-1 0 0,0-1 1 0 0,1 1-1 0 0,-1 0 1 0 0,0 0-1 0 0,0-1 1 0 0,1 1-1 0 0,-1 0 1 0 0,1 1-1 0 0,-2 1 1 0 0,4 1 3 0 0,0-1 0 0 0,-1 0 0 0 0,1 1 1 0 0,1-1-1 0 0,-1 0 0 0 0,1 0 1 0 0,0 0-1 0 0,0 0 0 0 0,0 0 0 0 0,0 0 1 0 0,5 5-1 0 0,35 41 20 0 0,-32-40-20 0 0,110 135 96 0 0,-88-93-18 0 0,-25-40-44 0 0,0 0 1 0 0,0 0 0 0 0,1-1 0 0 0,11 11 0 0 0,-18-20-24 0 0,0-1 0 0 0,0 0 0 0 0,1 0 0 0 0,-1 0 0 0 0,0 0 0 0 0,1 0 0 0 0,-1 0 0 0 0,1 0 0 0 0,-1 0 0 0 0,1-1 0 0 0,-1 1 0 0 0,1 0 0 0 0,0-1 0 0 0,-1 1 0 0 0,1-1 0 0 0,0 0 0 0 0,-1 0 0 0 0,1 1 0 0 0,0-1 0 0 0,3-1 0 0 0,-4 1 1 0 0,0-1 1 0 0,0 1-1 0 0,0-1 1 0 0,0 1-1 0 0,0-1 1 0 0,0 1-1 0 0,0-1 0 0 0,0 0 1 0 0,0 0-1 0 0,-1 1 1 0 0,1-1-1 0 0,0 0 1 0 0,0 0-1 0 0,-1 0 1 0 0,1 0-1 0 0,-1 0 1 0 0,1 0-1 0 0,-1 0 1 0 0,1 0-1 0 0,-1 0 1 0 0,1 0-1 0 0,-1 0 0 0 0,0 0 1 0 0,0-1-1 0 0,0 1 1 0 0,1 0-1 0 0,-1 0 1 0 0,0 0-1 0 0,0 0 1 0 0,-1-2-1 0 0,0-24 29 0 0,-2 0 1 0 0,-9-41-1 0 0,7 51-20 0 0,2 0 0 0 0,0 0 0 0 0,0 0 0 0 0,2 0 0 0 0,0-1 0 0 0,1 1 0 0 0,1 0 0 0 0,1 0 0 0 0,4-21 0 0 0,-4 33-25 0 0,1 0 0 0 0,0 0 0 0 0,0 0 0 0 0,0 0 0 0 0,1 0 0 0 0,-1 1 0 0 0,1 0 0 0 0,1-1 1 0 0,-1 1-1 0 0,0 1 0 0 0,1-1 0 0 0,0 1 0 0 0,0 0 0 0 0,9-5 0 0 0,4-3-1 0 0,-10 7-1028 0 0,-8 9-1479 0 0,-12 13-3433 0 0,9-13 4683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9:44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40:03.06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47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36 3657 0 0,'-1'-3'188'0'0,"0"0"0"0"0,0 1 0 0 0,-1-1 0 0 0,1 1 0 0 0,0-1 0 0 0,-1 1 0 0 0,0-1 0 0 0,1 1 0 0 0,-1 0 0 0 0,0 0 0 0 0,0 0 0 0 0,-5-3 0 0 0,7 5-135 0 0,-1-1 0 0 0,1 1 0 0 0,-1 0 0 0 0,1 0 0 0 0,-1 0-1 0 0,1-1 1 0 0,-1 1 0 0 0,1 0 0 0 0,-1 0 0 0 0,0 0 0 0 0,1 0 0 0 0,-1 0-1 0 0,1 0 1 0 0,-1 0 0 0 0,0 1 0 0 0,1-1 0 0 0,-1 0 0 0 0,1 0 0 0 0,-1 0 0 0 0,1 0-1 0 0,-1 1 1 0 0,1-1 0 0 0,-1 0 0 0 0,0 1 0 0 0,0 0 25 0 0,-1 1 0 0 0,1-1 0 0 0,0 0 0 0 0,-1 1 0 0 0,1 0 0 0 0,0-1 0 0 0,0 1 0 0 0,0 0 0 0 0,0-1-1 0 0,-1 5 1 0 0,-2 7 101 0 0,0 1-1 0 0,0 0 0 0 0,2 0 0 0 0,0 1 1 0 0,0-1-1 0 0,1 20 0 0 0,8 91 474 0 0,-3-84-456 0 0,42 1072 1383 0 0,-42-658-990 0 0,-4 213 51 0 0,42 263 425 0 0,-28-742-780 0 0,0 47 73 0 0,-21 342 0 0 0,-6-372-23 0 0,16 222 1 0 0,28-76 16 0 0,6 177 253 0 0,-37-405-570 0 0,4 332 9 0 0,10-244 17 0 0,0 59 135 0 0,-12-159-145 0 0,-2 73 42 0 0,-16 245-89 0 0,7-210 38 0 0,-2 347 52 0 0,31-229 5 0 0,-16-37-80 0 0,33 113-62 0 0,-29-332-8 0 0,-5 0 0 0 0,-6 94-1 0 0,-1-21-29 0 0,4-54 91 0 0,-16 657-249 0 0,-2 58-44 0 0,18-799 282 0 0,61 773-1230 0 0,-50-697 1171 0 0,-5-42-13 0 0,37 501-358 0 0,-20-187 485 0 0,-6-178-84 0 0,1 243 44 0 0,1 24-291 0 0,-6-30-494 0 0,-3-217 636 0 0,0-60 10 0 0,8 169-276 0 0,25 291 239 0 0,-30-252-479 0 0,-4-199 728 0 0,-2-62-63 0 0,9 76 57 0 0,-14-151-151 0 0,0 0 0 0 0,1 0 0 0 0,1 0-1 0 0,7 18 1 0 0,-6-28-2330 0 0,-3-36-3405 0 0,-4 11 3173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40:19.70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1 24575,'0'0'0,"0"0"0,0 2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1.82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655 6 6465 0 0,'-2'-1'76'0'0,"0"0"-1"0"0,0 1 1 0 0,0-1-1 0 0,0 0 1 0 0,-1 1-1 0 0,1-1 1 0 0,0 1-1 0 0,-1 0 1 0 0,1 0-1 0 0,0 0 1 0 0,0 0-1 0 0,-1 0 1 0 0,1 0-1 0 0,0 1 1 0 0,-1-1-1 0 0,1 1 1 0 0,0-1-1 0 0,0 1 1 0 0,0 0-1 0 0,0 0 1 0 0,0 0-1 0 0,0 0 1 0 0,0 0-1 0 0,0 1 1 0 0,0-1-1 0 0,0 1 1 0 0,0-1-1 0 0,1 1 0 0 0,-1-1 1 0 0,1 1-1 0 0,-3 3 1 0 0,-4 7 306 0 0,0 0 1 0 0,0 0-1 0 0,2 1 1 0 0,-7 14-1 0 0,4-6-58 0 0,-38 86 946 0 0,6 2 0 0 0,-38 153 0 0 0,51-162-920 0 0,-131 471 1345 0 0,50-111-399 0 0,83-312-913 0 0,-10 226 0 0 0,26 153 195 0 0,27-1 121 0 0,-1-352-245 0 0,38 173-1 0 0,30 75 195 0 0,-66-331-510 0 0,61 259 453 0 0,169 379-128 0 0,-105-409-419 0 0,28-8 555 0 0,-104-158-263 0 0,16 31-179 0 0,-59-133-152 0 0,8 16 34 0 0,-29-62-44 0 0,0-1 0 0 0,1 0 0 0 0,-1 0 1 0 0,1 0-1 0 0,0-1 0 0 0,1 0 1 0 0,-1 1-1 0 0,1-1 0 0 0,7 4 0 0 0,-12-7-22 0 0,0-1 0 0 0,0 0 0 0 0,1 0-1 0 0,-1 1 1 0 0,0-1 0 0 0,1 0 0 0 0,-1 0-1 0 0,0 0 1 0 0,1 1 0 0 0,-1-1 0 0 0,0 0-1 0 0,1 0 1 0 0,-1 0 0 0 0,1 0 0 0 0,-1 0-1 0 0,0 0 1 0 0,1 0 0 0 0,-1 0 0 0 0,0 0-1 0 0,1 0 1 0 0,-1 0 0 0 0,1 0 0 0 0,-1 0-1 0 0,0 0 1 0 0,1 0 0 0 0,-1 0 0 0 0,0 0-1 0 0,1 0 1 0 0,-1 0 0 0 0,0-1 0 0 0,1 1-1 0 0,-1 0 1 0 0,0 0 0 0 0,1 0-1 0 0,-1-1 1 0 0,0 1 0 0 0,1 0 0 0 0,-1 0-1 0 0,0-1 1 0 0,0 1 0 0 0,1 0 0 0 0,-1-1-1 0 0,0 1 1 0 0,0-1 0 0 0,2-23-2082 0 0,-13-25-5076 0 0,-5-11-1327 0 0,9 39 5042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3.84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49 836 9034 0 0,'-9'-4'121'0'0,"4"3"-56"0"0,1-1-1 0 0,0 0 1 0 0,-1 0 0 0 0,1-1 0 0 0,0 1 0 0 0,-5-5 0 0 0,8 6-56 0 0,1 1 0 0 0,-1 0 1 0 0,1-1-1 0 0,0 1 0 0 0,-1-1 0 0 0,1 1 1 0 0,0-1-1 0 0,0 1 0 0 0,-1-1 1 0 0,1 1-1 0 0,0-1 0 0 0,0 1 1 0 0,0-1-1 0 0,0 1 0 0 0,0-1 1 0 0,0 1-1 0 0,-1-1 0 0 0,1 1 1 0 0,0-1-1 0 0,1 1 0 0 0,-1-1 1 0 0,0 0-1 0 0,0 1 0 0 0,0-1 1 0 0,1-1 9 0 0,0 1 0 0 0,0 0 0 0 0,-1-1 0 0 0,1 1 0 0 0,0 0 0 0 0,1 0 0 0 0,-1 0 1 0 0,0 0-1 0 0,0 0 0 0 0,0 0 0 0 0,1 0 0 0 0,2-1 0 0 0,30-17 361 0 0,2 1 1 0 0,0 2-1 0 0,72-21 0 0 0,122-17 673 0 0,-126 32-713 0 0,772-149 1382 0 0,-671 134-1418 0 0,430-74 755 0 0,-585 100-895 0 0,-33 7 4 0 0,0 0 0 0 0,1 1 1 0 0,22-1-1 0 0,-40 4-154 0 0,0 0-1 0 0,1 0 1 0 0,-1 0 0 0 0,0 0-1 0 0,0 0 1 0 0,0 0-1 0 0,0 0 1 0 0,1 0-1 0 0,-1 0 1 0 0,0 0-1 0 0,0 0 1 0 0,0 0 0 0 0,0 0-1 0 0,1 0 1 0 0,-1 0-1 0 0,0 0 1 0 0,0 0-1 0 0,0 0 1 0 0,0 0 0 0 0,1 0-1 0 0,-1 0 1 0 0,0 0-1 0 0,0 0 1 0 0,0-1-1 0 0,0 1 1 0 0,0 0-1 0 0,0 0 1 0 0,1 0 0 0 0,-1 0-1 0 0,0 0 1 0 0,0-1-1 0 0,0 1 1 0 0,0 0-1 0 0,0 0 1 0 0,0 0 0 0 0,0 0-1 0 0,0-1 1 0 0,0 1-1 0 0,0 0 1 0 0,0 0-1 0 0,0 0 1 0 0,0 0-1 0 0,0-1 1 0 0,0 1 0 0 0,0 0-1 0 0,0 0 1 0 0,0 0-1 0 0,0 0 1 0 0,0-1-1 0 0,0 1 1 0 0,0 0 0 0 0,0 0-1 0 0,0 0 1 0 0,0 0-1 0 0,0 0 1 0 0,0-1-1 0 0,-1 1 1 0 0,-9-14 232 0 0,-18-11-156 0 0,-78-36 5 0 0,72 43-46 0 0,-48-33 1 0 0,51 27-35 0 0,-35-25 37 0 0,61 46-56 0 0,0-1 0 0 0,0 2 0 0 0,-1-1 0 0 0,1 1 0 0 0,-1 0 0 0 0,1 0 0 0 0,-1 0 0 0 0,0 1 0 0 0,0-1 1 0 0,-8 1-1 0 0,12 1-2 0 0,1 0 0 0 0,0 1 1 0 0,-1-1-1 0 0,1 1 0 0 0,-1-1 0 0 0,1 1 1 0 0,0 0-1 0 0,-1-1 0 0 0,1 1 1 0 0,0 0-1 0 0,0 0 0 0 0,0 0 1 0 0,-1 0-1 0 0,1 0 0 0 0,0 0 1 0 0,0 0-1 0 0,1 0 0 0 0,-1 1 1 0 0,0-1-1 0 0,0 0 0 0 0,0 0 1 0 0,1 1-1 0 0,-1-1 0 0 0,1 1 1 0 0,-1-1-1 0 0,1 0 0 0 0,0 1 0 0 0,-1-1 1 0 0,1 1-1 0 0,0-1 0 0 0,0 1 1 0 0,0-1-1 0 0,0 2 0 0 0,-1 10-3 0 0,1-1 0 0 0,2 23-1 0 0,-1-31 2 0 0,4 33 24 0 0,16 57-1 0 0,-2-14 164 0 0,7 96 436 0 0,12 59 422 0 0,-37-233-987 0 0,-1 0 0 0 0,1 1 0 0 0,-1-1 1 0 0,1 0-1 0 0,0 0 0 0 0,0 0 0 0 0,0 0 0 0 0,0 0 0 0 0,3 3 0 0 0,-4-4-28 0 0,1-1-1 0 0,-1 0 0 0 0,1 0 0 0 0,0 0 0 0 0,-1 0 0 0 0,1 0 0 0 0,-1 0 0 0 0,1 0 0 0 0,0 0 0 0 0,-1 0 1 0 0,1 0-1 0 0,-1 0 0 0 0,1 0 0 0 0,-1 0 0 0 0,1 0 0 0 0,0 0 0 0 0,-1 0 0 0 0,1-1 0 0 0,-1 1 0 0 0,1 0 1 0 0,-1 0-1 0 0,1-1 0 0 0,-1 1 0 0 0,1 0 0 0 0,-1-1 0 0 0,1 1 0 0 0,-1-1 0 0 0,1 1 0 0 0,-1-1 0 0 0,0 1 1 0 0,1 0-1 0 0,-1-1 0 0 0,0 1 0 0 0,1-1 0 0 0,-1 0 0 0 0,0 1 0 0 0,0-1 0 0 0,0 1 0 0 0,1-2 1 0 0,231-352 862 0 0,-138 222-923 0 0,-53 76-4330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5.08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656 0 5889 0 0,'-8'0'322'0'0,"1"1"-1"0"0,-1 0 1 0 0,1 0-1 0 0,-1 0 0 0 0,1 1 1 0 0,0 0-1 0 0,0 1 1 0 0,-1 0-1 0 0,2 0 1 0 0,-1 0-1 0 0,-8 5 0 0 0,5-1 18 0 0,0 1-1 0 0,1 0 0 0 0,0 0 0 0 0,0 1 1 0 0,1 0-1 0 0,-10 12 0 0 0,-3 12 198 0 0,1 1 1 0 0,1 1-1 0 0,-18 46 0 0 0,33-71-451 0 0,-56 129 714 0 0,6 3 0 0 0,-61 256 0 0 0,18 260 587 0 0,52 6-456 0 0,30 220-269 0 0,82-2-93 0 0,73-146-192 0 0,-87-540-322 0 0,133 318 1 0 0,-157-448 9 0 0,175 383 195 0 0,-165-369-158 0 0,-8-15-113 0 0,2 0 0 0 0,53 74 0 0 0,-57-111-9 0 0,-28-27 12 0 0,0 0 0 0 0,-1 0 0 0 0,1-1 0 0 0,0 1-1 0 0,0 0 1 0 0,0 0 0 0 0,0-1 0 0 0,0 1 0 0 0,0-1 0 0 0,0 1 0 0 0,0-1 0 0 0,0 1-1 0 0,1-1 1 0 0,-1 0 0 0 0,0 0 0 0 0,0 1 0 0 0,0-1 0 0 0,0 0 0 0 0,1 0-1 0 0,-1 0 1 0 0,0 0 0 0 0,0 0 0 0 0,0-1 0 0 0,0 1 0 0 0,1 0 0 0 0,-1 0 0 0 0,0-1-1 0 0,0 1 1 0 0,0-1 0 0 0,1 0 0 0 0,-2-1-95 0 0,0 0-1 0 0,0 0 0 0 0,0-1 1 0 0,0 1-1 0 0,0 0 0 0 0,-1 0 1 0 0,1 0-1 0 0,-1 0 0 0 0,0 0 1 0 0,-1-4-1 0 0,-2-5-567 0 0,1-5-2049 0 0,-2 0 1 0 0,-12-28-1 0 0,6 17-1031 0 0,2 0-1198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3.9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59 6346 7978 0 0,'-15'-1'246'0'0,"10"1"-148"0"0,-1-1 0 0 0,1 1 0 0 0,0-1 0 0 0,-1 0 0 0 0,1 0 0 0 0,-7-3 0 0 0,12 2-63 0 0,0 0 0 0 0,0 1 0 0 0,0-1 0 0 0,1 1 0 0 0,-1-1 0 0 0,1 0 0 0 0,-1 1 0 0 0,1-1 0 0 0,-1 1 0 0 0,1-1 0 0 0,0 1 1 0 0,0-1-1 0 0,-1 1 0 0 0,1 0 0 0 0,1-2 0 0 0,0 1 7 0 0,83-178 830 0 0,-10 16-456 0 0,133-179 207 0 0,437-453 748 0 0,-567 706-1251 0 0,608-630 732 0 0,-291 320-337 0 0,300-258 809 0 0,41 46-661 0 0,83 0-815 0 0,-715 537 182 0 0,395-258-6 0 0,-398 269 16 0 0,399-231 95 0 0,-347 210-262 0 0,412-214 369 0 0,-239 164-118 0 0,-80 56-66 0 0,22-8-148 0 0,-234 75 110 0 0,-15 5 11 0 0,-1 0 0 0 0,19-11 0 0 0,-36 18-29 0 0,-1 0 1 0 0,0 0-1 0 0,0 0 0 0 0,0 0 0 0 0,0 0 0 0 0,0 0 0 0 0,1 0 1 0 0,-1 0-1 0 0,0 0 0 0 0,0 0 0 0 0,0 0 0 0 0,0 0 1 0 0,0 0-1 0 0,1-1 0 0 0,-1 1 0 0 0,0 0 0 0 0,0 0 0 0 0,0 0 1 0 0,0 0-1 0 0,0 0 0 0 0,0 0 0 0 0,0 0 0 0 0,0-1 1 0 0,1 1-1 0 0,-1 0 0 0 0,0 0 0 0 0,0 0 0 0 0,0 0 0 0 0,0 0 1 0 0,0-1-1 0 0,0 1 0 0 0,0 0 0 0 0,0 0 0 0 0,0 0 1 0 0,0 0-1 0 0,0-1 0 0 0,0 1 0 0 0,0 0 0 0 0,0 0 0 0 0,0 0 1 0 0,0 0-1 0 0,0 0 0 0 0,0-1 0 0 0,0 1 0 0 0,0 0 0 0 0,-1 0 1 0 0,-9-4 47 0 0,-29 0-30 0 0,15 1-1 0 0,5-3 8 0 0,0-1 0 0 0,1-1 0 0 0,0-1 0 0 0,0 0 0 0 0,1-1-1 0 0,-31-24 1 0 0,13 10 40 0 0,-2 1-1 0 0,0 2 1 0 0,-1 1-1 0 0,-43-14 0 0 0,80 33-67 0 0,0 1 0 0 0,0-1 1 0 0,-1 1-1 0 0,1 0 0 0 0,0-1 0 0 0,0 1 0 0 0,0 0 0 0 0,0 0 0 0 0,-1 0 0 0 0,1 0 0 0 0,0 0 0 0 0,0 0 0 0 0,0 0 0 0 0,-1 0 0 0 0,1 0 0 0 0,0 1 0 0 0,0-1 0 0 0,0 0 0 0 0,0 1 0 0 0,0-1 0 0 0,0 1 0 0 0,0-1 0 0 0,0 1 0 0 0,0 0 0 0 0,0 0 0 0 0,0-1 0 0 0,0 1 1 0 0,0 0-1 0 0,0 0 0 0 0,0 0 0 0 0,1 0 0 0 0,-1 0 0 0 0,0 0 0 0 0,1 0 0 0 0,-1 0 0 0 0,1 0 0 0 0,-1 0 0 0 0,1 0 0 0 0,-1 0 0 0 0,1 0 0 0 0,0 0 0 0 0,0 1 0 0 0,-1-1 0 0 0,1 0 0 0 0,0 0 0 0 0,0 0 0 0 0,0 2 0 0 0,-1 9-15 0 0,1 1-1 0 0,0 0 0 0 0,3 20 1 0 0,-2-20 24 0 0,5 92-44 0 0,-5-51 0 0 0,3 1-1 0 0,2-1 1 0 0,19 78 0 0 0,-23-125 45 0 0,0 0-1 0 0,1 0 1 0 0,0 0-1 0 0,0 0 1 0 0,8 11 0 0 0,-11-17 3 0 0,1 0 0 0 0,-1-1 1 0 0,1 1-1 0 0,0 0 0 0 0,0 0 1 0 0,-1 0-1 0 0,1 0 0 0 0,0-1 1 0 0,0 1-1 0 0,0 0 0 0 0,0-1 1 0 0,0 1-1 0 0,0-1 0 0 0,0 1 1 0 0,0-1-1 0 0,0 1 0 0 0,0-1 1 0 0,0 0-1 0 0,1 1 0 0 0,-1-1 1 0 0,0 0-1 0 0,0 0 0 0 0,0 0 1 0 0,0 0-1 0 0,0 0 0 0 0,1 0 1 0 0,-1 0-1 0 0,0 0 0 0 0,0-1 1 0 0,0 1-1 0 0,0 0 0 0 0,0-1 1 0 0,0 1-1 0 0,0-1 0 0 0,0 1 1 0 0,0-1-1 0 0,0 1 0 0 0,0-1 1 0 0,0 0-1 0 0,0 1 0 0 0,0-1 1 0 0,0 0-1 0 0,0 0 0 0 0,0-1 1 0 0,33-36 88 0 0,-3-1 0 0 0,50-81-1 0 0,-34 49-50 0 0,88-139-1957 0 0,-79 123-6550 0 0,-46 69 3874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5.90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4241 1 4529 0 0,'9'22'1028'0'0,"-10"-19"-899"0"0,1 1 0 0 0,-1-1 1 0 0,1 0-1 0 0,-1 1 0 0 0,0-1 0 0 0,-1 0 0 0 0,1 1 0 0 0,-1-1 0 0 0,1 0 1 0 0,-1 0-1 0 0,0 0 0 0 0,-3 3 0 0 0,-31 35 976 0 0,17-21-688 0 0,-19 21 308 0 0,-2-2 0 0 0,-75 56 0 0 0,-101 54 33 0 0,186-129-742 0 0,-60 33 124 0 0,-118 52 1 0 0,85-46-85 0 0,-39 17 137 0 0,-3-7 1 0 0,-207 57-1 0 0,-799 219 1835 0 0,709-245-1058 0 0,370-88-425 0 0,-177 0 1 0 0,132-3 220 0 0,87-4-379 0 0,18-1-138 0 0,23-2-114 0 0,0-1 0 0 0,1 0 1 0 0,-1 0-1 0 0,0-1 1 0 0,0 0-1 0 0,0-1 1 0 0,0 0-1 0 0,-15-4 0 0 0,5-1 168 0 0,11 4-226 0 0,0 0-1 0 0,0-1 0 0 0,0 0 0 0 0,1 0 0 0 0,-14-9 1 0 0,9 1 24 0 0,11 10-93 0 0,1 0 1 0 0,-1 1-1 0 0,1-1 0 0 0,-1 0 0 0 0,0 0 0 0 0,0 0 1 0 0,1 1-1 0 0,-1-1 0 0 0,0 0 0 0 0,0 1 0 0 0,0-1 1 0 0,0 0-1 0 0,0 1 0 0 0,0-1 0 0 0,0 1 0 0 0,0 0 1 0 0,0-1-1 0 0,0 1 0 0 0,0 0 0 0 0,0 0 0 0 0,0-1 1 0 0,0 1-1 0 0,0 0 0 0 0,0 0 0 0 0,0 0 0 0 0,0 0 1 0 0,-1 1-1 0 0,1-1 0 0 0,0 0 0 0 0,0 0 0 0 0,-2 1 1 0 0,-43 34 117 0 0,10-17-16 0 0,34-17-103 0 0,0 0 0 0 0,0 0 0 0 0,-1-1 0 0 0,1 1 0 0 0,0 0 0 0 0,-1-1 0 0 0,1 1 0 0 0,0-1 0 0 0,-1 0-1 0 0,1 0 1 0 0,-1 0 0 0 0,1 0 0 0 0,-5-1 0 0 0,-11-17 170 0 0,16 17-163 0 0,1-1 0 0 0,-1 0 0 0 0,1 0-1 0 0,-1 0 1 0 0,0 1 0 0 0,1-1 0 0 0,-1 1 0 0 0,0 0 0 0 0,0-1 0 0 0,-2 0 0 0 0,3 2-13 0 0,1 0 0 0 0,-1-1 0 0 0,1 1 0 0 0,-1 0 1 0 0,1 0-1 0 0,-1 0 0 0 0,1-1 0 0 0,0 1 1 0 0,-1 0-1 0 0,1-1 0 0 0,-1 1 0 0 0,1 0 1 0 0,0-1-1 0 0,-1 1 0 0 0,1-1 0 0 0,0 1 0 0 0,0-1 1 0 0,-1 1-1 0 0,1 0 0 0 0,0-1 0 0 0,0 1 1 0 0,-1-1-1 0 0,1 1 0 0 0,0-1 0 0 0,0 1 1 0 0,0-1-1 0 0,0 1 0 0 0,0-1 0 0 0,0 1 0 0 0,0-2 1 0 0,7-19-17 0 0,23-21 71 0 0,-27 39-21 0 0,41-48-1 0 0,2 2 0 0 0,78-64 0 0 0,3 16-106 0 0,-112 87 62 0 0,1 0 0 0 0,0 2 0 0 0,1 0 0 0 0,0 0 0 0 0,0 2 0 0 0,30-8 0 0 0,-33 11 12 0 0,1 1-89 0 0,-15 3 83 0 0,0 0 0 0 0,0 0 0 0 0,0 0 0 0 0,0 0 0 0 0,-1 0 0 0 0,1 0 0 0 0,0 0 0 0 0,0 0 0 0 0,-1 0 0 0 0,1 0 0 0 0,0 0 0 0 0,-1-1 0 0 0,1 1 0 0 0,-1 0 0 0 0,1 0 0 0 0,-1 0 0 0 0,1-1 0 0 0,-1 1 0 0 0,0 1 0 0 0,-12 17-24 0 0,-17 28-2 0 0,3 1 0 0 0,-28 63 0 0 0,-75 272 7 0 0,109-317 84 0 0,14-45-99 0 0,-2 12 29 0 0,-2-2 0 0 0,-1 1-1 0 0,-23 40 1 0 0,35-72 11 0 0,0 1 0 0 0,0-1 0 0 0,0 0 0 0 0,0 0 0 0 0,0 1 1 0 0,0-1-1 0 0,-1 0 0 0 0,1 1 0 0 0,0-1 0 0 0,0 0 0 0 0,0 0 0 0 0,0 1 0 0 0,-1-1 0 0 0,1 0 0 0 0,0 0 0 0 0,0 0 0 0 0,-1 1 0 0 0,1-1 0 0 0,0 0 1 0 0,0 0-1 0 0,-1 0 0 0 0,1 0 0 0 0,0 1 0 0 0,0-1 0 0 0,-1 0 0 0 0,1 0 0 0 0,0 0 0 0 0,-1 0 0 0 0,1 0 0 0 0,0 0 0 0 0,-1 0 0 0 0,1 0 0 0 0,0 0 1 0 0,0 0-1 0 0,-1 0 0 0 0,1 0 0 0 0,0 0 0 0 0,-1 0 0 0 0,1 0 0 0 0,0 0 0 0 0,0-1 0 0 0,-1 1 0 0 0,1 0 0 0 0,-1 0 0 0 0,-7-16 67 0 0,0-23 37 0 0,-1-25-48 0 0,-27-99 0 0 0,30 144-73 0 0,-1-1 1 0 0,0 1-1 0 0,-2 0 0 0 0,0 1 1 0 0,-1 0-1 0 0,-1 1 0 0 0,0 0 1 0 0,-2 0-1 0 0,-16-18 1 0 0,17 27 19 0 0,11 7-12 0 0,-1 1 0 0 0,1-1 1 0 0,-1 0-1 0 0,1 0 0 0 0,-1 0 1 0 0,1 0-1 0 0,0-1 0 0 0,-1 1 1 0 0,1 0-1 0 0,0 0 0 0 0,0-1 1 0 0,0 1-1 0 0,0-1 0 0 0,0 1 1 0 0,-1-3-1 0 0,3 3-220 0 0,-1 0-1 0 0,1 0 1 0 0,-1 1-1 0 0,1-1 1 0 0,0 0 0 0 0,-1 0-1 0 0,1 0 1 0 0,0 0-1 0 0,0 1 1 0 0,0-1-1 0 0,-1 0 1 0 0,1 1 0 0 0,0-1-1 0 0,0 0 1 0 0,0 1-1 0 0,0-1 1 0 0,0 1-1 0 0,2-1 1 0 0,22-9-5075 0 0,-21 8 4174 0 0,21-8-2592 0 0,-9 5-99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06.25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20 98 5633 0 0,'-3'-6'378'0'0,"0"1"-1"0"0,1-1 1 0 0,0 1-1 0 0,0-1 1 0 0,0 0 0 0 0,0 0-1 0 0,1 1 1 0 0,0-1-1 0 0,0-8 1 0 0,1 12-282 0 0,0 1 1 0 0,0 0-1 0 0,0-1 1 0 0,0 1-1 0 0,1-1 1 0 0,-1 1-1 0 0,0 0 0 0 0,1-1 1 0 0,-1 1-1 0 0,1 0 1 0 0,0-1-1 0 0,-1 1 1 0 0,1 0-1 0 0,0 0 1 0 0,0 0-1 0 0,0 0 0 0 0,-1 0 1 0 0,3-2-1 0 0,-2 2 4 0 0,1 0 0 0 0,0 1 1 0 0,-1-1-1 0 0,1 0 0 0 0,0 1 0 0 0,0-1 0 0 0,0 1 0 0 0,0-1 0 0 0,-1 1 0 0 0,1 0 0 0 0,0-1 0 0 0,0 1 0 0 0,0 0 0 0 0,0 1 1 0 0,0-1-1 0 0,0 0 0 0 0,2 1 0 0 0,3 1 137 0 0,-1-1 1 0 0,0 2 0 0 0,0-1-1 0 0,0 1 1 0 0,0-1-1 0 0,-1 2 1 0 0,1-1 0 0 0,-1 1-1 0 0,1 0 1 0 0,4 4 0 0 0,49 52 1060 0 0,-37-37-920 0 0,16 20 211 0 0,65 92 0 0 0,18 59 26 0 0,-73-114-488 0 0,15 34-12 0 0,89 226 0 0 0,-32 21 87 0 0,-101-281-144 0 0,-3 0 0 0 0,9 134 0 0 0,-24-160-6 0 0,-3 0 1 0 0,-1-1-1 0 0,-18 85 0 0 0,20-134-231 0 0,1 0-1 0 0,-1 0 1 0 0,0 0-1 0 0,-1 0 1 0 0,1 0-1 0 0,-1 0 1 0 0,0 0-1 0 0,0-1 1 0 0,-4 7-1 0 0,-4-41-10166 0 0,2-25 4190 0 0,6 29 4593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07.04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308 307 3209 0 0,'0'0'69'0'0,"0"-1"1"0"0,-1 1-1 0 0,1 0 1 0 0,0-1 0 0 0,-1 1-1 0 0,1 0 1 0 0,-1-1-1 0 0,1 1 1 0 0,0 0 0 0 0,-1-1-1 0 0,1 1 1 0 0,-1 0-1 0 0,1-1 1 0 0,-1 1 0 0 0,1 0-1 0 0,-1 0 1 0 0,1 0-1 0 0,-1 0 1 0 0,1-1 0 0 0,-1 1-1 0 0,1 0 1 0 0,-1 0-1 0 0,1 0 1 0 0,-1 0 0 0 0,1 0-1 0 0,-1 0 1 0 0,1 0-1 0 0,-1 1 1 0 0,1-1 0 0 0,-1 0-1 0 0,1 0 1 0 0,-2 0-1 0 0,-6 17 3245 0 0,5 27-64 0 0,3-43-3384 0 0,-4 84 1037 0 0,-27 145 0 0 0,19-156-637 0 0,-4-6 16 0 0,10-50-66 0 0,2-1 1 0 0,0 1-1 0 0,1 0 1 0 0,0 18-1 0 0,6-35 429 0 0,5-9-332 0 0,10-14-147 0 0,-15 18-111 0 0,50-66 99 0 0,-12 16-124 0 0,82-84 0 0 0,-108 122-36 0 0,2 2-1 0 0,0 0 0 0 0,1 1 1 0 0,0 1-1 0 0,1 1 1 0 0,0 0-1 0 0,1 2 0 0 0,0 0 1 0 0,32-9-1 0 0,-25 12-8 0 0,54-4-1 0 0,-65 9 87 0 0,1 0 1 0 0,-1-1-1 0 0,0-1 0 0 0,0 0 0 0 0,0-1 1 0 0,0-1-1 0 0,0 0 0 0 0,-1-2 0 0 0,20-9 1 0 0,-34 15-43 0 0,0 1 0 0 0,0-1 1 0 0,-1 0-1 0 0,1 1 0 0 0,0-1 0 0 0,0 0 1 0 0,0 0-1 0 0,0 0 0 0 0,-1 0 1 0 0,1 0-1 0 0,0 1 0 0 0,-1-1 0 0 0,1 0 1 0 0,-1 0-1 0 0,1 0 0 0 0,-1-1 1 0 0,0 1-1 0 0,1 0 0 0 0,-1 0 1 0 0,0 0-1 0 0,0 0 0 0 0,0 0 0 0 0,0 0 1 0 0,1 0-1 0 0,-2-1 0 0 0,1-1 1 0 0,-1 0 19 0 0,0 1 1 0 0,0-1 0 0 0,0 0-1 0 0,0 0 1 0 0,-1 1-1 0 0,1-1 1 0 0,-1 1 0 0 0,0-1-1 0 0,1 1 1 0 0,-4-3 0 0 0,-4-4 147 0 0,0 1 1 0 0,-1 0-1 0 0,-20-13 1 0 0,-104-51 684 0 0,-12-7-368 0 0,110 58-442 0 0,0 2 0 0 0,-1 1 1 0 0,-1 3-1 0 0,0 0 0 0 0,-1 3 0 0 0,0 1 0 0 0,-1 2 0 0 0,0 1 0 0 0,-1 3 1 0 0,-71-1-1 0 0,97 6-224 0 0,1 0-401 0 0,1 0 0 0 0,-1-1 0 0 0,1 0 0 0 0,-22-5 0 0 0,34 6 310 0 0,0 0 0 0 0,1 0 1 0 0,-1-1-1 0 0,0 1 0 0 0,1 0 0 0 0,-1 0 0 0 0,1-1 1 0 0,8-36-14428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9.86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495 138 4809 0 0,'0'-15'847'0'0,"-1"10"-624"0"0,1 11 71 0 0,0-3-197 0 0,-2 37-121 0 0,3-30 321 0 0,2-26 694 0 0,-2 4-857 0 0,1 0 0 0 0,-2-1 1 0 0,0-18-1 0 0,-2-24 1301 0 0,2 54-1360 0 0,1-1-1 0 0,-1 1 1 0 0,0-1 0 0 0,0 1-1 0 0,0-1 1 0 0,0 1-1 0 0,-1-1 1 0 0,1 1 0 0 0,0-1-1 0 0,-1 1 1 0 0,1-1 0 0 0,-1 1-1 0 0,1-1 1 0 0,-1 1-1 0 0,0-1 1 0 0,1 1 0 0 0,-1 0-1 0 0,0-1 1 0 0,0 1 0 0 0,0 0-1 0 0,0 0 1 0 0,0 0-1 0 0,0 0 1 0 0,-1 0 0 0 0,-1-2-1 0 0,1 3-37 0 0,0 0 0 0 0,1 0 0 0 0,-1 0 0 0 0,0 0 0 0 0,0 0 0 0 0,1 1 0 0 0,-1-1 0 0 0,0 0 0 0 0,1 1 0 0 0,-1-1 0 0 0,1 1 0 0 0,-1 0 0 0 0,1-1 0 0 0,-1 1 0 0 0,1 0 1 0 0,-1 0-1 0 0,1 0 0 0 0,-1 0 0 0 0,1 0 0 0 0,0 1 0 0 0,0-1 0 0 0,0 0 0 0 0,-2 3 0 0 0,-32 38 47 0 0,2 1 0 0 0,2 2 0 0 0,2 1 0 0 0,2 1 1 0 0,-22 53-1 0 0,-82 261 498 0 0,100-250-301 0 0,5 1 0 0 0,5 1 1 0 0,-9 150-1 0 0,31 348 487 0 0,7-493-479 0 0,5-1 0 0 0,6-1 0 0 0,58 204 1 0 0,-32-172 224 0 0,56 153 805 0 0,-66-215-960 0 0,-8-16-132 0 0,3-1 0 0 0,43 69 0 0 0,-54-113-307 0 0,-19-24 72 0 0,1 0-1 0 0,-1-1 1 0 0,1 1-1 0 0,-1 0 1 0 0,1 0-1 0 0,0-1 1 0 0,0 1-1 0 0,-1-1 1 0 0,1 1-1 0 0,0 0 1 0 0,0-1-1 0 0,-1 0 1 0 0,1 1-1 0 0,0-1 1 0 0,0 1-1 0 0,0-1 1 0 0,0 0-1 0 0,0 0 1 0 0,0 1 0 0 0,0-1-1 0 0,0 0 1 0 0,0 0-1 0 0,-1 0 1 0 0,1 0-1 0 0,0 0 1 0 0,0 0-1 0 0,0 0 1 0 0,0-1-1 0 0,1 1 1 0 0,-1-1-121 0 0,-1 0 1 0 0,1 0 0 0 0,-1 0 0 0 0,1 0 0 0 0,-1 1-1 0 0,0-1 1 0 0,1 0 0 0 0,-1 0 0 0 0,0 0-1 0 0,0 0 1 0 0,0 0 0 0 0,0 0 0 0 0,0 0-1 0 0,0 0 1 0 0,0 0 0 0 0,0 0 0 0 0,0 0-1 0 0,0 0 1 0 0,0 0 0 0 0,-1-1 0 0 0,-6-26-4546 0 0,5 20 2776 0 0,-3-8-957 0 0,-1-3-1611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51.94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412 0 5057 0 0,'-11'1'85'0'0,"0"0"0"0"0,0 1 0 0 0,0 1-1 0 0,0 0 1 0 0,0 0 0 0 0,1 1 0 0 0,-1 0 0 0 0,1 1 0 0 0,0 0-1 0 0,-16 11 1 0 0,2 2 262 0 0,0 0 0 0 0,-38 38 0 0 0,46-38-184 0 0,2 2 1 0 0,0 0-1 0 0,1 1 1 0 0,1 0-1 0 0,1 1 0 0 0,1 0 1 0 0,1 0-1 0 0,-8 32 1 0 0,4-6 12 0 0,2-1 0 0 0,-8 99-1 0 0,11 102-62 0 0,7-168-90 0 0,2 52 131 0 0,6 1 1 0 0,6-1 0 0 0,5-1 0 0 0,7-1 0 0 0,5-1 0 0 0,5-1 0 0 0,59 138 0 0 0,-46-143-62 0 0,126 279 126 0 0,80 35 347 0 0,75 34 89 0 0,-194-298-28 0 0,-109-145-242 0 0,8 11 313 0 0,-26-24-194 0 0,-15-18 203 0 0,-25-7-486 0 0,-154-19 14 0 0,168 25-196 0 0,-1-1 0 0 0,0 0 0 0 0,-21-11-1 0 0,34 14-21 0 0,-1-1-1 0 0,1-1 0 0 0,0 1 1 0 0,-1-1-1 0 0,2 0 0 0 0,-1 0 0 0 0,0-1 1 0 0,1 0-1 0 0,0 0 0 0 0,0 0 0 0 0,-8-12 1 0 0,11 13-17 0 0,0-1 0 0 0,1 1 0 0 0,0-1 0 0 0,-1 0 0 0 0,2 0 0 0 0,-1 1 0 0 0,0-1 0 0 0,1 0 0 0 0,0 0 0 0 0,0 0 0 0 0,1 0 0 0 0,-1 0 0 0 0,1 0 0 0 0,0 1 0 0 0,0-1 0 0 0,1 0 0 0 0,3-8 0 0 0,3-7 33 0 0,2 0 0 0 0,19-29 1 0 0,-10 22-4 0 0,2 1 0 0 0,44-44 0 0 0,-32 42-29 0 0,1 1 0 0 0,0 2 0 0 0,2 1-1 0 0,67-33 1 0 0,-90 50 3 0 0,27-7-14 0 0,-38 13 10 0 0,-1 0-1 0 0,1 1 1 0 0,0-1-1 0 0,0 1 0 0 0,0 0 1 0 0,0 0-1 0 0,0 0 1 0 0,0 0-1 0 0,-1 0 1 0 0,1 0-1 0 0,0 0 1 0 0,0 1-1 0 0,0-1 0 0 0,0 0 1 0 0,0 1-1 0 0,-1 0 1 0 0,1-1-1 0 0,0 1 1 0 0,2 2-1 0 0,-2-1 12 0 0,-1 0 1 0 0,0 0-1 0 0,1 0 0 0 0,-1 0 1 0 0,0 0-1 0 0,0 0 1 0 0,-1 0-1 0 0,1 1 0 0 0,0-1 1 0 0,-1 0-1 0 0,1 1 0 0 0,-1-1 1 0 0,0 1-1 0 0,0-1 0 0 0,0 5 1 0 0,-6 42 87 0 0,2-26-47 0 0,-6 75 32 0 0,5 1 0 0 0,4 0 1 0 0,13 121-1 0 0,-8-279-1574 0 0,-2 2-5204 0 0,2 11 2311 0 0,-2 29 1790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0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43 4489 0 0,'-9'-8'2251'0'0,"7"5"-1948"0"0,0 1 0 0 0,0 0 0 0 0,0 0 0 0 0,0 0 0 0 0,-1 0 0 0 0,1 0 0 0 0,-1 0 0 0 0,0 1 1 0 0,1-1-1 0 0,-1 1 0 0 0,-5-2 0 0 0,84 7 286 0 0,131 24-1 0 0,-125-15-506 0 0,105 5-1 0 0,-20-21 287 0 0,271-41 0 0 0,-279 28 193 0 0,283 5 0 0 0,159 50-278 0 0,-293-15-281 0 0,376-8 118 0 0,-58-20 143 0 0,-117 49-37 0 0,-169-11-17 0 0,685 2 634 0 0,-701-31-371 0 0,340 2 464 0 0,-245-30-546 0 0,-214 5-247 0 0,-140 20-72 0 0,-29 10 277 0 0,-17-8-298 0 0,-12-3-29 0 0,1 1 0 0 0,-1-1 0 0 0,0 2 0 0 0,1-1 0 0 0,9 6 1 0 0,-16-7-8 0 0,1-1 0 0 0,-1 1 0 0 0,1 1 1 0 0,-1-1-1 0 0,0 0 0 0 0,1 0 0 0 0,-1 0 1 0 0,0 1-1 0 0,0-1 0 0 0,0 0 0 0 0,0 1 1 0 0,0-1-1 0 0,0 1 0 0 0,-1 0 0 0 0,1-1 1 0 0,0 1-1 0 0,-1-1 0 0 0,1 1 0 0 0,-1 0 1 0 0,1 0-1 0 0,-1-1 0 0 0,0 1 1 0 0,0 0-1 0 0,0-1 0 0 0,0 1 0 0 0,0 0 1 0 0,0 0-1 0 0,-1-1 0 0 0,0 3 0 0 0,-2 11 107 0 0,0 0 1 0 0,-2 0-1 0 0,0 0 0 0 0,0-1 0 0 0,-13 22 0 0 0,2-2 23 0 0,3 1 0 0 0,0 0 0 0 0,3 1-1 0 0,-10 55 1 0 0,14-66-145 0 0,-11 71 80 0 0,5 1 0 0 0,0 109 0 0 0,13 43 3 0 0,-1 2 133 0 0,-3-130-209 0 0,22 232 0 0 0,39 14 290 0 0,-41-272-253 0 0,-4 2-1 0 0,0 173 0 0 0,-25-67-73 0 0,-1 111 186 0 0,50 179 68 0 0,-11-190-270 0 0,-18-123 227 0 0,-17 211 0 0 0,-9 281-41 0 0,18-615-135 0 0,-25 821 320 0 0,12-272-264 0 0,15-531-96 0 0,-1 534-13 0 0,-25-174 96 0 0,4-86-101 0 0,19 571-80 0 0,8-404 181 0 0,-7-489-47 0 0,-27 971 247 0 0,20-888-274 0 0,4 1 1 0 0,5 0-1 0 0,32 208 0 0 0,8 50-4 0 0,-36-298-14 0 0,43 362-167 0 0,2 213 70 0 0,-51-325 229 0 0,1 0-78 0 0,-6-106 59 0 0,0-104 21 0 0,-4 14-32 0 0,-1 31-79 0 0,3 222-5 0 0,6-261 130 0 0,2 106-149 0 0,4-47 138 0 0,2 47 63 0 0,1-73-236 0 0,-13 271 181 0 0,-4-142 18 0 0,8-230-127 0 0,0-4 38 0 0,1-1 1 0 0,3 0-1 0 0,1 0 0 0 0,14 60 1 0 0,9 20 171 0 0,-28-110-312 0 0,-7-24-194 0 0,-8-23-1439 0 0,-20-77-8356 0 0,16 41 4486 0 0,7 32 2238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10.5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537 76 8106 0 0,'-1'-7'302'0'0,"0"0"1"0"0,0 0-1 0 0,-1 0 1 0 0,0 0-1 0 0,0 0 1 0 0,-5-8-1 0 0,7 14-223 0 0,-1 0 0 0 0,1 0 0 0 0,-1-1 0 0 0,0 1 0 0 0,1 0 0 0 0,-1 0-1 0 0,0 0 1 0 0,0 1 0 0 0,0-1 0 0 0,0 0 0 0 0,1 0 0 0 0,-1 0 0 0 0,0 0 0 0 0,-1 1-1 0 0,1-1 1 0 0,0 1 0 0 0,0-1 0 0 0,0 1 0 0 0,0-1 0 0 0,0 1 0 0 0,-1-1 0 0 0,1 1 0 0 0,0 0-1 0 0,0 0 1 0 0,-1 0 0 0 0,1 0 0 0 0,0 0 0 0 0,0 0 0 0 0,-1 0 0 0 0,1 0 0 0 0,0 0-1 0 0,0 0 1 0 0,-1 1 0 0 0,1-1 0 0 0,0 1 0 0 0,0-1 0 0 0,0 1 0 0 0,0-1 0 0 0,0 1-1 0 0,0-1 1 0 0,-2 3 0 0 0,-11 8 150 0 0,1 0 1 0 0,0 1-1 0 0,1 1 0 0 0,0 0 0 0 0,1 0 1 0 0,0 1-1 0 0,-9 19 0 0 0,-8 6 158 0 0,-12 21 297 0 0,2 2 1 0 0,2 1 0 0 0,-35 89-1 0 0,31-48 289 0 0,-39 159-1 0 0,66-202-800 0 0,3 1-1 0 0,2-1 1 0 0,3 1-1 0 0,3 1 1 0 0,7 74-1 0 0,3-54 22 0 0,4-1 0 0 0,4 0 0 0 0,35 110 0 0 0,-27-128-9 0 0,3-1 0 0 0,2-2 0 0 0,3-1 0 0 0,3-1 0 0 0,2-2 0 0 0,47 55 0 0 0,-44-58-156 0 0,-18-23 7 0 0,41 43-1 0 0,-44-58-480 0 0,-14-19 53 0 0,-6-10 35 0 0,-31-181-15712 0 0,26 159 12208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17.07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43 3556 4081 0 0,'-2'1'7'0'0,"0"-1"-1"0"0,0 1 1 0 0,0 0 0 0 0,0-1 0 0 0,0 1-1 0 0,0 0 1 0 0,0 0 0 0 0,0 0 0 0 0,0 1-1 0 0,0-1 1 0 0,0 0 0 0 0,1 1 0 0 0,-1-1-1 0 0,0 1 1 0 0,1 0 0 0 0,-1-1 0 0 0,1 1-1 0 0,0 0 1 0 0,0 0 0 0 0,0 0 0 0 0,-1 0-1 0 0,2 0 1 0 0,-1 0 0 0 0,0 0 0 0 0,0 0-1 0 0,1 0 1 0 0,-1 0 0 0 0,1 1 0 0 0,0-1-1 0 0,-1 0 1 0 0,1 0 0 0 0,0 0 0 0 0,0 1-1 0 0,1-1 1 0 0,-1 0 0 0 0,0 0 0 0 0,2 4-1 0 0,-1 1-19 0 0,1 0-1 0 0,0-1 0 0 0,0 1 0 0 0,1-1 1 0 0,0 1-1 0 0,0-1 0 0 0,0 0 0 0 0,1 0 1 0 0,0 0-1 0 0,8 9 0 0 0,-5-8 1846 0 0,-11 1-411 0 0,1-7-542 0 0,-5-8-252 0 0,-6-11 218 0 0,11 7-640 0 0,-1 0 1 0 0,1 0-1 0 0,1 0 1 0 0,0 0-1 0 0,1-1 1 0 0,0-14-1 0 0,1-3 50 0 0,5-38 1 0 0,-1 37-249 0 0,2 0 1 0 0,0 0 0 0 0,3 1 0 0 0,0 0-1 0 0,1 1 1 0 0,2 0 0 0 0,1 0 0 0 0,1 1 0 0 0,2 1-1 0 0,0 0 1 0 0,33-38 0 0 0,3 7-3 0 0,2 3 0 0 0,2 2 0 0 0,3 2 0 0 0,1 3 1 0 0,3 3-1 0 0,93-50 0 0 0,288-104-155 0 0,-278 130 74 0 0,138-48-102 0 0,571-140 0 0 0,-159 124 180 0 0,8 51 327 0 0,361 12-216 0 0,-951 62-90 0 0,173-10 41 0 0,372-16 50 0 0,0 40-198 0 0,227 60-51 0 0,-677-55 340 0 0,362-28 1 0 0,-422-3-27 0 0,-1-9 0 0 0,-1-6 1 0 0,247-85-1 0 0,216-129 76 0 0,-235 27-5 0 0,-348 192-220 0 0,81-56 139 0 0,-5-6 1 0 0,125-119-1 0 0,-218 179-54 0 0,-1 0 1 0 0,-2-2-1 0 0,31-49 1 0 0,-27 37-23 0 0,-22 33-55 0 0,-3 4-9 0 0,0 1 1 0 0,-1-1 0 0 0,0 0 0 0 0,6-16-1 0 0,-6 8 200 0 0,-4 13-218 0 0,0 1 1 0 0,0-1-1 0 0,1 1 1 0 0,-1 0 0 0 0,0-1-1 0 0,1 1 1 0 0,-1 0 0 0 0,1 0-1 0 0,0 0 1 0 0,0 0 0 0 0,0 0-1 0 0,0 0 1 0 0,4-3 0 0 0,5-2 25 0 0,-6 1-23 0 0,1 0 0 0 0,-1 0 0 0 0,-1 0 0 0 0,1 0 0 0 0,-1-1 1 0 0,0 1-1 0 0,0-1 0 0 0,-1 0 0 0 0,0-1 0 0 0,2-7 0 0 0,10-19 31 0 0,-14 31-44 0 0,0 0 1 0 0,0 0-1 0 0,0 0 1 0 0,-1-1-1 0 0,1 1 1 0 0,-1 0-1 0 0,0 0 1 0 0,0 0 0 0 0,0 0-1 0 0,-1-6 1 0 0,0 7 3 0 0,1-1 1 0 0,0 1 0 0 0,-1-1-1 0 0,1 1 1 0 0,0-1-1 0 0,0 1 1 0 0,1-1 0 0 0,-1 1-1 0 0,0-1 1 0 0,1 1-1 0 0,-1-1 1 0 0,1 1 0 0 0,0 0-1 0 0,0-1 1 0 0,0 1 0 0 0,0 0-1 0 0,1 0 1 0 0,-1 0-1 0 0,3-4 1 0 0,-3 4-6 0 0,1 0 1 0 0,-1 0-1 0 0,1-1 0 0 0,-1 1 1 0 0,0 0-1 0 0,0-1 0 0 0,0 1 1 0 0,-1-1-1 0 0,1 0 0 0 0,0 1 1 0 0,-1-1-1 0 0,0 1 0 0 0,0-1 1 0 0,0-4-1 0 0,6-24 23 0 0,-6 31-22 0 0,1-1 0 0 0,-1 1 0 0 0,0-1-1 0 0,0 1 1 0 0,0-1 0 0 0,1 1 0 0 0,-1-1 0 0 0,0 1 0 0 0,0-1 0 0 0,0 1-1 0 0,0-1 1 0 0,0 1 0 0 0,0-1 0 0 0,0 0 0 0 0,0 1 0 0 0,0-1 0 0 0,0 1-1 0 0,0-1 1 0 0,0 1 0 0 0,-1-1 0 0 0,1 1 0 0 0,0-1 0 0 0,0 1 0 0 0,-1-1-1 0 0,1 1 1 0 0,0-1 0 0 0,0 1 0 0 0,-1-1 0 0 0,1 1 0 0 0,-1-1 0 0 0,1 1 0 0 0,0 0-1 0 0,-1-1 1 0 0,1 1 0 0 0,-1 0 0 0 0,1-1 0 0 0,-1 1 0 0 0,1 0 0 0 0,-1 0-1 0 0,1-1 1 0 0,-1 1 0 0 0,1 0 0 0 0,-1 0 0 0 0,1 0 0 0 0,-1 0 0 0 0,1 0-1 0 0,-2-1 1 0 0,1 2 11 0 0,1 0-9 0 0,0-3-1 0 0,0 1 1 0 0,1-1-1 0 0,-1 1 1 0 0,0-1-1 0 0,1 0 1 0 0,0 1-1 0 0,-1 0 1 0 0,1-1-1 0 0,0 1 0 0 0,0-1 1 0 0,0 1-1 0 0,0 0 1 0 0,1-2-1 0 0,7-14-4 0 0,-9 16 1 0 0,0 1 1 0 0,0 0-1 0 0,0 0 1 0 0,0-1 0 0 0,0 1-1 0 0,0 0 1 0 0,0 0-1 0 0,0-1 1 0 0,0 1-1 0 0,-1 0 1 0 0,1 0-1 0 0,0 0 1 0 0,0-1-1 0 0,0 1 1 0 0,0 0-1 0 0,-1 0 1 0 0,1 0-1 0 0,0 0 1 0 0,0-1-1 0 0,0 1 1 0 0,-1 0-1 0 0,1 0 1 0 0,0 0-1 0 0,0 0 1 0 0,-1 0-1 0 0,1 0 1 0 0,0 0-1 0 0,0 0 1 0 0,-1 0-1 0 0,1 0 1 0 0,0 0-1 0 0,0 0 1 0 0,-1 0-1 0 0,1 0 1 0 0,0 0-1 0 0,0 0 1 0 0,-1 0-1 0 0,1 0 1 0 0,0 0-1 0 0,0 0 1 0 0,0 0-1 0 0,-1 0 1 0 0,-19 7-15 0 0,-26 16 13 0 0,39-20 8 0 0,-41 22-55 0 0,-57 33 73 0 0,71-36 3 0 0,0-2 1 0 0,-57 23-1 0 0,91-43-28 0 0,0 0 0 0 0,0 0 0 0 0,0 0 1 0 0,-1 0-1 0 0,1 0 0 0 0,0 1 0 0 0,0-1 0 0 0,0 0 0 0 0,0 0 0 0 0,-1 0 0 0 0,1 0 0 0 0,0 0 0 0 0,0 0 0 0 0,0 0 0 0 0,0 0 0 0 0,0 1 0 0 0,-1-1 0 0 0,1 0 0 0 0,0 0 0 0 0,0 0 0 0 0,0 0 0 0 0,0 0 0 0 0,0 1 0 0 0,0-1 1 0 0,0 0-1 0 0,0 0 0 0 0,0 0 0 0 0,0 1 0 0 0,0-1 0 0 0,-1 0 0 0 0,1 0 0 0 0,0 0 0 0 0,0 0 0 0 0,0 1 0 0 0,0-1 0 0 0,0 0 0 0 0,0 0 0 0 0,1 0 0 0 0,-1 1 0 0 0,0-1 0 0 0,0 0 0 0 0,0 0 0 0 0,0 0 0 0 0,0 0 0 0 0,0 1 1 0 0,0-1-1 0 0,0 0 0 0 0,0 0 0 0 0,0 0 0 0 0,0 0 0 0 0,1 1 0 0 0,13 9-33 0 0,33 11 1 0 0,-28-13 28 0 0,13 6 13 0 0,0-2-1 0 0,1-1 1 0 0,1-2 0 0 0,0-1-1 0 0,0-1 1 0 0,0-2 0 0 0,1-2 0 0 0,56-1-1 0 0,-82-1 35 0 0,-8-1-30 0 0,1 1-1 0 0,0-1 0 0 0,0 1 1 0 0,0-1-1 0 0,0 0 1 0 0,-1 0-1 0 0,1 0 0 0 0,0 0 1 0 0,0 0-1 0 0,0 0 0 0 0,0 0 1 0 0,-1-1-1 0 0,1 1 1 0 0,0-1-1 0 0,3-1 0 0 0,-6 0 25 0 0,0 0-1 0 0,0 0 0 0 0,0 0 0 0 0,-1 0 0 0 0,1 0 0 0 0,-1 0 1 0 0,1 1-1 0 0,-1-1 0 0 0,0 0 0 0 0,0 1 0 0 0,0-1 0 0 0,-3-1 1 0 0,-11-11 152 0 0,-1-8 6 0 0,-22-38 1 0 0,34 51-179 0 0,1 0 0 0 0,0-1 0 0 0,1 1-1 0 0,0-1 1 0 0,0 0 0 0 0,1 0 0 0 0,-2-18 0 0 0,3 15-23 0 0,1 0 1 0 0,0-1-1 0 0,0 1 1 0 0,2 0-1 0 0,0 0 1 0 0,0 0-1 0 0,6-17 1 0 0,-8 29 6 0 0,1 0 0 0 0,-1 0 0 0 0,1 0 0 0 0,-1 0 0 0 0,0 0 0 0 0,0 0 0 0 0,1 0 0 0 0,-1 0 0 0 0,0 0 0 0 0,0 1 0 0 0,0-1 0 0 0,0 0 0 0 0,0 0 0 0 0,0 0 0 0 0,0 0 0 0 0,0 0 0 0 0,-1 0 0 0 0,1 0 0 0 0,0 0 0 0 0,0 0 0 0 0,-1 0 0 0 0,1 0 0 0 0,-1 0 0 0 0,1 1 0 0 0,-1-1 0 0 0,1 0 0 0 0,-1 0 0 0 0,1 0 0 0 0,-1 1 0 0 0,0-1 0 0 0,0 0 0 0 0,1 1 0 0 0,-1-1 0 0 0,0 1 0 0 0,0-1 0 0 0,0 1 0 0 0,1-1 0 0 0,-1 1 0 0 0,0-1 0 0 0,0 1 0 0 0,0 0 0 0 0,0-1 0 0 0,0 1-1 0 0,-1 0 1 0 0,0 0 1 0 0,0-1-1 0 0,0 1 0 0 0,0 0 0 0 0,0 0 0 0 0,-1 0 0 0 0,1 1 0 0 0,0-1 0 0 0,0 0 0 0 0,0 1 0 0 0,0-1 1 0 0,0 1-1 0 0,0 0 0 0 0,0 0 0 0 0,0 0 0 0 0,0 0 0 0 0,0 0 0 0 0,-1 2 0 0 0,-3 14-1891 0 0,6 3-5724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36.38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115 107 2601 0 0,'-6'0'222'0'0,"0"1"1"0"0,1 0 0 0 0,-1 1 0 0 0,1-1 0 0 0,-9 4 0 0 0,11-3-174 0 0,0-1 0 0 0,1 1 0 0 0,-1-1 1 0 0,0 0-1 0 0,-1 0 0 0 0,1-1 0 0 0,0 1 0 0 0,0 0 0 0 0,0-1 1 0 0,0 0-1 0 0,-1 0 0 0 0,1 0 0 0 0,0 0 0 0 0,0 0 0 0 0,-1-1 0 0 0,1 1 1 0 0,0-1-1 0 0,0 0 0 0 0,-4-2 0 0 0,6 3-22 0 0,1-1 0 0 0,-1 0 0 0 0,0 1-1 0 0,1-1 1 0 0,-1 0 0 0 0,1 1 0 0 0,0-1 0 0 0,-1 0 0 0 0,1 0 0 0 0,0 1-1 0 0,-1-1 1 0 0,1 0 0 0 0,0 0 0 0 0,0 0 0 0 0,0 0 0 0 0,0 1-1 0 0,-1-1 1 0 0,1 0 0 0 0,0 0 0 0 0,1 0 0 0 0,-1 0 0 0 0,0 0 0 0 0,0 1-1 0 0,0-2 1 0 0,9-27 457 0 0,-4 10 954 0 0,-5 20-1339 0 0,0 0 0 0 0,1 0 0 0 0,-1 0 0 0 0,0 0 0 0 0,0 0 0 0 0,0 0 0 0 0,0 1 0 0 0,1-1 0 0 0,-1 0 0 0 0,1 0 0 0 0,-1 0 0 0 0,1 0 1 0 0,-1 0-1 0 0,1 0 0 0 0,-1 0 0 0 0,1-1 0 0 0,0 1 0 0 0,0 0 0 0 0,-1 0 0 0 0,1 0 0 0 0,0-1 0 0 0,0 1 0 0 0,0 0 0 0 0,0-1 0 0 0,0 1 0 0 0,1 0 1 0 0,1 0 15 0 0,1 0 1 0 0,-1 0-1 0 0,0 0 1 0 0,1-1-1 0 0,-1 1 1 0 0,1-1-1 0 0,-1 0 1 0 0,7-1-1 0 0,4 0 69 0 0,0-2 1 0 0,-1 1-1 0 0,22-9 0 0 0,-5 1-119 0 0,1 1 0 0 0,0 1 0 0 0,1 2 0 0 0,-1 1 0 0 0,1 1 0 0 0,0 2 0 0 0,55 3 0 0 0,-65 0-52 0 0,-1-1 0 0 0,1-1 0 0 0,37-6 1 0 0,-12-8-4862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46.90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544 4863 3913 0 0,'-1'0'41'0'0,"0"0"1"0"0,0 0 0 0 0,1-1-1 0 0,-1 1 1 0 0,0 0-1 0 0,1-1 1 0 0,-1 1-1 0 0,0-1 1 0 0,1 1 0 0 0,-1-1-1 0 0,1 1 1 0 0,-1-1-1 0 0,0 1 1 0 0,1-1-1 0 0,-1 0 1 0 0,1 1 0 0 0,0-1-1 0 0,-1 0 1 0 0,1 1-1 0 0,-1-1 1 0 0,1 0-1 0 0,0 0 1 0 0,0 1 0 0 0,-1-1-1 0 0,1 0 1 0 0,0 0-1 0 0,0 1 1 0 0,0-1-1 0 0,0 0 1 0 0,0 0 0 0 0,0 0-1 0 0,0 1 1 0 0,0-1-1 0 0,0-1 1 0 0,-26 31 4300 0 0,26-28-4293 0 0,0-1 0 0 0,-1 0-1 0 0,1 0 1 0 0,-1 0 0 0 0,1 0 0 0 0,-1 0-1 0 0,1 0 1 0 0,0-1 0 0 0,-1 1 0 0 0,1 0-1 0 0,0 0 1 0 0,-1 0 0 0 0,1 0 0 0 0,-1 0-1 0 0,1-1 1 0 0,0 1 0 0 0,-1 0 0 0 0,1 0-1 0 0,0 0 1 0 0,-1-1 0 0 0,1 1 0 0 0,0 0 0 0 0,0-1-1 0 0,-1 1 1 0 0,1 0 0 0 0,0-1 0 0 0,0 1-1 0 0,-1 0 1 0 0,1-1 0 0 0,0 1 0 0 0,0-1-1 0 0,-17-21 634 0 0,4 7-165 0 0,3 3-305 0 0,0-1-1 0 0,0-1 0 0 0,1 1 1 0 0,-12-27-1 0 0,-11-16-5 0 0,-60-94 380 0 0,83 135-515 0 0,0-2 0 0 0,1 1 0 0 0,1-1 0 0 0,0 0 1 0 0,-5-26-1 0 0,-15-93 132 0 0,24 120-176 0 0,-45-356 587 0 0,30 210-437 0 0,-31-155 97 0 0,-8-72 1 0 0,51 337-247 0 0,-13-248 203 0 0,53-645 283 0 0,-31 882-453 0 0,31-280 161 0 0,-18 204-168 0 0,-8 75-36 0 0,4 2 0 0 0,26-85 0 0 0,55-116 62 0 0,-59 172-69 0 0,-20 53 0 0 0,69-208 142 0 0,-81 236-151 0 0,0 1-1 0 0,1-1 0 0 0,0 1 0 0 0,0 0 1 0 0,1 0-1 0 0,1 0 0 0 0,-1 1 0 0 0,1-1 0 0 0,1 1 1 0 0,-1 0-1 0 0,13-12 0 0 0,50-55 52 0 0,-12 10-101 0 0,-52 80-1094 0 0,1 11-10184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23.69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286 56 3641 0 0,'-2'-23'791'0'0,"2"20"-393"0"0,0 0 1 0 0,0 0 0 0 0,-1 0-1 0 0,1 0 1 0 0,-1 0 0 0 0,1 1-1 0 0,-1-1 1 0 0,-1-3 0 0 0,2 5-337 0 0,-1 1 0 0 0,1 0 0 0 0,0 0 0 0 0,0-1 0 0 0,0 1 0 0 0,-1 0 0 0 0,1 0 1 0 0,0 0-1 0 0,0-1 0 0 0,-1 1 0 0 0,1 0 0 0 0,0 0 0 0 0,0 0 0 0 0,-1 0 0 0 0,1 0 0 0 0,0 0 1 0 0,-1 0-1 0 0,1-1 0 0 0,0 1 0 0 0,-1 0 0 0 0,1 0 0 0 0,0 0 0 0 0,0 0 0 0 0,-1 0 0 0 0,1 0 1 0 0,0 0-1 0 0,-1 1 0 0 0,1-1 0 0 0,0 0 0 0 0,-1 0 0 0 0,-15 12 1390 0 0,9-3-1243 0 0,0 0 0 0 0,1 1 0 0 0,0 0-1 0 0,0 0 1 0 0,2 0 0 0 0,-1 1 0 0 0,1 0 0 0 0,-3 12 0 0 0,-12 27 102 0 0,-8 16 18 0 0,3 0-1 0 0,-20 89 1 0 0,-14 143 83 0 0,45-212-140 0 0,4 1 0 0 0,3 0 0 0 0,4 0 0 0 0,4 0 0 0 0,4 0 0 0 0,31 157 0 0 0,2-102 472 0 0,105 252-1 0 0,-103-266-316 0 0,-17-46-104 0 0,-24-185-8788 0 0,-5 37 2141 0 0,1 41 3314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25.93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3074 531 4177 0 0,'11'-24'678'0'0,"1"3"616"0"0,-12 20-1137 0 0,0 0 0 0 0,0 0-1 0 0,0 0 1 0 0,1 1 0 0 0,-1-1 0 0 0,0 0-1 0 0,0 0 1 0 0,-1 1 0 0 0,1-1 0 0 0,0 0-1 0 0,0 0 1 0 0,0 0 0 0 0,0 1-1 0 0,-1-1 1 0 0,1 0 0 0 0,0 1 0 0 0,-1-1-1 0 0,1 0 1 0 0,0 0 0 0 0,-1 1 0 0 0,1-1-1 0 0,-1 1 1 0 0,1-1 0 0 0,-1 0 0 0 0,1 1-1 0 0,-1-1 1 0 0,-1 0 0 0 0,1 0 36 0 0,-1 1 0 0 0,0-1 0 0 0,0 0 0 0 0,0 1 1 0 0,0-1-1 0 0,0 1 0 0 0,0 0 0 0 0,0 0 1 0 0,0 0-1 0 0,0 0 0 0 0,-2 0 0 0 0,-11 2 298 0 0,-1 0-1 0 0,-22 8 1 0 0,17-5 50 0 0,-110 19 127 0 0,-2-5 0 0 0,-195 1 0 0 0,220-22-610 0 0,0-5 0 0 0,1-4 1 0 0,-161-37-1 0 0,-147-66 42 0 0,217 58-37 0 0,-36-15-85 0 0,-126-31-37 0 0,348 99 59 0 0,-15-4 2 0 0,0 2 1 0 0,-1 0 0 0 0,-39 0-1 0 0,-14-8-39 0 0,80 13 37 0 0,0 0 0 0 0,0-1 0 0 0,0 1 0 0 0,0 0 0 0 0,0-1 0 0 0,0 1 0 0 0,0 0 0 0 0,0-1 0 0 0,0 1-1 0 0,1-1 1 0 0,-1 0 0 0 0,0 1 0 0 0,0-1 0 0 0,0 0 0 0 0,1 1 0 0 0,-1-1 0 0 0,0 0 0 0 0,1 0 0 0 0,-1 0 0 0 0,1 0 0 0 0,-1 1 0 0 0,1-1 0 0 0,-1 0 0 0 0,1 0 0 0 0,-1 0 0 0 0,1 0 0 0 0,0 0 0 0 0,0 0-1 0 0,-1 0 1 0 0,1 0 0 0 0,0-2 0 0 0,0 0 0 0 0,-1 0-1 0 0,1 1 0 0 0,0-1 0 0 0,0 0 1 0 0,0 0-1 0 0,1 0 0 0 0,-1 1 0 0 0,1-1 0 0 0,0-4 1 0 0,16-7-48 0 0,-7 10 5 0 0,-12 9 44 0 0,-1-1-1 0 0,0 1 1 0 0,-1-1-1 0 0,1 1 1 0 0,-1-1 0 0 0,0 0-1 0 0,0 0 1 0 0,0-1-1 0 0,-1 1 1 0 0,-5 2 0 0 0,-56 28 3 0 0,49-26 20 0 0,0 0 0 0 0,-18 13 0 0 0,17-10 26 0 0,1 0 1 0 0,-1-1-1 0 0,0-1 1 0 0,-1-1-1 0 0,0 0 1 0 0,-22 5-1 0 0,25-11-45 0 0,14-5 1 0 0,25-8 2 0 0,-9 9-44 0 0,0 1 1 0 0,0 0-1 0 0,0 1 0 0 0,0 0 1 0 0,0 1-1 0 0,0 1 1 0 0,24 6-1 0 0,3-1-14 0 0,-1-3 21 0 0,-30-4 26 0 0,1 1 1 0 0,-1 0-1 0 0,1 1 1 0 0,-1 0-1 0 0,1 0 1 0 0,16 8-1 0 0,-25-14 12 0 0,0 1-1 0 0,0-1 1 0 0,0 1-1 0 0,0-1 1 0 0,-1 1-1 0 0,0-1 1 0 0,2-7-1 0 0,11-27-181 0 0,12-4 37 0 0,-20 34 104 0 0,0 0 1 0 0,-1-1-1 0 0,0 1 0 0 0,-1-1 0 0 0,6-15 0 0 0,-9 19 28 0 0,0 2-1 0 0,0 1 0 0 0,0 0 1 0 0,0-1-1 0 0,0 1 0 0 0,-1 0 1 0 0,1-1-1 0 0,-1 1 0 0 0,0-1 1 0 0,1 1-1 0 0,-1-1 0 0 0,0 1 1 0 0,-1-1-1 0 0,1 1 0 0 0,0-1 1 0 0,-1 1-1 0 0,-1-5 0 0 0,2 7 1 0 0,0 0 1 0 0,0 0-1 0 0,-1 0 0 0 0,1 0 0 0 0,0 0 0 0 0,0 0 1 0 0,-1 0-1 0 0,1 0 0 0 0,0 1 0 0 0,0-1 0 0 0,-1 0 1 0 0,1 0-1 0 0,0 0 0 0 0,0 0 0 0 0,-1 0 1 0 0,1 0-1 0 0,0 0 0 0 0,0 0 0 0 0,0 1 0 0 0,0-1 1 0 0,-1 0-1 0 0,1 0 0 0 0,0 0 0 0 0,0 1 0 0 0,0-1 1 0 0,0 0-1 0 0,-1 0 0 0 0,1 0 0 0 0,0 1 0 0 0,0-1 1 0 0,0 0-1 0 0,0 0 0 0 0,0 0 0 0 0,0 1 0 0 0,0-1 1 0 0,0 0-1 0 0,0 0 0 0 0,0 1 0 0 0,0-1 0 0 0,0 0 1 0 0,0 0-1 0 0,0 1 0 0 0,0-1 0 0 0,-6 25-65 0 0,-1 28 26 0 0,-10 403 97 0 0,17-362-61 0 0,2-56 81 0 0,-2-38-22 0 0,-1-1-38 0 0,1 0 1 0 0,-1-1 0 0 0,0 1-1 0 0,0-1 1 0 0,1 1 0 0 0,-1 0-1 0 0,1-1 1 0 0,-1 1 0 0 0,1-1-1 0 0,0 0 1 0 0,-1 1 0 0 0,1-1 0 0 0,0 1-1 0 0,0-1 1 0 0,0 1 0 0 0,0-1-1 0 0,1 1 1 0 0,0-4 0 0 0,-1-2 15 0 0,-21-60 75 0 0,17 55-91 0 0,0 0-1 0 0,-1 0 0 0 0,-1 1 0 0 0,1-1 1 0 0,-2 1-1 0 0,1 0 0 0 0,-2 1 0 0 0,-14-18 1 0 0,3 7 27 0 0,-1 1 0 0 0,-43-32 0 0 0,54 44-1 0 0,-1 2 0 0 0,0-1 0 0 0,-20-9 0 0 0,25 14-35 0 0,1 1 0 0 0,0 0 0 0 0,-1-1 0 0 0,0 1 0 0 0,1 1 0 0 0,-1-1 0 0 0,0 1 0 0 0,1 0 0 0 0,-1 0 0 0 0,0 0 0 0 0,1 0 0 0 0,-10 3 0 0 0,7-3-78 0 0,13-5-776 0 0,16-4-5139 0 0,-3 5 917 0 0,-8 0 1354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39.57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675 88 3481 0 0,'19'-30'814'0'0,"-19"30"-805"0"0,0 0 1 0 0,1-1 0 0 0,-1 1 0 0 0,0 0 0 0 0,0 0 0 0 0,0 0 0 0 0,1-1 0 0 0,-1 1 0 0 0,0 0-1 0 0,0 0 1 0 0,0 0 0 0 0,1 0 0 0 0,-1 0 0 0 0,0-1 0 0 0,0 1 0 0 0,1 0 0 0 0,-1 0-1 0 0,0 0 1 0 0,1 0 0 0 0,-1 0 0 0 0,0 0 0 0 0,0 0 0 0 0,1 0 0 0 0,-1 0 0 0 0,0 0-1 0 0,1 0 1 0 0,-1 0 0 0 0,0 0 0 0 0,0 0 0 0 0,1 0 0 0 0,-1 1 0 0 0,0-1 0 0 0,0 0 0 0 0,1 0-1 0 0,-1 0 1 0 0,0 0 0 0 0,0 0 0 0 0,1 1 0 0 0,-1-1 0 0 0,0 0 0 0 0,0 0 0 0 0,0 0-1 0 0,1 1 1 0 0,-1-1 0 0 0,1 4 24 0 0,1 1 0 0 0,-1-1 0 0 0,0 0 1 0 0,0 1-1 0 0,-1-1 0 0 0,1 0 0 0 0,-1 6 0 0 0,0-4-13 0 0,2 2 225 0 0,1-9 142 0 0,1-25 625 0 0,-3-33-661 0 0,-1 58-198 0 0,0-1 0 0 0,0 1 0 0 0,0 0 0 0 0,0-1 0 0 0,0 1 0 0 0,0-1 0 0 0,0 1 0 0 0,0-1 0 0 0,-1 1 0 0 0,1-1 0 0 0,0 1 0 0 0,-1 0 0 0 0,1-1 0 0 0,-1 1 0 0 0,0 0 0 0 0,-1-3 0 0 0,2 4-81 0 0,-1 0 0 0 0,1 0-1 0 0,-1 0 1 0 0,0 1 0 0 0,1-1 0 0 0,-1 0 0 0 0,1 0-1 0 0,-1 0 1 0 0,1 0 0 0 0,-1 1 0 0 0,0-1 0 0 0,1 0-1 0 0,-1 0 1 0 0,1 1 0 0 0,-1-1 0 0 0,1 0 0 0 0,-1 1-1 0 0,1-1 1 0 0,0 1 0 0 0,-1-1 0 0 0,0 1 0 0 0,-2 2-127 0 0,-7 7 239 0 0,0 1 0 0 0,0 0-1 0 0,1 0 1 0 0,1 1-1 0 0,-14 26 1 0 0,-2 1 2 0 0,-11 17-55 0 0,3 1 0 0 0,2 2 0 0 0,-26 77 0 0 0,-48 195 80 0 0,-37 317-184 0 0,42 10 283 0 0,25-60 335 0 0,37 3 578 0 0,49 38-328 0 0,57-4-32 0 0,2-287-403 0 0,-45-249-260 0 0,57 140-1 0 0,67 94-41 0 0,-119-268-121 0 0,-4-5-12 0 0,-5-9 77 0 0,52 84 0 0 0,-74-135-95 0 0,0 0-1 0 0,0 0 0 0 0,0 0 1 0 0,0 0-1 0 0,0 0 0 0 0,0 0 0 0 0,0 0 1 0 0,0-1-1 0 0,0 1 0 0 0,0 0 1 0 0,0 0-1 0 0,0 0 0 0 0,0 0 1 0 0,0 0-1 0 0,0 0 0 0 0,1 0 1 0 0,-1 0-1 0 0,0 0 0 0 0,0 0 1 0 0,0 0-1 0 0,0 0 0 0 0,0 0 1 0 0,0 0-1 0 0,0 0 0 0 0,0 0 0 0 0,0 0 1 0 0,0 0-1 0 0,1 0 0 0 0,-1 0 1 0 0,0 0-1 0 0,0 0 0 0 0,0 0 1 0 0,0 0-1 0 0,0 0 0 0 0,0 0 1 0 0,0 0-1 0 0,0 0 0 0 0,0 0 1 0 0,0 0-1 0 0,1 0 0 0 0,-1 0 0 0 0,0 0 1 0 0,0 0-1 0 0,0 1 0 0 0,-3-19-168 0 0,-8-22-1600 0 0,-8-19-4429 0 0,-11-30-666 0 0,17 53 4106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40.92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1417 701 3961 0 0,'9'9'4533'0'0,"-9"-10"-4424"0"0,0 1 0 0 0,1-1-1 0 0,-1 1 1 0 0,0-1 0 0 0,1 1 0 0 0,-1-1 0 0 0,0 1 0 0 0,0-1 0 0 0,0 0-1 0 0,0 1 1 0 0,0-1 0 0 0,1 1 0 0 0,-1-1 0 0 0,0 1 0 0 0,0-1 0 0 0,0 1 0 0 0,0-1-1 0 0,-1 0 1 0 0,1 1 0 0 0,0-1 0 0 0,0 1 0 0 0,0-1 0 0 0,0 1 0 0 0,-1-1 0 0 0,1 1-1 0 0,0-1 1 0 0,0 1 0 0 0,-1-1 0 0 0,-16-21 1005 0 0,-26-14-726 0 0,41 34-245 0 0,-14-10-45 0 0,-1 1-1 0 0,0 1 0 0 0,-1 1 1 0 0,-30-12-1 0 0,-81-21 39 0 0,30 11-44 0 0,-68-34-17 0 0,99 36-25 0 0,-1 3 0 0 0,-1 3 0 0 0,-87-17 0 0 0,-45 15-40 0 0,163 23-7 0 0,0 2 0 0 0,0 1-1 0 0,-46 8 1 0 0,81-8-6 0 0,-40 8-25 0 0,41-8 24 0 0,1 0 1 0 0,0-1-1 0 0,-1 1 1 0 0,1 0-1 0 0,0 0 1 0 0,-1 0-1 0 0,1 0 1 0 0,0 1-1 0 0,0-1 1 0 0,0 0-1 0 0,0 1 1 0 0,0 0-1 0 0,0-1 1 0 0,-2 4-1 0 0,4-4 3 0 0,0-1 0 0 0,-1 1 0 0 0,1-1 0 0 0,0 1 0 0 0,0 0 0 0 0,0-1 0 0 0,0 1 0 0 0,0-1 0 0 0,0 1 0 0 0,0 0 0 0 0,0-1-1 0 0,0 1 1 0 0,0-1 0 0 0,0 1 0 0 0,0 0 0 0 0,1-1 0 0 0,-1 1 0 0 0,0-1 0 0 0,0 1 0 0 0,1-1 0 0 0,-1 1 0 0 0,0-1 0 0 0,1 1 0 0 0,-1-1 0 0 0,0 1 0 0 0,1-1 0 0 0,0 1 0 0 0,2-1 11 0 0,1 0 0 0 0,0-1 0 0 0,-1 0 1 0 0,1 0-1 0 0,-1 0 0 0 0,1 0 0 0 0,-1-1 1 0 0,1 0-1 0 0,-1 1 0 0 0,0-1 0 0 0,0 0 1 0 0,0 0-1 0 0,0-1 0 0 0,3-2 0 0 0,41-46-2 0 0,-17 18-3 0 0,159-129 51 0 0,-87 92-50 0 0,-101 69-9 0 0,-1 1 0 0 0,1 0 0 0 0,-1-1 0 0 0,0 1 1 0 0,1 0-1 0 0,-1-1 0 0 0,1 1 0 0 0,-1 0 0 0 0,1 0 1 0 0,-1-1-1 0 0,1 1 0 0 0,-1 0 0 0 0,1 0 0 0 0,-1 0 0 0 0,1 0 1 0 0,0 0-1 0 0,-1 0 0 0 0,1 0 0 0 0,-1 0 0 0 0,1 0 1 0 0,-1 0-1 0 0,1 0 0 0 0,-1 0 0 0 0,1 0 0 0 0,-1 0 0 0 0,1 1 1 0 0,-1-1-1 0 0,1 0 0 0 0,-1 0 0 0 0,2 1 0 0 0,1 16-71 0 0,-12 30-12 0 0,7-41 82 0 0,-68 240-17 0 0,-4 11 84 0 0,68-228 52 0 0,-17 41 0 0 0,23-69-104 0 0,0-1 0 0 0,0 0 0 0 0,0 1 0 0 0,-1-1 0 0 0,1 0 0 0 0,0 1 0 0 0,0-1 0 0 0,-1 0 0 0 0,1 0 0 0 0,0 1 0 0 0,-1-1 0 0 0,1 0 0 0 0,0 0 1 0 0,-1 0-1 0 0,1 1 0 0 0,0-1 0 0 0,-1 0 0 0 0,1 0 0 0 0,-1 0 0 0 0,1 0 0 0 0,0 0 0 0 0,-1 0 0 0 0,1 0 0 0 0,-1 0 0 0 0,1 0 0 0 0,0 0 0 0 0,-1 0 0 0 0,1 0 0 0 0,0 0 0 0 0,-1 0 0 0 0,1 0 0 0 0,-1 0 1 0 0,1 0-1 0 0,0 0 0 0 0,-1-1 0 0 0,1 1 0 0 0,0 0 0 0 0,-1 0 0 0 0,1 0 0 0 0,0-1 0 0 0,-1 1 0 0 0,1 0 0 0 0,0-1 0 0 0,-1 1 0 0 0,1 0 0 0 0,0 0 0 0 0,0-1 0 0 0,0 1 0 0 0,-1 0 0 0 0,1-1 0 0 0,0 1 1 0 0,0-1-1 0 0,0 1 0 0 0,-19-25 298 0 0,14 19-263 0 0,-80-123 363 0 0,56 82-373 0 0,-38-48 0 0 0,63 91-42 0 0,0-1-1 0 0,0 0 0 0 0,0 0 1 0 0,1 0-1 0 0,0 0 0 0 0,0 0 1 0 0,1-1-1 0 0,-1 1 0 0 0,1-1 1 0 0,-3-11-1 0 0,6 17-112 0 0,-1 0-1 0 0,0-1 1 0 0,0 1-1 0 0,27 8-10674 0 0,-20-2 7680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1.03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13 104 4449 0 0,'-1'-3'47'0'0,"-1"1"0"0"0,0-1 0 0 0,1 1 0 0 0,0-1 0 0 0,0 1 0 0 0,0-1 0 0 0,0 0 0 0 0,0 0 0 0 0,0 0 0 0 0,1 1 0 0 0,-1-1 0 0 0,1 0 0 0 0,0 0 0 0 0,0 0 0 0 0,0 0 0 0 0,0 0 0 0 0,1 0 0 0 0,-1 0 0 0 0,1 1 0 0 0,0-1 0 0 0,-1 0 0 0 0,1 0 0 0 0,2-3 0 0 0,3-27 625 0 0,-8 46 571 0 0,1-10-1073 0 0,0-1 1 0 0,0 1-1 0 0,0 0 1 0 0,1 0-1 0 0,0 0 1 0 0,-1-1-1 0 0,1 1 1 0 0,0 0-1 0 0,0 0 1 0 0,1 0 0 0 0,0 3-1 0 0,1-4-96 0 0,1-1-1 0 0,0 1 1 0 0,-1-1 0 0 0,1 1 0 0 0,0-1-1 0 0,0 0 1 0 0,0 0 0 0 0,0 0-1 0 0,0-1 1 0 0,1 1 0 0 0,-1-1 0 0 0,0 0-1 0 0,0 1 1 0 0,4-2 0 0 0,6 3 14 0 0,38 8 33 0 0,-34-5-89 0 0,0-1 0 0 0,0-1 0 0 0,0-1-1 0 0,0-1 1 0 0,1 0 0 0 0,21-2 0 0 0,52-7 112 0 0,-58 7-109 0 0,0-2 0 0 0,0-1 0 0 0,42-12 0 0 0,-58 10-491 0 0,-13 4-504 0 0,0 1 1 0 0,0-1 0 0 0,0 1 0 0 0,0 0-1 0 0,0 0 1 0 0,6 0 0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3.66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2937 5585 3305 0 0,'-33'13'673'0'0,"30"-11"-500"0"0,0-1-1 0 0,0 1 1 0 0,0-1-1 0 0,0 0 1 0 0,0 0-1 0 0,0 0 1 0 0,-1 0 0 0 0,1 0-1 0 0,0-1 1 0 0,-1 1-1 0 0,1-1 1 0 0,0 0-1 0 0,-1 0 1 0 0,1 0 0 0 0,0-1-1 0 0,-1 1 1 0 0,-3-2-1 0 0,-26-9 635 0 0,1-1 0 0 0,-1-2 0 0 0,-56-34 0 0 0,-82-67 347 0 0,129 82-725 0 0,2-1 0 0 0,1-2 0 0 0,-34-41 0 0 0,-94-129 695 0 0,161 198-1110 0 0,-348-515 747 0 0,79 91-491 0 0,162 260-215 0 0,8 10 22 0 0,-121-191 136 0 0,29-18 1 0 0,-59-333-78 0 0,201 526-60 0 0,-54-169 85 0 0,34 76-93 0 0,45 154-57 0 0,6 27-74 0 0,5-1 0 0 0,3 0 0 0 0,4-1-1 0 0,0-98 1 0 0,13 140 17 0 0,2 1 0 0 0,2 0 0 0 0,13-56 0 0 0,-7 56 44 0 0,-1-3-2 0 0,34-97 1 0 0,22 14 28 0 0,-29 66 10 0 0,-37 68-25 0 0,1 0 0 0 0,-1 1 0 0 0,1-1 0 0 0,-1 0 0 0 0,1 0 0 0 0,-1 0 0 0 0,0 1 0 0 0,1-1 1 0 0,-1 0-1 0 0,0 0 0 0 0,0 0 0 0 0,1 0 0 0 0,-1 0 0 0 0,0 1 0 0 0,0-1 0 0 0,0 0 0 0 0,0 0 0 0 0,-1-1 0 0 0,-11 6 103 0 0,-28 30-52 0 0,30-25-72 0 0,-5 4 25 0 0,-1-2-1 0 0,-1 0 0 0 0,1-1 0 0 0,-2-1 0 0 0,-22 10 0 0 0,-96 26 66 0 0,125-42-76 0 0,0 1 1 0 0,0 0 0 0 0,0 0-1 0 0,1 1 1 0 0,-1 1-1 0 0,1 0 1 0 0,0 0-1 0 0,-11 10 1 0 0,20-15-10 0 0,0 0 1 0 0,0 0-1 0 0,0 0 0 0 0,0-1 1 0 0,1 1-1 0 0,-1 0 0 0 0,0 1 1 0 0,0-1-1 0 0,1 0 0 0 0,-1 0 1 0 0,1 0-1 0 0,-1 0 0 0 0,1 0 1 0 0,0 1-1 0 0,-1-1 0 0 0,1 0 1 0 0,0 0-1 0 0,0 1 0 0 0,0-1 1 0 0,0 0-1 0 0,0 0 1 0 0,0 1-1 0 0,0-1 0 0 0,0 0 1 0 0,1 2-1 0 0,0-1 6 0 0,0 0 0 0 0,0 0-1 0 0,0 0 1 0 0,1 0 0 0 0,-1 0 0 0 0,1 0-1 0 0,-1-1 1 0 0,1 1 0 0 0,0-1 0 0 0,-1 1 0 0 0,1-1-1 0 0,4 3 1 0 0,1 0 17 0 0,1 0 1 0 0,0-1-1 0 0,-1 0 0 0 0,1 0 0 0 0,0 0 0 0 0,14 1 1 0 0,8-2 27 0 0,0-2 0 0 0,0-1 1 0 0,0-1-1 0 0,39-9 1 0 0,48-3 22 0 0,-101 13-69 0 0,1 1 0 0 0,-1 1 0 0 0,1 0 0 0 0,-1 2 0 0 0,20 4 0 0 0,-17-1 38 0 0,-9-3 8 0 0,-1-1-1 0 0,0 0 1 0 0,1 0-1 0 0,14 1 1 0 0,-24-3-31 0 0,1-1 1 0 0,-1 1-1 0 0,0 0 1 0 0,1-1-1 0 0,-1 1 0 0 0,0 0 1 0 0,1-1-1 0 0,-1 1 0 0 0,0 0 1 0 0,0-1-1 0 0,1 1 1 0 0,-1-1-1 0 0,0 1 0 0 0,0-1 1 0 0,0 1-1 0 0,0 0 1 0 0,1-1-1 0 0,-1 1 0 0 0,0-1 1 0 0,0 1-1 0 0,0-1 0 0 0,0 1 1 0 0,0-1-1 0 0,0 1 1 0 0,0-1-1 0 0,0 1 0 0 0,-1-1 1 0 0,1 1-1 0 0,0 0 1 0 0,0-1-1 0 0,0 1 0 0 0,0-1 1 0 0,-1 1-1 0 0,1-1 1 0 0,-8-24 188 0 0,6 19-130 0 0,-1-5-11 0 0,-2 1-1 0 0,1-1 1 0 0,-1 0 0 0 0,-1 1-1 0 0,1 0 1 0 0,-2 0 0 0 0,-13-15-1 0 0,-62-59 86 0 0,20 23-85 0 0,26 27-147 0 0,26 25-41 0 0,0 0 0 0 0,0-1 0 0 0,1 0 0 0 0,-8-12 0 0 0,16 20-88 0 0,-12-19-2901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2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78 850 6369 0 0,'-68'-18'1787'0'0,"67"18"-1734"0"0,0-1-1 0 0,1 1 0 0 0,-1-1 1 0 0,0 0-1 0 0,1 1 0 0 0,-1-1 0 0 0,1 0 1 0 0,-1 1-1 0 0,1-1 0 0 0,-1 0 1 0 0,1 0-1 0 0,-1 0 0 0 0,1 0 0 0 0,0 1 1 0 0,-1-1-1 0 0,1 0 0 0 0,0 0 1 0 0,0 0-1 0 0,0 0 0 0 0,0 0 0 0 0,0 0 1 0 0,0 0-1 0 0,0 0 0 0 0,0 0 1 0 0,0 1-1 0 0,0-1 0 0 0,0 0 0 0 0,0 0 1 0 0,1 0-1 0 0,-1 0 0 0 0,0 0 1 0 0,1 0-1 0 0,-1 1 0 0 0,1-1 0 0 0,-1 0 1 0 0,1 0-1 0 0,0-1 0 0 0,1-2 155 0 0,0 1 0 0 0,0-1-1 0 0,1 1 1 0 0,-1-1 0 0 0,1 1 0 0 0,0 0-1 0 0,4-4 1 0 0,0 2-1 0 0,0 1 0 0 0,1 0 0 0 0,0 0 0 0 0,0 1 0 0 0,0 0 0 0 0,0 0 0 0 0,0 1 0 0 0,1 0 0 0 0,-1 0 0 0 0,15 0 0 0 0,6 1 219 0 0,55 6 0 0 0,-3 0 387 0 0,-47-3-461 0 0,0 1 0 0 0,56 14 1 0 0,-28-4-198 0 0,102 24 212 0 0,-99-20-172 0 0,115 15-1 0 0,116-25 146 0 0,-195-8-189 0 0,-34 4-39 0 0,0 4 1 0 0,74 17 0 0 0,46 4-39 0 0,-114-23-28 0 0,0-3 0 0 0,91-10 0 0 0,144-36 268 0 0,-19-7 88 0 0,151-1-62 0 0,147-9-35 0 0,-520 53-309 0 0,25-1 44 0 0,141 6 0 0 0,92 24 232 0 0,-67-3-134 0 0,-172-18-100 0 0,97-12-1 0 0,56 0 2 0 0,278 19 330 0 0,-18-33-147 0 0,-259 8-87 0 0,78-10 18 0 0,-235 19 16 0 0,-74 8-170 0 0,5 1 58 0 0,0-2 0 0 0,0 0-1 0 0,0-1 1 0 0,0 0-1 0 0,18-8 1 0 0,-16 5 26 0 0,-11 5 20 0 0,0-1-1 0 0,-1 0 1 0 0,1 0-1 0 0,-1 0 0 0 0,0 0 1 0 0,8-6-1 0 0,-33-54 617 0 0,16 39-746 0 0,1-1 0 0 0,2 0 0 0 0,0 0-1 0 0,2 0 1 0 0,1 0 0 0 0,3-28 0 0 0,1-57-3099 0 0,-9-63-11036 0 0,-2 113 9666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6.6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117 203 3265 0 0,'0'-2'36'0'0,"-1"0"0"0"0,1 0 0 0 0,0-1 1 0 0,-1 1-1 0 0,1 0 0 0 0,0 0 0 0 0,0 0 1 0 0,0 0-1 0 0,1 0 0 0 0,-1 0 1 0 0,0-1-1 0 0,1 1 0 0 0,0 0 0 0 0,-1 0 1 0 0,1 0-1 0 0,0 0 0 0 0,1-2 0 0 0,24-41 132 0 0,-12 22 25 0 0,-5 7 81 0 0,-6 12-61 0 0,0-1-1 0 0,-1 1 1 0 0,1-1-1 0 0,-1 0 0 0 0,0 1 1 0 0,0-1-1 0 0,0 0 1 0 0,-1-1-1 0 0,0 1 0 0 0,0 0 1 0 0,0 0-1 0 0,0-6 1 0 0,-1 10-175 0 0,-1 1 0 0 0,1-1 1 0 0,0 1-1 0 0,0-1 1 0 0,-1 1-1 0 0,1-1 1 0 0,0 1-1 0 0,-1-1 1 0 0,1 1-1 0 0,0 0 1 0 0,-1-1-1 0 0,1 1 0 0 0,0 0 1 0 0,-1-1-1 0 0,1 1 1 0 0,-1 0-1 0 0,1-1 1 0 0,-1 1-1 0 0,1 0 1 0 0,-1 0-1 0 0,1-1 1 0 0,-1 1-1 0 0,1 0 0 0 0,-1 0 1 0 0,1 0-1 0 0,-1 0 1 0 0,1 0-1 0 0,-1 0 1 0 0,0 0-1 0 0,1 0 1 0 0,-1 0-1 0 0,1 0 1 0 0,-1 0-1 0 0,1 0 0 0 0,-1 0 1 0 0,1 0-1 0 0,-1 1 1 0 0,1-1-1 0 0,-1 0 1 0 0,1 0-1 0 0,-1 1 1 0 0,1-1-1 0 0,-1 0 1 0 0,1 1-1 0 0,-1-1 0 0 0,1 0 1 0 0,0 1-1 0 0,-1-1 1 0 0,1 0-1 0 0,0 1 1 0 0,-1 0-1 0 0,-21 20 307 0 0,5 1-68 0 0,0 0 0 0 0,2 1 0 0 0,1 1 0 0 0,0 0 0 0 0,2 1 0 0 0,1 1 0 0 0,1 0 0 0 0,-8 34 0 0 0,10-21-115 0 0,2 0 1 0 0,2 0-1 0 0,1 0 1 0 0,3 1 0 0 0,1-1-1 0 0,1 1 1 0 0,2-1 0 0 0,3 0-1 0 0,0-1 1 0 0,3 0-1 0 0,1 0 1 0 0,1 0 0 0 0,3-2-1 0 0,1 0 1 0 0,26 44-1 0 0,-18-39 15 0 0,-13-22-65 0 0,-1-1 0 0 0,2 0 0 0 0,1-1 1 0 0,18 20-1 0 0,-17-19 12 0 0,-13-16-101 0 0,1 1 0 0 0,-1-1 0 0 0,1 0-1 0 0,0 1 1 0 0,0-1 0 0 0,0 0 0 0 0,0 0 0 0 0,1 0-1 0 0,2 2 1 0 0,-5-4-41 0 0,-1 0 1 0 0,1 1-1 0 0,0-1 0 0 0,-1 0 1 0 0,1 0-1 0 0,0 1 0 0 0,0-1 0 0 0,-1 0 1 0 0,1 0-1 0 0,-1 0 0 0 0,1 0 1 0 0,0 1-1 0 0,-1-1 0 0 0,1 0 0 0 0,0 0 1 0 0,-1 0-1 0 0,1 0 0 0 0,0 0 1 0 0,-1 0-1 0 0,1 0 0 0 0,-1 0 1 0 0,1 0-1 0 0,0 0 0 0 0,-1 0 0 0 0,1 0 1 0 0,0 0-1 0 0,-1 0 0 0 0,1 0 1 0 0,-1-1-1 0 0,1 1 0 0 0,0 0 0 0 0,-1 0 1 0 0,1 0-1 0 0,0 0 0 0 0,-1-1 1 0 0,1 1-1 0 0,0 0 0 0 0,0 0 1 0 0,-1-1-1 0 0,1 1 0 0 0,0 0 0 0 0,0-1 1 0 0,-1 1-1 0 0,1 0 0 0 0,0-1 1 0 0,0 1-1 0 0,-5-6-1286 0 0,0 1 0 0 0,0-1 0 0 0,1 0 1 0 0,0 0-1 0 0,0-1 0 0 0,-5-12 0 0 0,-5-23-1606 0 0,9 23 865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9.34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4151 3947 3169 0 0,'-1'-1'44'0'0,"1"1"1"0"0,0-1 0 0 0,-1 1-1 0 0,1 0 1 0 0,0-1-1 0 0,-1 1 1 0 0,1-1 0 0 0,0 1-1 0 0,-1 0 1 0 0,1-1 0 0 0,-1 1-1 0 0,1 0 1 0 0,-1 0-1 0 0,1-1 1 0 0,-1 1 0 0 0,1 0-1 0 0,-1 0 1 0 0,1 0 0 0 0,-1 0-1 0 0,1 0 1 0 0,-1-1-1 0 0,0 1 1 0 0,1 0 0 0 0,-1 0-1 0 0,1 0 1 0 0,-1 0 0 0 0,1 1-1 0 0,-1-1 1 0 0,1 0-1 0 0,-13 2 5131 0 0,13-33-2474 0 0,-2 19-2463 0 0,0 0 0 0 0,-1 0 1 0 0,0 0-1 0 0,-1 0 1 0 0,0 1-1 0 0,-1-1 0 0 0,0 1 1 0 0,-12-18-1 0 0,-8-21 135 0 0,-125-238 2054 0 0,108 214-1899 0 0,-24-33 113 0 0,-99-123 1 0 0,129 189-613 0 0,-2 1 1 0 0,-73-60-1 0 0,5 6 29 0 0,35 24 16 0 0,-300-277 121 0 0,-518-335 189 0 0,792 612-348 0 0,-288-217 312 0 0,297 214-266 0 0,-293-233 77 0 0,314 253-154 0 0,-10-7 171 0 0,-104-63 0 0 0,136 100-40 0 0,-94-34-1 0 0,49 23-68 0 0,24 10 4 0 0,42 17-42 0 0,1-1 0 0 0,1-2 0 0 0,-23-12 0 0 0,43 21-22 0 0,0-1 0 0 0,0 0-1 0 0,1 0 1 0 0,-1 1 0 0 0,1-1 0 0 0,-1 0 0 0 0,1 0 0 0 0,0 0 0 0 0,0-1 0 0 0,0 1 0 0 0,0 0 0 0 0,0 0 0 0 0,1 0 0 0 0,-1-1 0 0 0,0 1 0 0 0,1-1 0 0 0,0 1 0 0 0,0 0 0 0 0,-1-1 0 0 0,2 1 0 0 0,-1 0 0 0 0,0-1 0 0 0,0 1 0 0 0,2-5 0 0 0,-2 4 1 0 0,1 0 0 0 0,-1 0 0 0 0,0 0 1 0 0,0 0-1 0 0,0-1 0 0 0,0 1 0 0 0,-1 0 1 0 0,1 0-1 0 0,-1 0 0 0 0,0 0 0 0 0,0 0 1 0 0,0 0-1 0 0,-3-5 0 0 0,-1 1-4 0 0,-1 1 1 0 0,0 0-1 0 0,0 0 1 0 0,-1 1-1 0 0,-9-7 1 0 0,3 2-1 0 0,4 3 3 0 0,4 4 4 0 0,0 0-1 0 0,0-1 1 0 0,1 1 0 0 0,-1-1 0 0 0,1-1-1 0 0,0 1 1 0 0,-4-7 0 0 0,8 11-10 0 0,0 0 0 0 0,0 0 0 0 0,0-1 0 0 0,-1 1 0 0 0,1 0 0 0 0,0-1 0 0 0,0 1 0 0 0,0 0 0 0 0,0 0 1 0 0,0-1-1 0 0,0 1 0 0 0,0 0 0 0 0,0-1 0 0 0,-1 1 0 0 0,1 0 0 0 0,0 0 0 0 0,0 0 0 0 0,0-1 0 0 0,-1 1 0 0 0,1 0 0 0 0,0 0 0 0 0,0 0 0 0 0,0-1 0 0 0,-1 1 0 0 0,1 0 0 0 0,0 0 0 0 0,0 0 1 0 0,-1 0-1 0 0,1 0 0 0 0,0 0 0 0 0,-1-1 0 0 0,1 1 0 0 0,0 0 0 0 0,0 0 0 0 0,-1 0 0 0 0,1 0 0 0 0,0 0 0 0 0,-1 0 0 0 0,0-3 35 0 0,3-3-41 0 0,0 1-1 0 0,0 0 1 0 0,0 0-1 0 0,1 0 0 0 0,0 1 1 0 0,0-1-1 0 0,0 0 0 0 0,1 1 1 0 0,6-7-1 0 0,6-8 8 0 0,-4 4 20 0 0,0 0 0 0 0,18-15 0 0 0,8-10 6 0 0,-37 40-27 0 0,20-24-7 0 0,28-27 1 0 0,-43 46 3 0 0,0 0 0 0 0,0 0 0 0 0,0 0 0 0 0,1 1 0 0 0,0 0 0 0 0,0 0 0 0 0,0 1 0 0 0,0 0 0 0 0,0 0 0 0 0,15-3 0 0 0,-21 6 1 0 0,0-1-1 0 0,0 1 1 0 0,-1 0-1 0 0,1 0 0 0 0,0 0 1 0 0,0 0-1 0 0,0 0 1 0 0,0 0-1 0 0,0 0 1 0 0,0 0-1 0 0,0 1 0 0 0,0-1 1 0 0,0 0-1 0 0,0 0 1 0 0,-1 1-1 0 0,1-1 1 0 0,0 1-1 0 0,0-1 0 0 0,0 0 1 0 0,-1 1-1 0 0,1 0 1 0 0,0-1-1 0 0,0 1 0 0 0,-1-1 1 0 0,1 1-1 0 0,-1 0 1 0 0,1 0-1 0 0,0-1 1 0 0,0 2-1 0 0,0 1-8 0 0,-1-1 0 0 0,1 1 0 0 0,-1-1 1 0 0,1 1-1 0 0,-1-1 0 0 0,0 1 0 0 0,0-1 0 0 0,0 1 0 0 0,0 0 0 0 0,-1 4 1 0 0,-3 9-57 0 0,0 0 1 0 0,-10 27-1 0 0,11-37 58 0 0,-25 58-114 0 0,-40 70 0 0 0,34-71 234 0 0,8-14-92 0 0,-1-1 0 0 0,-50 65 0 0 0,67-98-31 0 0,-14 19 27 0 0,23-33-16 0 0,0 0-1 0 0,0 0 1 0 0,1 0 0 0 0,-1 0-1 0 0,0 0 1 0 0,0-1-1 0 0,0 1 1 0 0,0 0 0 0 0,0-1-1 0 0,0 1 1 0 0,0-1-1 0 0,0 1 1 0 0,0-1 0 0 0,0 1-1 0 0,0-1 1 0 0,0 0-1 0 0,0 0 1 0 0,0 1 0 0 0,0-1-1 0 0,0 0 1 0 0,-1 0-1 0 0,1 0 1 0 0,0 0 0 0 0,0 0-1 0 0,0 0 1 0 0,0-1-1 0 0,0 1 1 0 0,-2-1 0 0 0,2 0 4 0 0,-1 0 1 0 0,1-1-1 0 0,-1 0 0 0 0,1 1 1 0 0,0-1-1 0 0,-1 0 1 0 0,1 1-1 0 0,0-1 1 0 0,0 0-1 0 0,1 0 1 0 0,-1 0-1 0 0,0 0 1 0 0,0-4-1 0 0,-8-33 52 0 0,7 31-73 0 0,-21-121 120 0 0,16 76-156 0 0,-3 0 0 0 0,-24-75 0 0 0,31 122-107 0 0,2 3 22 0 0,0 1 1 0 0,-1 0 0 0 0,1-1-1 0 0,0 1 1 0 0,0-1 0 0 0,1 0-1 0 0,-1 1 1 0 0,1-1 0 0 0,-1 0-1 0 0,1 1 1 0 0,0-1 0 0 0,0-5-1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2:01.63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157 76 3297 0 0,'-10'-39'2780'0'0,"10"37"-2550"0"0,0 0 0 0 0,0 0 0 0 0,0 0 0 0 0,0 0 0 0 0,0 0 0 0 0,0 0 0 0 0,0 0 0 0 0,1 0 0 0 0,-1 0 0 0 0,1 0 1 0 0,-1 1-1 0 0,1-1 0 0 0,0 0 0 0 0,-1 0 0 0 0,1 1 0 0 0,0-1 0 0 0,0 0 0 0 0,2-1 0 0 0,1 4 654 0 0,-2 8-341 0 0,-1 8 2 0 0,-6 4-241 0 0,0 0 1 0 0,-1-1-1 0 0,-1 0 1 0 0,-1 0-1 0 0,-1-1 1 0 0,-16 29-1 0 0,-13 28 471 0 0,26-49-595 0 0,2 0 0 0 0,1 0 1 0 0,1 1-1 0 0,1 0 0 0 0,2 1 0 0 0,0 0 0 0 0,2 0 1 0 0,2 0-1 0 0,0 0 0 0 0,2 0 0 0 0,1 0 0 0 0,1 0 0 0 0,2-1 1 0 0,1 1-1 0 0,1-1 0 0 0,21 52 0 0 0,-24-69-161 0 0,1 0 1 0 0,0-1-1 0 0,0 1 0 0 0,1-1 0 0 0,1-1 0 0 0,0 1 0 0 0,12 12 1 0 0,-19-21-36 0 0,0-1 1 0 0,0 0 0 0 0,1 1 0 0 0,-1-1 0 0 0,0 1 0 0 0,0-1-1 0 0,1 1 1 0 0,-1-1 0 0 0,0 0 0 0 0,1 1 0 0 0,-1-1-1 0 0,1 0 1 0 0,-1 1 0 0 0,0-1 0 0 0,1 0 0 0 0,-1 0 0 0 0,1 1-1 0 0,-1-1 1 0 0,1 0 0 0 0,-1 0 0 0 0,1 0 0 0 0,-1 0 0 0 0,1 1-1 0 0,-1-1 1 0 0,1 0 0 0 0,-1 0 0 0 0,1 0 0 0 0,-1 0-1 0 0,1 0 1 0 0,-1 0 0 0 0,1 0 0 0 0,-1-1 0 0 0,0 1 0 0 0,1 0-1 0 0,-1 0 1 0 0,1 0 0 0 0,-1 0 0 0 0,1-1 0 0 0,-1 1-1 0 0,1 0 1 0 0,-1 0 0 0 0,1-1 0 0 0,-1 1 0 0 0,0 0 0 0 0,1-1-1 0 0,-1 1 1 0 0,0 0 0 0 0,1-1 0 0 0,-1 0 0 0 0,1 0-397 0 0,-1-1 0 0 0,1 1 1 0 0,-1-1-1 0 0,1 1 0 0 0,-1-1 0 0 0,0 0 1 0 0,0 1-1 0 0,0-1 0 0 0,0 1 0 0 0,0-1 1 0 0,0 0-1 0 0,0 1 0 0 0,-1-1 1 0 0,0-1-1 0 0,-5-21-5357 0 0,2 0 3299 0 0,4 19 2254 0 0,-2-7-1849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2:04.04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6951 4081 4113 0 0,'-1'0'105'0'0,"1"0"1"0"0,-1 0-1 0 0,1-1 0 0 0,-1 1 0 0 0,0 0 1 0 0,1 0-1 0 0,-1 0 0 0 0,1-1 1 0 0,-1 1-1 0 0,1 0 0 0 0,-1 0 1 0 0,1-1-1 0 0,-1 1 0 0 0,1 0 1 0 0,-1-1-1 0 0,1 1 0 0 0,-1-1 1 0 0,1 1-1 0 0,0-1 0 0 0,-1 1 1 0 0,1-1-1 0 0,0 1 0 0 0,-1-1 1 0 0,1 1-1 0 0,0-1 0 0 0,0 1 0 0 0,-1-1 1 0 0,1 1-1 0 0,0-1 0 0 0,0 0 1 0 0,0 1-1 0 0,0-1 0 0 0,0-1 1 0 0,-2-12 1206 0 0,-5-17-373 0 0,-1 1 0 0 0,-1 0 1 0 0,-2 0-1 0 0,-17-32 0 0 0,11 30-689 0 0,-2 0-1 0 0,-1 2 1 0 0,-1 0-1 0 0,-2 1 1 0 0,-50-49-1 0 0,6 12-124 0 0,19 19-78 0 0,-1 1 1 0 0,-88-63-1 0 0,-246-149 202 0 0,-201-118 67 0 0,68-15 607 0 0,418 312-828 0 0,-227-210 83 0 0,138 118-116 0 0,-184-174 179 0 0,303 280-127 0 0,-43-33 219 0 0,-4 4 0 0 0,-198-122 0 0 0,85 93-95 0 0,86 50-186 0 0,35 19 68 0 0,-2 5-1 0 0,-3 4 0 0 0,-1 6 0 0 0,-1 4 0 0 0,-192-31 0 0 0,92 32-117 0 0,-118-23 183 0 0,157 17-115 0 0,-86-16 31 0 0,234 52-72 0 0,-169-23 90 0 0,149 23-92 0 0,24 1 6 0 0,-1 1-1 0 0,0 1 0 0 0,0 1 0 0 0,0 1 1 0 0,-43 8-1 0 0,61-7-11 0 0,0 0 0 0 0,0-1 1 0 0,-1 0-1 0 0,1 0 0 0 0,0-1 0 0 0,-1 0 1 0 0,1 0-1 0 0,0 0 0 0 0,-1-1 0 0 0,-6-1 0 0 0,-12-5 54 0 0,-22-10 110 0 0,44 16-174 0 0,0 0 1 0 0,-1 0-1 0 0,1 0 0 0 0,0 1 0 0 0,-1-1 0 0 0,1 1 0 0 0,0 0 0 0 0,-1-1 0 0 0,1 2 0 0 0,-7 0 0 0 0,-20-2 61 0 0,23 1-59 0 0,0-1 0 0 0,-1 1 0 0 0,1 1 1 0 0,-1 0-1 0 0,1 0 0 0 0,0 0 0 0 0,-1 1 0 0 0,-11 4 1 0 0,-3 2 87 0 0,-32 19 0 0 0,30-15-30 0 0,-6 3-101 0 0,11-4 101 0 0,-1-2-1 0 0,0 0 1 0 0,-26 8-1 0 0,39-15-68 0 0,1 0-1 0 0,-1 0 1 0 0,0 1 0 0 0,-10 6 0 0 0,1 0-8 0 0,8-6 38 0 0,-15 6 97 0 0,22-9-130 0 0,1 0 0 0 0,0 0 0 0 0,-1 0 0 0 0,1 0 0 0 0,0 0 0 0 0,-1 0 0 0 0,1 0 0 0 0,0 0 0 0 0,-1 0 0 0 0,1 1 0 0 0,0-1 0 0 0,-1 0 0 0 0,1 0 0 0 0,0 0 1 0 0,-1 1-1 0 0,1-1 0 0 0,0 0 0 0 0,-1 0 0 0 0,1 1 0 0 0,0-1 0 0 0,0 0 0 0 0,0 1 0 0 0,-1-1 0 0 0,1 0 0 0 0,0 1 0 0 0,0-1 0 0 0,0 0 0 0 0,0 1 0 0 0,-1-1 1 0 0,1 0-1 0 0,0 1 0 0 0,0-1 0 0 0,0 0 0 0 0,0 1 0 0 0,0-1 0 0 0,0 0 0 0 0,0 1 0 0 0,10-13 34 0 0,17-21-88 0 0,36-33-1 0 0,-6 7 27 0 0,-31 32 11 0 0,29-23 0 0 0,-28 28-32 0 0,33-39 0 0 0,-27 29-8 0 0,-25 26 46 0 0,-1-1 1 0 0,0 0-1 0 0,0 0 0 0 0,-1-1 0 0 0,11-16 0 0 0,-15 18-82 0 0,-8 10 60 0 0,-6 18-43 0 0,6 0 26 0 0,4-15 49 0 0,0 1 1 0 0,0 0-1 0 0,1-1 0 0 0,-1 11 1 0 0,1 15-65 0 0,-10 50-1 0 0,0 3 2 0 0,7-16 101 0 0,11 134-1 0 0,-7-192-21 0 0,0-10-17 0 0,-1 0 1 0 0,1 0-1 0 0,0 0 1 0 0,0 0-1 0 0,0 0 1 0 0,0 0-1 0 0,0 0 1 0 0,1-1 0 0 0,-1 1-1 0 0,1 0 1 0 0,0 3-1 0 0,-1-5 51 0 0,-18-27 46 0 0,10 13-79 0 0,-1 2 1 0 0,0-1-1 0 0,-1 1 1 0 0,-1 1 0 0 0,0 0-1 0 0,0 0 1 0 0,-1 1-1 0 0,-23-14 1 0 0,-5-2 53 0 0,-67-29 0 0 0,69 42-82 0 0,32 12-29 0 0,-1-1 0 0 0,0 0 0 0 0,1-1 0 0 0,-1 0 0 0 0,1 0 0 0 0,0 0 0 0 0,0-1 0 0 0,-9-6 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36.75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48 178 4433 0 0,'-8'-21'1328'0'0,"0"0"-1"0"0,2 0 1 0 0,-8-38-1 0 0,4 11 3863 0 0,10 48-5163 0 0,-1 0 0 0 0,1 0 1 0 0,0 0-1 0 0,0 0 1 0 0,0-1-1 0 0,0 1 1 0 0,0 0-1 0 0,0 0 1 0 0,0 0-1 0 0,-1 0 0 0 0,1-1 1 0 0,0 1-1 0 0,0 0 1 0 0,0 0-1 0 0,0 0 1 0 0,0-1-1 0 0,0 1 1 0 0,0 0-1 0 0,0 0 0 0 0,0 0 1 0 0,0-1-1 0 0,0 1 1 0 0,0 0-1 0 0,0 0 1 0 0,0 0-1 0 0,0-1 1 0 0,0 1-1 0 0,0 0 0 0 0,0 0 1 0 0,1 0-1 0 0,-1 0 1 0 0,0-1-1 0 0,0 1 1 0 0,0 0-1 0 0,0 0 0 0 0,0 0 1 0 0,0 0-1 0 0,1-1 1 0 0,-1 1-1 0 0,0 0 1 0 0,0 0-1 0 0,0 0 1 0 0,0 0-1 0 0,1 0 0 0 0,-1 0 1 0 0,0 0-1 0 0,0-1 1 0 0,0 1-1 0 0,0 0 1 0 0,1 0-1 0 0,-1 0 1 0 0,0 0-1 0 0,0 0 0 0 0,0 0 1 0 0,1 0-1 0 0,13 9 363 0 0,12 16-380 0 0,163 218 234 0 0,-78-69-87 0 0,67 170 3 0 0,-177-343-159 0 0,188 458 38 0 0,-162-379-5 0 0,-4 0 0 0 0,-3 1 0 0 0,17 161 0 0 0,-30-117 44 0 0,-6 0 0 0 0,-22 183 0 0 0,-5-129 98 0 0,-54 190 0 0 0,35-191-4 0 0,-8 40 494 0 0,-94 240-1 0 0,118-394-320 0 0,-4-2 0 0 0,-55 82 0 0 0,13-24 123 0 0,28-44 111 0 0,55-84-2007 0 0,36-33-7948 0 0,-41 38 8354 0 0,0 1 1 0 0,0-1-1 0 0,0 0 1 0 0,0 0-1 0 0,0-1 1 0 0,3-5-1 0 0,-1 2-1336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38.38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35 2262 7874 0 0,'-2'1'17'0'0,"0"0"0"0"0,-1 0 1 0 0,1 0-1 0 0,0 1 0 0 0,0-1 1 0 0,0 1-1 0 0,0 0 0 0 0,0-1 1 0 0,0 1-1 0 0,0 0 0 0 0,1 0 1 0 0,-3 4-1 0 0,3-6 30 0 0,1 1 0 0 0,-1 0-1 0 0,0-1 1 0 0,1 1 0 0 0,-1-1 0 0 0,1 1 0 0 0,0 0-1 0 0,-1 0 1 0 0,1-1 0 0 0,0 1 0 0 0,-1 0 0 0 0,1 0 0 0 0,0-1-1 0 0,0 1 1 0 0,-1 0 0 0 0,1 0 0 0 0,0 0 0 0 0,0-1-1 0 0,0 1 1 0 0,0 0 0 0 0,0 0 0 0 0,0 0 0 0 0,1-1-1 0 0,-1 1 1 0 0,0 0 0 0 0,0 0 0 0 0,0 0 0 0 0,1-1 0 0 0,-1 1-1 0 0,0 0 1 0 0,1 0 0 0 0,-1-1 0 0 0,1 1 0 0 0,-1 0-1 0 0,1-1 1 0 0,-1 1 0 0 0,1-1 0 0 0,-1 1 0 0 0,2 0-1 0 0,-1 0 99 0 0,0-1 0 0 0,0 0 0 0 0,0 0 0 0 0,0 0 0 0 0,0 0 0 0 0,0 0 0 0 0,0-1 0 0 0,0 1 0 0 0,0 0 0 0 0,0 0 0 0 0,0-1 0 0 0,0 1 0 0 0,0 0 0 0 0,0-1 0 0 0,0 1 0 0 0,0-1 0 0 0,0 1 0 0 0,-1-1-1 0 0,1 0 1 0 0,0 1 0 0 0,0-1 0 0 0,-1 0 0 0 0,1 1 0 0 0,0-1 0 0 0,-1 0 0 0 0,1 0 0 0 0,-1 0 0 0 0,1 0 0 0 0,0-1 0 0 0,16-29 268 0 0,-16 29-327 0 0,166-331 1451 0 0,-155 311-1497 0 0,334-533 522 0 0,-233 396-455 0 0,8 5-1 0 0,274-270 0 0 0,-307 341-65 0 0,196-172 34 0 0,-276 248-75 0 0,-5 4-1 0 0,0 0-1 0 0,0 0 1 0 0,1 0 0 0 0,-1 1 0 0 0,1-1 0 0 0,0 1 0 0 0,-1 0-1 0 0,1 0 1 0 0,6-1 0 0 0,-10 3-12 0 0,0 1-8 0 0,0 1 25 0 0,0-1 0 0 0,0 1 1 0 0,-1-1-1 0 0,1 1 0 0 0,0-1 1 0 0,-1 0-1 0 0,1 1 0 0 0,-1-1 1 0 0,0 1-1 0 0,1-1 0 0 0,-1 0 1 0 0,0 0-1 0 0,0 1 0 0 0,0-1 1 0 0,0 0-1 0 0,0 0 0 0 0,0 0 1 0 0,0 0-1 0 0,0 0 0 0 0,0 0 1 0 0,0 0-1 0 0,-1 0 0 0 0,1-1 1 0 0,0 1-1 0 0,-1 0 0 0 0,1-1 1 0 0,0 1-1 0 0,-1-1 0 0 0,1 1 1 0 0,-3-1-1 0 0,0 1 21 0 0,1 0-1 0 0,-1-1 1 0 0,0 0 0 0 0,0 0 0 0 0,1 0 0 0 0,-1 0-1 0 0,0-1 1 0 0,0 1 0 0 0,1-1 0 0 0,-1 0 0 0 0,-4-2-1 0 0,-23-12 109 0 0,-55-38-1 0 0,31 18-34 0 0,29 18-52 0 0,1-2-1 0 0,-38-36 0 0 0,-19-15 42 0 0,79 68-89 0 0,0 0-1 0 0,0 0 1 0 0,0 1-1 0 0,0-1 1 0 0,0 1-1 0 0,0 0 1 0 0,-1-1 0 0 0,1 2-1 0 0,0-1 1 0 0,-1 0-1 0 0,1 1 1 0 0,-7-1 0 0 0,9 1 1 0 0,0 0 0 0 0,0 1-1 0 0,0-1 1 0 0,0 0 0 0 0,0 0 0 0 0,0 1 0 0 0,0-1 0 0 0,0 0 0 0 0,0 1 0 0 0,0-1 0 0 0,0 1 0 0 0,0-1 0 0 0,0 1 0 0 0,0 0 0 0 0,0-1 0 0 0,0 1 0 0 0,1 0 0 0 0,-1 0 0 0 0,0 0 0 0 0,0-1 0 0 0,1 1 0 0 0,-1 0 0 0 0,1 0 0 0 0,-1 0 0 0 0,1 0 0 0 0,-1 0 0 0 0,1 0 0 0 0,0 0 0 0 0,-1 0 0 0 0,1 0 0 0 0,0 0 0 0 0,0 0 0 0 0,0 0 0 0 0,0 1-1 0 0,0-1 1 0 0,0 0 0 0 0,0 0 0 0 0,0 0 0 0 0,0 0 0 0 0,0 0 0 0 0,1 1 0 0 0,8 40-45 0 0,1-1 1 0 0,2-1-1 0 0,2 0 0 0 0,29 58 0 0 0,-11-27-21 0 0,84 180-120 0 0,-58-130 53 0 0,-38-89 110 0 0,-20-31 44 0 0,1 1 0 0 0,0-1 0 0 0,0 0 0 0 0,0 0 0 0 0,0 0 0 0 0,0 0 0 0 0,0 0 1 0 0,0 0-1 0 0,0 0 0 0 0,0 0 0 0 0,0 0 0 0 0,1 0 0 0 0,-1-1 0 0 0,0 1 0 0 0,0 0 1 0 0,1-1-1 0 0,-1 1 0 0 0,1-1 0 0 0,-1 0 0 0 0,1 1 0 0 0,-1-1 0 0 0,3 0 1 0 0,-3-1 34 0 0,0 1 1 0 0,0-1 0 0 0,0 0 0 0 0,0 0 0 0 0,0 1-1 0 0,-1-1 1 0 0,1 0 0 0 0,0 0 0 0 0,0 0 0 0 0,-1 0-1 0 0,1 0 1 0 0,-1 0 0 0 0,1 0 0 0 0,-1 0 0 0 0,1-1 0 0 0,-1 1-1 0 0,1-2 1 0 0,6-27 264 0 0,-5 23-209 0 0,29-139 410 0 0,-19 76-436 0 0,4 1-1 0 0,2 0 1 0 0,33-76 0 0 0,-25 98 83 0 0,-25 44-279 0 0,1 1 1 0 0,-1 0-1 0 0,1 0 0 0 0,-1 0 0 0 0,1 0 0 0 0,0 0 1 0 0,-1 1-1 0 0,1-1 0 0 0,0 0 0 0 0,0 1 1 0 0,0 0-1 0 0,1-1 0 0 0,-1 1 0 0 0,0 0 0 0 0,0 0 1 0 0,1 0-1 0 0,-1 0 0 0 0,4 0 0 0 0,-4 1-339 0 0,-1 0-1 0 0,0 1 0 0 0,1-1 0 0 0,-1 1 0 0 0,1-1 1 0 0,-1 1-1 0 0,0 0 0 0 0,0-1 0 0 0,1 1 1 0 0,-1 0-1 0 0,0 0 0 0 0,0 0 0 0 0,0 0 1 0 0,0 0-1 0 0,0 0 0 0 0,0 0 0 0 0,2 3 1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39.20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93 54 7954 0 0,'-10'-8'573'0'0,"-1"0"1"0"0,0 1-1 0 0,0 0 1 0 0,-1 0-1 0 0,1 2 0 0 0,-15-6 1 0 0,26 15-255 0 0,0-1 0 0 0,1 1 0 0 0,0 0 0 0 0,0 0 0 0 0,0 0 0 0 0,0 0 0 0 0,1-1 0 0 0,2 6 0 0 0,40 73 2119 0 0,85 121-1 0 0,-82-134-2205 0 0,41 58-155 0 0,-27-43 5 0 0,58 111 0 0 0,-101-155-52 0 0,-3 0-1 0 0,-1 1 1 0 0,16 80 0 0 0,-2-4 4 0 0,1-10 2 0 0,-4 2-1 0 0,-6 0 0 0 0,7 134 1 0 0,-23-139 183 0 0,-5-1 0 0 0,-28 199 0 0 0,0-144 5 0 0,-59 180-1 0 0,38-194-60 0 0,-6-3 0 0 0,-129 227 0 0 0,174-345-189 0 0,4-7-34 0 0,0-1 0 0 0,-1 0 0 0 0,-1-1 0 0 0,-13 16 0 0 0,18-29-1611 0 0,6-10 437 0 0,3-9-824 0 0,27-100-9716 0 0,-22 83 9098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40.06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66 2236 5729 0 0,'-59'22'2850'0'0,"59"-22"-2829"0"0,-1 0-1 0 0,1 0 0 0 0,0 0 1 0 0,0 0-1 0 0,0 0 1 0 0,-1 0-1 0 0,1 0 1 0 0,0 0-1 0 0,0 0 1 0 0,0 0-1 0 0,-1 0 0 0 0,1 0 1 0 0,0 0-1 0 0,0 0 1 0 0,-1 0-1 0 0,1 0 1 0 0,0-1-1 0 0,0 1 1 0 0,0 0-1 0 0,0 0 0 0 0,-1 0 1 0 0,1 0-1 0 0,0 0 1 0 0,0-1-1 0 0,0 1 1 0 0,0 0-1 0 0,-1 0 1 0 0,1 0-1 0 0,0 0 0 0 0,0-1 1 0 0,0 1-1 0 0,0 0 1 0 0,0 0-1 0 0,0 0 1 0 0,0-1-1 0 0,0 1 1 0 0,0 0-1 0 0,0 0 0 0 0,0 0 1 0 0,0-1-1 0 0,0 1 1 0 0,0 0-1 0 0,0 0 1 0 0,0-1-1 0 0,2-15 294 0 0,9-12-26 0 0,29-40 609 0 0,-6 11-370 0 0,97-160 838 0 0,-36 67-856 0 0,3-24-163 0 0,172-263 244 0 0,-147 274-284 0 0,161-163 0 0 0,-19 47-152 0 0,-263 277-147 0 0,26-28 88 0 0,-1-2 1 0 0,26-38-1 0 0,-48 57 436 0 0,-14 14 355 0 0,-13 14-228 0 0,19-13-650 0 0,0 0 0 0 0,0-1 0 0 0,0 0 0 0 0,0 1 0 0 0,0-1 0 0 0,0 0-1 0 0,0-1 1 0 0,-1 1 0 0 0,1 0 0 0 0,0-1 0 0 0,0 0 0 0 0,-5 0 0 0 0,-44-1 63 0 0,50 1-65 0 0,-10-1 4 0 0,0 0 1 0 0,0-2-1 0 0,0 1 0 0 0,0-1 0 0 0,0-1 0 0 0,0 0 1 0 0,1-1-1 0 0,-21-11 0 0 0,4-3-34 0 0,1 0 0 0 0,-26-24 0 0 0,47 38 28 0 0,-1 0-1 0 0,0 0 1 0 0,0 0-1 0 0,0 1 1 0 0,0 1 0 0 0,-1-1-1 0 0,-9-2 1 0 0,16 5-8 0 0,-1 1-1 0 0,1-1 1 0 0,-1 1 0 0 0,1 0 0 0 0,-1 0 0 0 0,0 0 0 0 0,1 0-1 0 0,-1 0 1 0 0,1 0 0 0 0,-1 0 0 0 0,0 0 0 0 0,1 1 0 0 0,-1-1-1 0 0,1 0 1 0 0,-1 1 0 0 0,1 0 0 0 0,-3 0 0 0 0,3 1-5 0 0,0-1 1 0 0,-1 0 0 0 0,1 1 0 0 0,0-1-1 0 0,0 0 1 0 0,0 1 0 0 0,1-1 0 0 0,-1 1-1 0 0,0-1 1 0 0,1 1 0 0 0,-1 0-1 0 0,0-1 1 0 0,1 1 0 0 0,0 0 0 0 0,-1-1-1 0 0,1 1 1 0 0,0 0 0 0 0,0 0 0 0 0,0-1-1 0 0,0 3 1 0 0,3 30 100 0 0,2-1 0 0 0,1 0 1 0 0,1 0-1 0 0,2 0 0 0 0,22 54 0 0 0,1 6 210 0 0,102 251 617 0 0,-131-338-880 0 0,-2-3-3 0 0,0 0-1 0 0,0 1 1 0 0,1-1-1 0 0,-1 0 1 0 0,1 0-1 0 0,-1-1 0 0 0,1 1 1 0 0,0 0-1 0 0,0-1 1 0 0,0 1-1 0 0,1-1 0 0 0,-1 1 1 0 0,1-1-1 0 0,2 2 1 0 0,-5-4-18 0 0,1 0 0 0 0,-1 0 0 0 0,1 0 0 0 0,-1 0 1 0 0,1 0-1 0 0,-1-1 0 0 0,1 1 0 0 0,-1 0 0 0 0,1 0 1 0 0,-1 0-1 0 0,1-1 0 0 0,-1 1 0 0 0,1 0 1 0 0,-1 0-1 0 0,0-1 0 0 0,1 1 0 0 0,-1 0 0 0 0,0-1 1 0 0,1 1-1 0 0,-1 0 0 0 0,0-1 0 0 0,1 1 0 0 0,-1-1 1 0 0,0 1-1 0 0,0-1 0 0 0,1 1 0 0 0,-1-1 1 0 0,0 1-1 0 0,0-1 0 0 0,0 1 0 0 0,0 0 0 0 0,0-1 1 0 0,1 1-1 0 0,-1-2 0 0 0,4-21 149 0 0,-3 18-119 0 0,52-230 327 0 0,-12 62-342 0 0,36-140-1779 0 0,-70 292-327 0 0,5-21-8846 0 0,-11 31 6611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3.0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 2 6713 0 0,'-1'-1'56'0'0,"1"1"-1"0"0,-1 0 0 0 0,1 0 1 0 0,-1 0-1 0 0,1 0 1 0 0,-1 0-1 0 0,1 0 0 0 0,-1 0 1 0 0,1 0-1 0 0,-1 0 0 0 0,1 0 1 0 0,-1 0-1 0 0,1 0 0 0 0,-1 0 1 0 0,0 0-1 0 0,1 0 0 0 0,-1 0 1 0 0,1 0-1 0 0,-1 1 1 0 0,1-1-1 0 0,0 0 0 0 0,-1 0 1 0 0,1 1-1 0 0,-1-1 0 0 0,1 0 1 0 0,-1 1-1 0 0,1-1 0 0 0,0 0 1 0 0,-1 2-1 0 0,-5 17 1025 0 0,9 31-51 0 0,-1-40-868 0 0,25 561 2723 0 0,-29-487-2916 0 0,1 54 2 0 0,-4-21-468 0 0,4-174 245 0 0,-1 17-911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46.02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1078 1450 3233 0 0,'0'0'39'0'0,"0"0"1"0"0,0 0-1 0 0,0 0 0 0 0,0 0 1 0 0,-1 1-1 0 0,1-1 1 0 0,0 0-1 0 0,0 0 0 0 0,0 0 1 0 0,0 0-1 0 0,0 0 1 0 0,0 1-1 0 0,0-1 0 0 0,0 0 1 0 0,0 0-1 0 0,0 0 1 0 0,-1 0-1 0 0,1 0 1 0 0,0 1-1 0 0,0-1 0 0 0,0 0 1 0 0,0 0-1 0 0,0 0 1 0 0,0 0-1 0 0,0 1 0 0 0,0-1 1 0 0,0 0-1 0 0,0 0 1 0 0,1 0-1 0 0,-1 0 0 0 0,0 1 1 0 0,0-1-1 0 0,0 0 1 0 0,0 0-1 0 0,0 0 1 0 0,0 0-1 0 0,0 1 0 0 0,0-1 1 0 0,0 0-1 0 0,0 0 1 0 0,1 0-1 0 0,-1 0 0 0 0,0 0 1 0 0,0 0-1 0 0,0 0 1 0 0,0 1-1 0 0,5-3 1849 0 0,-15-5-929 0 0,3 5-744 0 0,1 1-1 0 0,-1 0 0 0 0,0 0 1 0 0,0 0-1 0 0,0 1 0 0 0,0 0 1 0 0,0 0-1 0 0,1 0 0 0 0,-14 4 0 0 0,-8-2 176 0 0,-80 4 278 0 0,-1-5 0 0 0,1-5 0 0 0,-181-30 0 0 0,270 31-556 0 0,1-2 0 0 0,1 0-1 0 0,-1-1 1 0 0,1-1-1 0 0,0-1 1 0 0,0 0 0 0 0,1-1-1 0 0,0-1 1 0 0,-15-13-1 0 0,19 13 15 0 0,0-1-1 0 0,0-1 1 0 0,1 0-1 0 0,1-1 1 0 0,0 0-1 0 0,1 0 1 0 0,1-1-1 0 0,0-1 1 0 0,0 1 0 0 0,-8-25-1 0 0,5 6-61 0 0,2 0 1 0 0,1 0-1 0 0,1 0 0 0 0,2-1 0 0 0,1 0 1 0 0,2 0-1 0 0,1-1 0 0 0,5-46 0 0 0,0 52-81 0 0,1 0-1 0 0,1 1 1 0 0,1-1 0 0 0,2 1-1 0 0,0 1 1 0 0,2-1-1 0 0,2 2 1 0 0,0 0 0 0 0,1 0-1 0 0,20-25 1 0 0,-4 12 13 0 0,3 2-1 0 0,0 2 1 0 0,2 0 0 0 0,2 3 0 0 0,48-34-1 0 0,-32 30-12 0 0,2 2 0 0 0,2 2-1 0 0,87-35 1 0 0,-103 52-5 0 0,0 0-1 0 0,0 3 1 0 0,1 2 0 0 0,1 1-1 0 0,78-5 1 0 0,-97 13-13 0 0,0 1 1 0 0,0 1-1 0 0,0 2 1 0 0,0 0-1 0 0,0 1 1 0 0,-1 2-1 0 0,0 0 1 0 0,0 1-1 0 0,0 2 1 0 0,-1 0-1 0 0,41 24 1 0 0,-29-9-18 0 0,-2 1 0 0 0,0 1-1 0 0,-1 1 1 0 0,-2 2 0 0 0,-1 2 0 0 0,25 35 0 0 0,9 21-52 0 0,57 106-1 0 0,-101-159 97 0 0,0 0-1 0 0,16 49 0 0 0,-27-62 19 0 0,-1 1-1 0 0,-1-1 1 0 0,-1 1-1 0 0,-1 0 1 0 0,1 34-1 0 0,-5-22 28 0 0,-2 1-1 0 0,-2-1 1 0 0,-1 0-1 0 0,-1 0 1 0 0,-2-1-1 0 0,-2 0 1 0 0,0-1-1 0 0,-3 0 1 0 0,0-1-1 0 0,-37 57 1 0 0,28-53-15 0 0,-2-1 1 0 0,-2-1-1 0 0,0-1 1 0 0,-3-1-1 0 0,0-2 1 0 0,-2-1-1 0 0,-1-1 1 0 0,-57 34-1 0 0,84-57 2 0 0,-1-1 0 0 0,0 1 0 0 0,0-1 0 0 0,0-1 0 0 0,-1 1 0 0 0,1-1 0 0 0,0 0 0 0 0,-16 1 0 0 0,21-3-132 0 0,0 0 0 0 0,0 0 0 0 0,0 0 0 0 0,0-1 0 0 0,0 1 0 0 0,-1 0 0 0 0,1-1 0 0 0,0 0-1 0 0,0 1 1 0 0,0-1 0 0 0,0 0 0 0 0,0 0 0 0 0,1 0 0 0 0,-4-3 0 0 0,3 3-214 0 0,0-1 0 0 0,1 0 0 0 0,0 0 0 0 0,-1 1 0 0 0,1-1 0 0 0,0 0 0 0 0,0-1 0 0 0,0 1 0 0 0,0 0 0 0 0,0 0 0 0 0,1 0 0 0 0,-1 0 0 0 0,1-1 0 0 0,-1 1 0 0 0,1 0 0 0 0,0-4 0 0 0,4-45-4205 0 0,-1 30 1878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47.7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206 331 5545 0 0,'0'0'27'0'0,"-1"0"-1"0"0,1 1 0 0 0,0-1 1 0 0,0 1-1 0 0,-1-1 1 0 0,1 0-1 0 0,0 1 0 0 0,0-1 1 0 0,0 1-1 0 0,-1-1 1 0 0,1 1-1 0 0,0-1 0 0 0,0 1 1 0 0,0-1-1 0 0,0 1 1 0 0,0-1-1 0 0,0 1 0 0 0,0-1 1 0 0,0 1-1 0 0,0-1 1 0 0,0 1-1 0 0,0-1 0 0 0,0 1 1 0 0,1-1-1 0 0,-1 1 0 0 0,0-1 1 0 0,0 0-1 0 0,0 1 1 0 0,1-1-1 0 0,-1 1 0 0 0,0-1 1 0 0,0 1-1 0 0,1-1 1 0 0,-1 0-1 0 0,0 1 0 0 0,1-1 1 0 0,-1 0-1 0 0,1 1 1 0 0,-1-1-1 0 0,0 0 0 0 0,1 0 1 0 0,-1 1-1 0 0,1-1 1 0 0,-1 0-1 0 0,1 0 0 0 0,-1 0 1 0 0,1 0-1 0 0,-1 0 1 0 0,1 1-1 0 0,-1-1 0 0 0,1 0 1 0 0,-1 0-1 0 0,1 0 1 0 0,-1 0-1 0 0,1 0 0 0 0,-1 0 1 0 0,1-1-1 0 0,2 1 59 0 0,-1 0-1 0 0,1 0 1 0 0,0-1 0 0 0,-1 1-1 0 0,1-1 1 0 0,-1 0 0 0 0,1 1-1 0 0,-1-1 1 0 0,0 0-1 0 0,4-2 1 0 0,0-3 27 0 0,0 0-1 0 0,0 0 1 0 0,-1 0-1 0 0,0-1 1 0 0,0 0-1 0 0,0 0 1 0 0,-1 0-1 0 0,0-1 1 0 0,5-11-1 0 0,-4 7-39 0 0,-1 0 0 0 0,0-1 0 0 0,-1 1-1 0 0,0-1 1 0 0,2-19 0 0 0,-5 25-64 0 0,0 1 1 0 0,0-1-1 0 0,-1 0 0 0 0,0 0 1 0 0,0 0-1 0 0,0 1 1 0 0,-1-1-1 0 0,0 1 1 0 0,0-1-1 0 0,-1 1 1 0 0,0 0-1 0 0,0 0 0 0 0,0 0 1 0 0,-1 0-1 0 0,0 0 1 0 0,0 1-1 0 0,0 0 1 0 0,-1 0-1 0 0,0 0 0 0 0,0 0 1 0 0,0 1-1 0 0,0 0 1 0 0,-1 0-1 0 0,0 0 1 0 0,1 1-1 0 0,-1-1 0 0 0,-1 1 1 0 0,1 1-1 0 0,0-1 1 0 0,-1 1-1 0 0,1 1 1 0 0,-1-1-1 0 0,0 1 1 0 0,0 0-1 0 0,1 0 0 0 0,-1 1 1 0 0,0 0-1 0 0,0 0 1 0 0,0 1-1 0 0,1 0 1 0 0,-1 0-1 0 0,-11 3 0 0 0,13-2-4 0 0,0 1 0 0 0,0-1-1 0 0,0 1 1 0 0,0 0 0 0 0,0 0-1 0 0,0 0 1 0 0,1 1-1 0 0,0 0 1 0 0,0 0 0 0 0,0 0-1 0 0,0 0 1 0 0,0 0 0 0 0,1 1-1 0 0,0 0 1 0 0,-5 8-1 0 0,5-5 6 0 0,-1 0-1 0 0,2 0 0 0 0,-1 0 0 0 0,1 1 0 0 0,0-1 0 0 0,0 1 0 0 0,1-1 0 0 0,1 1 1 0 0,-1-1-1 0 0,2 10 0 0 0,-1-10 6 0 0,1 1 0 0 0,0-1 0 0 0,1 0 0 0 0,0 0 0 0 0,0 0 0 0 0,1 0 0 0 0,0 0-1 0 0,1 0 1 0 0,-1-1 0 0 0,8 10 0 0 0,-8-12 1 0 0,0-1 0 0 0,1 1 0 0 0,-1-1 0 0 0,1 0-1 0 0,0-1 1 0 0,1 1 0 0 0,-1-1 0 0 0,1 0-1 0 0,-1 0 1 0 0,1 0 0 0 0,0 0 0 0 0,0-1-1 0 0,0 0 1 0 0,0 0 0 0 0,1 0 0 0 0,6 1 0 0 0,-4-2 17 0 0,1 1 0 0 0,0-1 0 0 0,0-1 1 0 0,0 1-1 0 0,0-1 0 0 0,0-1 1 0 0,0 0-1 0 0,0 0 0 0 0,0-1 1 0 0,-1 0-1 0 0,1-1 0 0 0,-1 1 0 0 0,9-5 1 0 0,-16 7-34 0 0,-1-1 0 0 0,0 1 1 0 0,0 0-1 0 0,1 0 0 0 0,-1 0 1 0 0,0 0-1 0 0,0 0 0 0 0,1 0 0 0 0,-1 0 1 0 0,0 1-1 0 0,0-1 0 0 0,1 0 1 0 0,-1 0-1 0 0,0 0 0 0 0,0 0 1 0 0,0 0-1 0 0,1 0 0 0 0,-1 0 1 0 0,0 0-1 0 0,0 1 0 0 0,1-1 0 0 0,-1 0 1 0 0,0 0-1 0 0,0 0 0 0 0,0 0 1 0 0,0 1-1 0 0,1-1 0 0 0,-1 0 1 0 0,0 0-1 0 0,0 0 0 0 0,0 1 1 0 0,0-1-1 0 0,0 0 0 0 0,0 0 1 0 0,0 1-1 0 0,0-1 0 0 0,0 0 0 0 0,1 1 1 0 0,3 16-60 0 0,-1 16-28 0 0,-28 366 615 0 0,24-395-480 0 0,1 1 0 0 0,-1-1 1 0 0,0 0-1 0 0,0 1 1 0 0,-1-1-1 0 0,1 0 0 0 0,-1 0 1 0 0,0 0-1 0 0,0 0 0 0 0,0 0 1 0 0,0 0-1 0 0,-1 0 0 0 0,-4 4 1 0 0,6-6-6 0 0,-1-1 0 0 0,0 1 0 0 0,0-1 0 0 0,0 0 0 0 0,-1 1 1 0 0,1-1-1 0 0,0 0 0 0 0,0 0 0 0 0,-1 0 0 0 0,1-1 0 0 0,0 1 1 0 0,-1-1-1 0 0,1 1 0 0 0,-1-1 0 0 0,1 0 0 0 0,-1 0 0 0 0,1 0 1 0 0,-1 0-1 0 0,1 0 0 0 0,0 0 0 0 0,-1-1 0 0 0,1 1 0 0 0,-1-1 0 0 0,1 0 1 0 0,-3-1-1 0 0,-5-2-15 0 0,0-1 0 0 0,0 0-1 0 0,1-1 1 0 0,0 0 0 0 0,0 0 0 0 0,0-1 0 0 0,1-1 0 0 0,-1 1 0 0 0,2-1 0 0 0,-1 0 0 0 0,1-1-1 0 0,1 0 1 0 0,-8-12 0 0 0,7 8-684 0 0,-1 0 0 0 0,2-1-1 0 0,0 0 1 0 0,1 0 0 0 0,0 0 0 0 0,1-1 0 0 0,0 0-1 0 0,1 1 1 0 0,0-19 0 0 0,3 25 289 0 0,0 1 0 0 0,0 0 0 0 0,1 0 0 0 0,1-1 1 0 0,2-10-1 0 0,3-1-2324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48.19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15 229 6729 0 0,'-1'1'60'0'0,"1"-1"0"0"0,-1 0 0 0 0,0 1 0 0 0,0-1 0 0 0,0 1 0 0 0,0 0 0 0 0,1-1 0 0 0,-1 1 0 0 0,0 0 0 0 0,0-1 0 0 0,1 1 0 0 0,-1 0-1 0 0,0 0 1 0 0,1 0 0 0 0,-1-1 0 0 0,1 1 0 0 0,0 0 0 0 0,-1 0 0 0 0,1 0 0 0 0,-1 0 0 0 0,1 0 0 0 0,0 0 0 0 0,0 0 0 0 0,0 0-1 0 0,0 0 1 0 0,0 0 0 0 0,0 0 0 0 0,0 0 0 0 0,0 0 0 0 0,0 0 0 0 0,0 0 0 0 0,0 0 0 0 0,0 0 0 0 0,1 0 0 0 0,-1 0 0 0 0,0 0 0 0 0,1 0-1 0 0,-1 0 1 0 0,1 0 0 0 0,-1-1 0 0 0,1 1 0 0 0,0 0 0 0 0,-1 0 0 0 0,1 0 0 0 0,0-1 0 0 0,-1 1 0 0 0,1 0 0 0 0,0-1 0 0 0,0 1 0 0 0,0-1-1 0 0,1 2 1 0 0,1 0 35 0 0,1 1-1 0 0,0-1 0 0 0,0 0 0 0 0,-1 0 0 0 0,1 0 1 0 0,1-1-1 0 0,-1 1 0 0 0,0-1 0 0 0,0 0 0 0 0,0 0 0 0 0,5 0 1 0 0,7-2 14 0 0,0-1 0 0 0,-1 0 0 0 0,1-1 0 0 0,-1 0 0 0 0,0-1 0 0 0,0-1 0 0 0,22-10 0 0 0,-11 2-39 0 0,-1-1-1 0 0,0 0 1 0 0,28-23 0 0 0,-50 34-80 0 0,0 1 0 0 0,0 0 0 0 0,0-1 0 0 0,0 0 0 0 0,0 0 0 0 0,-1 0 0 0 0,1 0 0 0 0,-1 0 1 0 0,0 0-1 0 0,0-1 0 0 0,0 1 0 0 0,0-1 0 0 0,-1 1 0 0 0,1-1 0 0 0,-1 0 0 0 0,0 1 0 0 0,0-1 0 0 0,0 0 1 0 0,-1 0-1 0 0,1-4 0 0 0,-2 4-13 0 0,1 0-1 0 0,-1 0 1 0 0,0 0 0 0 0,0 0-1 0 0,-1 0 1 0 0,1 0 0 0 0,-1 0 0 0 0,0 1-1 0 0,0-1 1 0 0,0 0 0 0 0,0 1-1 0 0,-1 0 1 0 0,1-1 0 0 0,-1 1 0 0 0,0 0-1 0 0,0 1 1 0 0,0-1 0 0 0,0 0-1 0 0,-5-2 1 0 0,2 1-14 0 0,-1 0-1 0 0,0 0 1 0 0,0 0-1 0 0,0 1 0 0 0,0 0 1 0 0,0 1-1 0 0,-1-1 1 0 0,1 1-1 0 0,-1 1 1 0 0,0-1-1 0 0,0 1 1 0 0,1 1-1 0 0,-1 0 1 0 0,-9 0-1 0 0,13 0 41 0 0,-1 1-1 0 0,1 0 0 0 0,0 0 1 0 0,-1 0-1 0 0,1 0 1 0 0,0 1-1 0 0,0-1 1 0 0,0 1-1 0 0,0 0 0 0 0,0 0 1 0 0,1 0-1 0 0,-1 1 1 0 0,1 0-1 0 0,-1-1 1 0 0,1 1-1 0 0,0 0 0 0 0,0 1 1 0 0,0-1-1 0 0,0 0 1 0 0,1 1-1 0 0,-1 0 1 0 0,1-1-1 0 0,0 1 0 0 0,0 0 1 0 0,1 0-1 0 0,-3 7 1 0 0,0 6 53 0 0,0 0 1 0 0,1 0-1 0 0,1 0 0 0 0,1 1 1 0 0,0-1-1 0 0,2 1 1 0 0,2 19-1 0 0,-2-23 13 0 0,2 1 0 0 0,0-1 1 0 0,0 0-1 0 0,1-1 0 0 0,1 1 0 0 0,0-1 0 0 0,1 1 0 0 0,1-1 0 0 0,8 12 1 0 0,-12-21-30 0 0,0 1 0 0 0,0-1 0 0 0,0 0 0 0 0,1-1 0 0 0,-1 1 1 0 0,1-1-1 0 0,0 1 0 0 0,0-1 0 0 0,0 0 0 0 0,0-1 0 0 0,1 1 0 0 0,-1-1 1 0 0,1 0-1 0 0,0 0 0 0 0,-1 0 0 0 0,1-1 0 0 0,0 1 0 0 0,0-1 1 0 0,0 0-1 0 0,0-1 0 0 0,6 1 0 0 0,-4-2-157 0 0,1 0-1 0 0,0 0 1 0 0,0-1 0 0 0,-1 0 0 0 0,1 0-1 0 0,-1 0 1 0 0,0-1 0 0 0,0-1-1 0 0,0 1 1 0 0,0-1 0 0 0,0 0-1 0 0,11-10 1 0 0,-5 3-900 0 0,-1-1 0 0 0,0 0 0 0 0,0-1-1 0 0,-1 0 1 0 0,-1-1 0 0 0,17-30 0 0 0,-16 24-1544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48.51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129 0 6553 0 0,'-6'17'488'0'0,"1"1"-1"0"0,1-1 0 0 0,0 1 1 0 0,1-1-1 0 0,-1 31 0 0 0,7 94 671 0 0,0-78-733 0 0,-1-21-352 0 0,1 0 1 0 0,2 0 0 0 0,3-1-1 0 0,21 76 1 0 0,-27-140-5243 0 0,1-9 3872 0 0,-3 13 563 0 0,-1-1-1782 0 0</inkml:trace>
  <inkml:trace contextRef="#ctx0" brushRef="#br0" timeOffset="1">1 166 7466 0 0,'5'4'230'0'0,"1"0"0"0"0,0 0 0 0 0,0-1 0 0 0,0 0 0 0 0,1-1 0 0 0,-1 1 0 0 0,1-1 0 0 0,-1 0 0 0 0,1-1 0 0 0,0 1 0 0 0,-1-1 0 0 0,1-1 0 0 0,0 1 0 0 0,8-2 0 0 0,20 1-258 0 0,50-8 0 0 0,24-11-5936 0 0,-94 15 3028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48.93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202 0 6801 0 0,'-2'3'154'0'0,"0"-1"-1"0"0,1 0 0 0 0,0 1 0 0 0,-1-1 0 0 0,1 1 0 0 0,0-1 0 0 0,0 1 0 0 0,0 0 0 0 0,1-1 0 0 0,-1 1 1 0 0,1 0-1 0 0,-1 0 0 0 0,1 0 0 0 0,0-1 0 0 0,0 1 0 0 0,0 0 0 0 0,1 0 0 0 0,0 3 0 0 0,14 58 291 0 0,-9-44-146 0 0,58 278 1555 0 0,-14-72-687 0 0,-54-239-1041 0 0,0 0-1 0 0,-1 1 1 0 0,0-1 0 0 0,-1 1 0 0 0,0 0 0 0 0,-1 1-1 0 0,0-1 1 0 0,-1 1 0 0 0,-14-15 0 0 0,-96-94-1632 0 0,116 118 1497 0 0,1 0 0 0 0,-1 0 0 0 0,-1 0 0 0 0,1 0 1 0 0,0 1-1 0 0,0-1 0 0 0,-1 1 0 0 0,1-1 0 0 0,-1 1 0 0 0,1 0 0 0 0,-1 0 0 0 0,1 0 0 0 0,-1 0 0 0 0,0 1 0 0 0,1-1 1 0 0,-1 1-1 0 0,0 0 0 0 0,0-1 0 0 0,1 1 0 0 0,-1 0 0 0 0,-5 1 0 0 0,4 1 25 0 0,1-1-1 0 0,0 1 1 0 0,-1 0-1 0 0,1 0 1 0 0,0 0-1 0 0,0 0 1 0 0,1 0-1 0 0,-1 1 1 0 0,0-1 0 0 0,1 1-1 0 0,-1 0 1 0 0,1 0-1 0 0,0 0 1 0 0,0 0-1 0 0,0 0 1 0 0,-1 4-1 0 0,-2 1 14 0 0,1 0 0 0 0,1 1-1 0 0,0-1 1 0 0,0 1 0 0 0,1 0-1 0 0,0-1 1 0 0,0 1 0 0 0,1 0-1 0 0,0 1 1 0 0,1-1 0 0 0,0 0-1 0 0,0 0 1 0 0,1 0-1 0 0,0 0 1 0 0,1 0 0 0 0,0 0-1 0 0,3 10 1 0 0,-3-14-8 0 0,0 0 0 0 0,1 0-1 0 0,-1 0 1 0 0,1 0 0 0 0,0 0 0 0 0,0-1-1 0 0,1 1 1 0 0,-1-1 0 0 0,1 0 0 0 0,0 0-1 0 0,0 0 1 0 0,0 0 0 0 0,1-1 0 0 0,-1 0 0 0 0,1 0-1 0 0,0 0 1 0 0,0 0 0 0 0,0-1 0 0 0,0 0-1 0 0,0 0 1 0 0,1 0 0 0 0,-1-1 0 0 0,0 1 0 0 0,1-1-1 0 0,-1-1 1 0 0,1 1 0 0 0,0-1 0 0 0,9 0-1 0 0,-3-1-403 0 0,0-1-1 0 0,0 0 0 0 0,0-1 0 0 0,-1 0 0 0 0,1-1 0 0 0,-1 0 0 0 0,0-1 1 0 0,15-8-1 0 0,-8 2-1304 0 0,0-1 0 0 0,0 0 0 0 0,28-28 0 0 0,-27 22-852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49.33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216 128 5553 0 0,'-1'-1'237'0'0,"0"0"1"0"0,0 0-1 0 0,0 1 0 0 0,0-1 0 0 0,0 0 1 0 0,1 0-1 0 0,-1 0 0 0 0,0 0 0 0 0,0 0 1 0 0,1 0-1 0 0,-1 0 0 0 0,1 0 0 0 0,-1-1 1 0 0,1 1-1 0 0,-1 0 0 0 0,1 0 0 0 0,0 0 1 0 0,-1-2-1 0 0,-2-30 618 0 0,-1-2-431 0 0,3 33-386 0 0,1 0 0 0 0,-1-1 0 0 0,0 1 1 0 0,0 0-1 0 0,-1 0 0 0 0,1 0 0 0 0,0 0 1 0 0,-1 0-1 0 0,1 0 0 0 0,-1 0 0 0 0,0 0 0 0 0,0 0 1 0 0,1 1-1 0 0,-1-1 0 0 0,0 1 0 0 0,0-1 0 0 0,-1 1 1 0 0,-3-2-1 0 0,4 2-21 0 0,-1 1 0 0 0,1 0 0 0 0,0 0 0 0 0,0 0 0 0 0,-1 0 0 0 0,1 0-1 0 0,0 0 1 0 0,0 0 0 0 0,-1 1 0 0 0,1-1 0 0 0,0 1 0 0 0,0 0 0 0 0,0 0 0 0 0,0-1 0 0 0,0 1 0 0 0,-4 3 0 0 0,-1 0-4 0 0,1 2 1 0 0,-1-1-1 0 0,1 1 0 0 0,0-1 1 0 0,0 2-1 0 0,1-1 1 0 0,0 1-1 0 0,0-1 1 0 0,-7 15-1 0 0,1-1 12 0 0,2 2 0 0 0,0-1-1 0 0,1 1 1 0 0,-7 32 0 0 0,14-48-15 0 0,0 0-1 0 0,0 1 1 0 0,0-1 0 0 0,1 1 0 0 0,0-1-1 0 0,0 0 1 0 0,0 1 0 0 0,1-1-1 0 0,0 0 1 0 0,0 1 0 0 0,1-1 0 0 0,0 0-1 0 0,0 0 1 0 0,0 0 0 0 0,1 0-1 0 0,0 0 1 0 0,0-1 0 0 0,0 1 0 0 0,1-1-1 0 0,7 9 1 0 0,-8-12 7 0 0,-1 1 1 0 0,0-1-1 0 0,0-1 0 0 0,1 1 0 0 0,-1 0 1 0 0,1-1-1 0 0,-1 1 0 0 0,1-1 0 0 0,0 0 1 0 0,0 0-1 0 0,0 0 0 0 0,-1 0 0 0 0,1 0 1 0 0,0-1-1 0 0,0 1 0 0 0,0-1 0 0 0,6 0 1 0 0,-4 0-12 0 0,-1-1 0 0 0,1 0 0 0 0,0 0 1 0 0,-1 0-1 0 0,1-1 0 0 0,-1 0 0 0 0,1 0 1 0 0,-1 0-1 0 0,0 0 0 0 0,6-5 0 0 0,-1 1-173 0 0,0-2 0 0 0,-1 0 0 0 0,1 0 0 0 0,-2 0-1 0 0,1-1 1 0 0,-1 0 0 0 0,0 0 0 0 0,8-17 0 0 0,-2-3-12 0 0,-2-1 0 0 0,13-49 0 0 0,-14 43 370 0 0,-10 35-183 0 0,-1 1 1 0 0,1 0-1 0 0,0 0 0 0 0,0-1 0 0 0,0 1 1 0 0,0 0-1 0 0,0-1 0 0 0,1 1 1 0 0,-1 0-1 0 0,0 0 0 0 0,0-1 0 0 0,0 1 1 0 0,0 0-1 0 0,0-1 0 0 0,0 1 0 0 0,0 0 1 0 0,0 0-1 0 0,1-1 0 0 0,-1 1 0 0 0,0 0 1 0 0,0 0-1 0 0,0 0 0 0 0,1-1 1 0 0,-1 1-1 0 0,0 0 0 0 0,0 0 0 0 0,0 0 1 0 0,1 0-1 0 0,-1-1 0 0 0,0 1 0 0 0,0 0 1 0 0,1 0-1 0 0,-1 0 0 0 0,0 0 1 0 0,1 0-1 0 0,-1 0 0 0 0,0 0 0 0 0,0 0 1 0 0,1 0-1 0 0,-1 0 0 0 0,0 0 0 0 0,1 0 1 0 0,7 12 336 0 0,2 20 113 0 0,-3-2-247 0 0,1 5-22 0 0,19 55 0 0 0,-24-81-228 0 0,1 1-1 0 0,1-1 1 0 0,0 0 0 0 0,0 0-1 0 0,1 0 1 0 0,0-1 0 0 0,0 0-1 0 0,1 0 1 0 0,0-1-1 0 0,10 9 1 0 0,-16-15-126 0 0,0 0 0 0 0,0 0 0 0 0,0 0 0 0 0,0 0 0 0 0,0-1 0 0 0,0 1 0 0 0,0 0 0 0 0,0-1 0 0 0,0 1 0 0 0,1-1 0 0 0,-1 1 0 0 0,0-1-1 0 0,0 1 1 0 0,1-1 0 0 0,-1 0 0 0 0,0 0 0 0 0,0 0 0 0 0,1 1 0 0 0,-1-1 0 0 0,0-1 0 0 0,1 1 0 0 0,-1 0 0 0 0,0 0 0 0 0,0 0 0 0 0,1-1 0 0 0,-1 1 0 0 0,0 0 0 0 0,0-1 0 0 0,1 1 0 0 0,-1-1 0 0 0,0 0 0 0 0,0 1 0 0 0,0-1 0 0 0,0 0 0 0 0,1-1-1 0 0,1-2-187 0 0,0 1-1 0 0,0-1 1 0 0,-1 0-1 0 0,1 0 1 0 0,-1-1-1 0 0,0 1 1 0 0,-1 0-1 0 0,3-8 1 0 0,1-3-1880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0.05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141 1 7378 0 0,'-6'17'419'0'0,"2"0"0"0"0,0 0 0 0 0,0 1 0 0 0,2-1 0 0 0,0 1 1 0 0,1 0-1 0 0,1-1 0 0 0,3 23 0 0 0,4 18 37 0 0,18 66 0 0 0,-13-72-261 0 0,-11-47-198 0 0,0-1-1 0 0,0 1 0 0 0,0 0 0 0 0,1-1 1 0 0,0 1-1 0 0,0-1 0 0 0,0 0 0 0 0,0 1 1 0 0,5 4-1 0 0,-12-40-1731 0 0,-5 13 1436 0 0,-1 1 1 0 0,0-1-1 0 0,-2 2 1 0 0,-23-27-1 0 0,-9-10 1 0 0,-9-8 3220 0 0,57 61-2741 0 0,1 1 0 0 0,-1-1 0 0 0,1 0 1 0 0,-1 0-1 0 0,1 0 0 0 0,-1-1 0 0 0,1 1 1 0 0,-1-1-1 0 0,5-1 0 0 0,-1 1-23 0 0,43-9 100 0 0,-1-1 0 0 0,61-23 0 0 0,-58 16-341 0 0,84-16 0 0 0,-132 33 56 0 0,0 1 1 0 0,0-1-1 0 0,0 1 0 0 0,0 0 1 0 0,0 0-1 0 0,0 0 1 0 0,6 2-1 0 0,-10-2 21 0 0,1 0-1 0 0,0 1 0 0 0,0-1 1 0 0,0 0-1 0 0,-1 1 1 0 0,1-1-1 0 0,0 1 1 0 0,-1-1-1 0 0,1 1 1 0 0,0-1-1 0 0,-1 1 0 0 0,1-1 1 0 0,0 1-1 0 0,-1 0 1 0 0,1-1-1 0 0,-1 1 1 0 0,1 0-1 0 0,-1-1 1 0 0,0 1-1 0 0,1 0 0 0 0,-1 0 1 0 0,0 0-1 0 0,1-1 1 0 0,-1 1-1 0 0,0 0 1 0 0,0 0-1 0 0,0 0 1 0 0,0 0-1 0 0,0-1 1 0 0,0 1-1 0 0,0 0 0 0 0,0 0 1 0 0,0 0-1 0 0,0 0 1 0 0,0-1-1 0 0,0 1 1 0 0,-1 0-1 0 0,0 1 1 0 0,1 0 11 0 0,-1-1 1 0 0,1 0 0 0 0,-1 1-1 0 0,0-1 1 0 0,0 0 0 0 0,0 1-1 0 0,0-1 1 0 0,0 0 0 0 0,0 0-1 0 0,0 0 1 0 0,0 0 0 0 0,0 0-1 0 0,0 0 1 0 0,0 0 0 0 0,-1 0 0 0 0,1-1-1 0 0,0 1 1 0 0,-2 0 0 0 0,-34 12 284 0 0,30-11-208 0 0,1 0 0 0 0,-1 0 0 0 0,1 1 1 0 0,-11 5-1 0 0,9-1-46 0 0,0 0-1 0 0,1 0 0 0 0,-1 1 1 0 0,2 0-1 0 0,-1 0 1 0 0,1 0-1 0 0,1 1 0 0 0,0 0 1 0 0,0 0-1 0 0,0 0 1 0 0,1 1-1 0 0,1 0 1 0 0,-1 0-1 0 0,2 0 0 0 0,-1 0 1 0 0,-1 19-1 0 0,3-16-4 0 0,0 1-1 0 0,0-1 0 0 0,1 1 1 0 0,1-1-1 0 0,0 1 0 0 0,1-1 0 0 0,1 1 1 0 0,0-1-1 0 0,0 0 0 0 0,2 0 1 0 0,-1 0-1 0 0,11 18 0 0 0,-13-27-3 0 0,1 1 0 0 0,1 0 1 0 0,-1-1-1 0 0,1 1 0 0 0,-1-1 0 0 0,1 0 0 0 0,0 0 0 0 0,1-1 0 0 0,-1 1 0 0 0,1-1 0 0 0,-1 0 0 0 0,1 0 0 0 0,0 0 0 0 0,0-1 0 0 0,11 4 0 0 0,-13-5 0 0 0,0-1-1 0 0,1 0 0 0 0,-1 1 0 0 0,1-1 1 0 0,-1 0-1 0 0,0-1 0 0 0,1 1 0 0 0,-1 0 1 0 0,0-1-1 0 0,0 0 0 0 0,1 0 0 0 0,-1 0 1 0 0,0 0-1 0 0,0 0 0 0 0,0-1 0 0 0,0 0 1 0 0,0 1-1 0 0,0-1 0 0 0,-1 0 1 0 0,1 0-1 0 0,-1 0 0 0 0,1-1 0 0 0,-1 1 1 0 0,0-1-1 0 0,0 1 0 0 0,0-1 0 0 0,3-5 1 0 0,5-9-160 0 0,0 0 1 0 0,-2 0 0 0 0,0-1-1 0 0,-1 0 1 0 0,0 0 0 0 0,-2-1 0 0 0,0 0-1 0 0,-1 0 1 0 0,-1 0 0 0 0,-1-1-1 0 0,-1 1 1 0 0,0-1 0 0 0,-2 1 0 0 0,0-1-1 0 0,-1 1 1 0 0,-1 0 0 0 0,-1 0-1 0 0,0 0 1 0 0,-2 0 0 0 0,-13-30 0 0 0,19 48 137 0 0,0 1 0 0 0,0-1 0 0 0,0 1 1 0 0,0-1-1 0 0,0 1 0 0 0,0-1 0 0 0,-1 1 0 0 0,1-1 1 0 0,0 1-1 0 0,0 0 0 0 0,0-1 0 0 0,-1 1 0 0 0,1-1 1 0 0,0 1-1 0 0,-1 0 0 0 0,1-1 0 0 0,0 1 1 0 0,-1 0-1 0 0,1-1 0 0 0,0 1 0 0 0,-1 0 0 0 0,1-1 1 0 0,-1 1-1 0 0,1 0 0 0 0,0 0 0 0 0,-1 0 0 0 0,0-1 1 0 0,-2 14 213 0 0,5 21 97 0 0,2-14-179 0 0,1 1 1 0 0,1-1-1 0 0,1 0 0 0 0,0-1 0 0 0,2 0 1 0 0,0 0-1 0 0,1 0 0 0 0,16 21 0 0 0,-10-17 7 0 0,2-1 0 0 0,0-1 0 0 0,1 0-1 0 0,1-2 1 0 0,39 30 0 0 0,-45-39-99 0 0,0-1 0 0 0,0-1 0 0 0,21 9 0 0 0,-30-15-34 0 0,1 1 0 0 0,-1-1 0 0 0,1-1 0 0 0,0 1 0 0 0,-1-1 0 0 0,1 0 0 0 0,0 0 0 0 0,0-1 0 0 0,0 0 0 0 0,0 0 0 0 0,0 0 0 0 0,9-2 0 0 0,-13 1-206 0 0,0 0 1 0 0,0 1-1 0 0,-1-1 1 0 0,1 0-1 0 0,0 0 1 0 0,-1-1-1 0 0,1 1 1 0 0,-1 0-1 0 0,1 0 1 0 0,-1-1-1 0 0,0 1 0 0 0,0-1 1 0 0,1 1-1 0 0,-1-1 1 0 0,0 0-1 0 0,0 1 1 0 0,0-1-1 0 0,-1 0 1 0 0,1 0-1 0 0,0 1 1 0 0,-1-1-1 0 0,1 0 1 0 0,-1 0-1 0 0,0 0 1 0 0,1 0-1 0 0,-1 0 1 0 0,0 0-1 0 0,0 0 1 0 0,0 0-1 0 0,-1 0 1 0 0,1-2-1 0 0,-1-5-932 0 0,0 0 0 0 0,-1 0-1 0 0,0 0 1 0 0,-1 0 0 0 0,-3-9 0 0 0,-1 0-1189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2.42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50 17 8226 0 0,'-6'0'909'0'0,"2"0"-799"0"0,1 1 0 0 0,-1-1 0 0 0,1 0 0 0 0,-1 1 0 0 0,1 0 0 0 0,0 0 0 0 0,-1 0 0 0 0,1 0 0 0 0,0 0 1 0 0,0 1-1 0 0,-4 1 0 0 0,7-2-76 0 0,0-1 0 0 0,0 1-1 0 0,0-1 1 0 0,1 1 0 0 0,-1-1 0 0 0,0 1 0 0 0,0-1 0 0 0,0 1 0 0 0,1-1 0 0 0,-1 1 0 0 0,0-1 0 0 0,0 1 0 0 0,1-1 0 0 0,-1 0 0 0 0,0 1 0 0 0,1-1 0 0 0,-1 1 0 0 0,1-1 0 0 0,-1 0 0 0 0,1 1 0 0 0,-1-1 0 0 0,0 0 0 0 0,1 0 0 0 0,-1 1 0 0 0,1-1 0 0 0,-1 0 0 0 0,1 0 0 0 0,-1 0 0 0 0,1 0 0 0 0,-1 0 0 0 0,1 0 0 0 0,0 0 0 0 0,-1 0-1 0 0,1 0 1 0 0,-1 0 0 0 0,2 0 0 0 0,21 3 716 0 0,-23-3-724 0 0,146 9 795 0 0,0-7 0 0 0,147-18 0 0 0,-289 16-943 0 0,34-7 313 0 0,-18-4-3140 0 0,-20 10 2531 0 0,-1 0 0 0 0,-14-9-5428 0 0,12 8 5099 0 0,-6-4-2095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2.76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52 0 7666 0 0,'-5'7'280'0'0,"-1"0"1"0"0,1 1 0 0 0,0 0 0 0 0,0-1 0 0 0,1 2 0 0 0,0-1 0 0 0,1 0-1 0 0,0 1 1 0 0,0-1 0 0 0,1 1 0 0 0,0 0 0 0 0,0 0 0 0 0,1 0 0 0 0,0 16-1 0 0,0 14 436 0 0,3 0 0 0 0,7 43 0 0 0,-6-53-375 0 0,12 89 532 0 0,15 162-156 0 0,-29-258-690 0 0,0-2 101 0 0,3-41-2032 0 0,17-107-7698 0 0,-17 102 6764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3.10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20 0 6017 0 0,'-7'31'1750'0'0,"2"0"-1"0"0,1 0 0 0 0,1 55 1 0 0,14 96 393 0 0,-3-73-1426 0 0,-6-3-453 0 0,9 81 399 0 0,-12-205-539 0 0,1 0 1 0 0,1-1-1 0 0,0 1 0 0 0,2 0 0 0 0,6-26 0 0 0,34-104-2381 0 0,-3 44 174 0 0,-33 90 1865 0 0,0-1 0 0 0,1 1 0 0 0,0 1-1 0 0,20-25 1 0 0,-27 37 230 0 0,0 0 0 0 0,0-1 0 0 0,1 1 0 0 0,-1 0 0 0 0,0-1 0 0 0,1 1 0 0 0,-1 0 0 0 0,1 0 0 0 0,-1 0 0 0 0,1 0 0 0 0,-1 0 0 0 0,1 1 0 0 0,0-1 0 0 0,-1 0 0 0 0,1 1 0 0 0,0-1 0 0 0,0 1 0 0 0,-1 0 1 0 0,1-1-1 0 0,0 1 0 0 0,3 0 0 0 0,-3 1 30 0 0,0-1 1 0 0,0 1-1 0 0,-1 0 1 0 0,1 0-1 0 0,0 0 1 0 0,-1 0 0 0 0,1 0-1 0 0,-1 1 1 0 0,1-1-1 0 0,-1 0 1 0 0,0 1-1 0 0,1-1 1 0 0,-1 1-1 0 0,0-1 1 0 0,0 1 0 0 0,2 3-1 0 0,3 8 188 0 0,0 0-1 0 0,-1 0 1 0 0,-1 1-1 0 0,4 18 0 0 0,-7-25-236 0 0,68 251 438 0 0,-63-225-1078 0 0,-9-46-4747 0 0,1-8 4359 0 0,-1 0 0 0 0,2 0-1 0 0,1 0 1 0 0,5-40 0 0 0,-2 36-1207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3.4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13 287 8666 0 0,'-2'-3'147'0'0,"1"-1"0"0"0,-1 1 0 0 0,1 0 0 0 0,-1-1 1 0 0,1 1-1 0 0,0-1 0 0 0,0 1 0 0 0,1-1 0 0 0,-1 1 0 0 0,1-1 0 0 0,0 0 1 0 0,0-5-1 0 0,1 4-114 0 0,1 1 1 0 0,-1-1-1 0 0,1 1 0 0 0,0 0 1 0 0,1-1-1 0 0,-1 1 1 0 0,1 0-1 0 0,-1 0 1 0 0,5-4-1 0 0,18-19-74 0 0,1 1 0 0 0,0 1 1 0 0,2 1-1 0 0,49-32 0 0 0,-73 52-272 0 0,1 1 0 0 0,0 0 0 0 0,0 0 0 0 0,0 0 0 0 0,0 0 0 0 0,0 1 0 0 0,0-1 0 0 0,1 2 0 0 0,-1-1 0 0 0,1 0 0 0 0,6 0 0 0 0,-11 3 290 0 0,0-1 0 0 0,-1 0 0 0 0,1 1-1 0 0,0 0 1 0 0,-1-1 0 0 0,1 1-1 0 0,-1-1 1 0 0,1 1 0 0 0,-1 0 0 0 0,1-1-1 0 0,-1 1 1 0 0,1 0 0 0 0,-1-1-1 0 0,0 1 1 0 0,1 0 0 0 0,-1 0-1 0 0,0 0 1 0 0,0-1 0 0 0,0 1 0 0 0,1 0-1 0 0,-1 0 1 0 0,0 0 0 0 0,0-1-1 0 0,0 1 1 0 0,0 0 0 0 0,0 0 0 0 0,-1 0-1 0 0,1-1 1 0 0,0 2 0 0 0,-5 30 361 0 0,4-27-275 0 0,-2 8 267 0 0,1-1 0 0 0,1 1 0 0 0,0 0 0 0 0,2 22 0 0 0,-1-29-221 0 0,1-1 0 0 0,1 1 0 0 0,-1 0 0 0 0,1 0 0 0 0,0-1 0 0 0,0 1 0 0 0,1-1 0 0 0,-1 0-1 0 0,1 0 1 0 0,0 0 0 0 0,1 0 0 0 0,5 7 0 0 0,51 39 525 0 0,-60-51-625 0 0,0 1 1 0 0,0-1-1 0 0,0 1 1 0 0,0 0 0 0 0,0-1-1 0 0,0 1 1 0 0,0 0 0 0 0,0-1-1 0 0,0 1 1 0 0,0 0-1 0 0,0-1 1 0 0,0 1 0 0 0,0 0-1 0 0,0-1 1 0 0,-1 1 0 0 0,1-1-1 0 0,0 1 1 0 0,-1-1 0 0 0,1 1-1 0 0,0 0 1 0 0,-1-1-1 0 0,1 1 1 0 0,0-1 0 0 0,-1 1-1 0 0,1-1 1 0 0,-1 0 0 0 0,1 1-1 0 0,-1-1 1 0 0,1 1-1 0 0,-2-1 1 0 0,-25 23 190 0 0,11-10-133 0 0,-28 41-24 0 0,33-39-43 0 0,-1 0-1 0 0,-23 21 0 0 0,31-32 0 0 0,-1 0 1 0 0,0-1-1 0 0,0 0 0 0 0,0 1 0 0 0,0-2 0 0 0,0 1 0 0 0,-1 0 0 0 0,0-1 0 0 0,1 0 0 0 0,-1-1 0 0 0,0 1 0 0 0,-9 0 0 0 0,13-1-27 0 0,1-1 0 0 0,-1 0 0 0 0,0 0 0 0 0,0 0 1 0 0,1 0-1 0 0,-1 0 0 0 0,0 0 0 0 0,1-1 0 0 0,-1 1 0 0 0,0 0 0 0 0,1-1 0 0 0,-1 0 0 0 0,1 1 0 0 0,-1-1 0 0 0,0 0 0 0 0,1 0 0 0 0,-1 1 0 0 0,1-1 0 0 0,0 0 0 0 0,-1-1 0 0 0,1 1 0 0 0,0 0 0 0 0,0 0 0 0 0,0 0 0 0 0,0-1 0 0 0,0 1 0 0 0,0-1 0 0 0,0 1 0 0 0,0-1 0 0 0,-1-2 1 0 0,1 1-450 0 0,0 0 1 0 0,1-1 0 0 0,-1 1 0 0 0,1-1 0 0 0,-1 1-1 0 0,1-1 1 0 0,0 1 0 0 0,0-1 0 0 0,1 1 0 0 0,-1-1-1 0 0,1 1 1 0 0,0-1 0 0 0,2-5 0 0 0,0-2-1933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3.46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108 1 6073 0 0,'9'208'7786'0'0,"24"99"-5594"0"0,-27-254-1906 0 0,0-15-303 0 0,4 36-24 0 0,-10-67-48 0 0,1 0 0 0 0,-1 0 0 0 0,-1-1 0 0 0,1 1 0 0 0,-1 0 0 0 0,-1 0 0 0 0,-3 11 0 0 0,5-17-62 0 0,0 0-1 0 0,0 0 1 0 0,-1 0-1 0 0,1-1 0 0 0,0 1 1 0 0,-1 0-1 0 0,1 0 1 0 0,0-1-1 0 0,-1 1 1 0 0,1 0-1 0 0,-1-1 0 0 0,1 1 1 0 0,-1 0-1 0 0,1-1 1 0 0,-1 1-1 0 0,0-1 1 0 0,1 1-1 0 0,-1-1 0 0 0,0 1 1 0 0,0-1-1 0 0,1 1 1 0 0,-1-1-1 0 0,0 0 0 0 0,0 1 1 0 0,1-1-1 0 0,-1 0 1 0 0,0 0-1 0 0,0 0 1 0 0,0 0-1 0 0,0 1 0 0 0,1-1 1 0 0,-3-1-1 0 0,1 1-159 0 0,0-1 0 0 0,0 0-1 0 0,0 0 1 0 0,0 0 0 0 0,0-1 0 0 0,0 1-1 0 0,0 0 1 0 0,0-1 0 0 0,1 1-1 0 0,-1-1 1 0 0,-2-3 0 0 0,-5-5-272 0 0,1-1 1 0 0,0-1-1 0 0,-6-12 1 0 0,-56-124-429 0 0,61 123-1174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3.89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12 166 3457 0 0,'-2'-11'-123'0'0,"-1"3"601"0"0,1 0 0 0 0,0 0 0 0 0,1-1 0 0 0,0 1 0 0 0,1-1 0 0 0,0-12 0 0 0,0 19-262 0 0,0 0 1 0 0,1-1 0 0 0,0 1 0 0 0,-1 0-1 0 0,1 0 1 0 0,0 0 0 0 0,0 0 0 0 0,0 0-1 0 0,1 0 1 0 0,-1 0 0 0 0,0 0-1 0 0,1 0 1 0 0,-1 0 0 0 0,1 1 0 0 0,-1-1-1 0 0,1 1 1 0 0,0-1 0 0 0,0 1 0 0 0,0-1-1 0 0,0 1 1 0 0,0 0 0 0 0,0 0-1 0 0,0 0 1 0 0,0 0 0 0 0,0 1 0 0 0,1-1-1 0 0,-1 0 1 0 0,0 1 0 0 0,5-1-1 0 0,301-34 1630 0 0,-303 34-1863 0 0,0 0 1 0 0,0 1-1 0 0,0 0 0 0 0,0 0 0 0 0,1 0 0 0 0,-1 1 1 0 0,0-1-1 0 0,0 1 0 0 0,0 1 0 0 0,-1-1 0 0 0,1 1 1 0 0,0 0-1 0 0,0 0 0 0 0,4 3 0 0 0,-8-2 103 0 0,0 1-1 0 0,-1-1 1 0 0,1 1 0 0 0,-1-1-1 0 0,0 1 1 0 0,0-1 0 0 0,-1 1-1 0 0,1-1 1 0 0,-1 1-1 0 0,-1 6 1 0 0,-1 4 312 0 0,3 13-25 0 0,1-1-1 0 0,1 0 0 0 0,1 0 0 0 0,1 0 0 0 0,7 26 0 0 0,46 124 653 0 0,-52-161-938 0 0,-3-9-26 0 0,0 1 1 0 0,1 0 0 0 0,-1-1-1 0 0,1 0 1 0 0,0 0-1 0 0,1 0 1 0 0,7 9-1 0 0,-7-27 514 0 0,1-21-434 0 0,4-53 11 0 0,0-9-3454 0 0,25-104 0 0 0,-34 197 3231 0 0,14-43-950 0 0,-14 43 994 0 0,1 0 0 0 0,0 0-1 0 0,0 0 1 0 0,0 0 0 0 0,0 0-1 0 0,0 0 1 0 0,0 1 0 0 0,0-1-1 0 0,0 0 1 0 0,1 0 0 0 0,-1 1 0 0 0,1-1-1 0 0,-1 1 1 0 0,1 0 0 0 0,0-1-1 0 0,0 1 1 0 0,-1 0 0 0 0,4-2-1 0 0,-4 3 51 0 0,0 0-1 0 0,0 1 0 0 0,0-1 1 0 0,1 0-1 0 0,-1 0 0 0 0,0 1 1 0 0,0-1-1 0 0,0 1 0 0 0,0-1 0 0 0,0 1 1 0 0,0-1-1 0 0,0 1 0 0 0,0-1 1 0 0,-1 1-1 0 0,1 0 0 0 0,0-1 1 0 0,0 1-1 0 0,0 0 0 0 0,-1 0 1 0 0,1 0-1 0 0,0 0 0 0 0,-1 0 1 0 0,1 0-1 0 0,-1 0 0 0 0,1 0 0 0 0,-1 0 1 0 0,0 0-1 0 0,1 2 0 0 0,11 36 700 0 0,-10-32-596 0 0,19 71 624 0 0,0 3-51 0 0,40 102 1 0 0,-35-100 124 0 0,-28-91-721 0 0,1 0 0 0 0,0 0 0 0 0,1 0 0 0 0,0 0-1 0 0,0 0 1 0 0,2-13 0 0 0,0 2-84 0 0,-2 18-20 0 0,2-51-529 0 0,15-79 0 0 0,-15 118 458 0 0,1-1 1 0 0,1 1 0 0 0,0 0 0 0 0,1 0-1 0 0,1 0 1 0 0,0 0 0 0 0,0 1 0 0 0,1 0-1 0 0,1 0 1 0 0,0 1 0 0 0,11-12-1 0 0,-19 22 68 0 0,1 1-1 0 0,-1-1 0 0 0,1 0 0 0 0,0 1 1 0 0,0-1-1 0 0,-1 0 0 0 0,1 1 0 0 0,0-1 0 0 0,0 1 1 0 0,0-1-1 0 0,-1 1 0 0 0,1 0 0 0 0,0-1 1 0 0,0 1-1 0 0,0 0 0 0 0,0-1 0 0 0,0 1 1 0 0,0 0-1 0 0,0 0 0 0 0,0 0 0 0 0,0 0 1 0 0,0 0-1 0 0,0 0 0 0 0,0 0 0 0 0,0 1 0 0 0,1-1 1 0 0,-1 1 8 0 0,1 0 1 0 0,-1 0 0 0 0,1 0 0 0 0,-1 0-1 0 0,1 0 1 0 0,-1 1 0 0 0,1-1-1 0 0,-1 0 1 0 0,0 1 0 0 0,0-1-1 0 0,0 1 1 0 0,2 3 0 0 0,3 7 73 0 0,-1 1 0 0 0,0 0 0 0 0,4 15-1 0 0,-5-15-23 0 0,79 211-140 0 0,-79-212 1299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4.26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29 0 10226 0 0,'-2'4'370'0'0,"-1"0"0"0"0,0-1 0 0 0,1 1 0 0 0,0 0 0 0 0,0 0 0 0 0,0 0 0 0 0,0 0 0 0 0,1 1 0 0 0,0-1 0 0 0,-1 0 0 0 0,2 1 0 0 0,-2 4 0 0 0,-2 59 721 0 0,4-49-634 0 0,0 8-22 0 0,1 0 1 0 0,2 0-1 0 0,9 40 1 0 0,27 80 349 0 0,-15-63-647 0 0,-15-52-509 0 0,1-1 0 0 0,1 0 0 0 0,2 0-1 0 0,21 35 1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8.81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32 1 6281 0 0,'-4'4'204'0'0,"1"1"-1"0"0,0-1 0 0 0,0 1 0 0 0,0 0 1 0 0,1 0-1 0 0,-1 0 0 0 0,1 0 1 0 0,0 0-1 0 0,1 1 0 0 0,-1-1 0 0 0,1 0 1 0 0,0 1-1 0 0,1-1 0 0 0,-1 1 1 0 0,1-1-1 0 0,0 1 0 0 0,1 8 0 0 0,2 11 133 0 0,1 1 0 0 0,11 36-1 0 0,-9-36-137 0 0,8 28-61 0 0,1 1 1 0 0,26 56-1 0 0,-41-111-157 0 0,0 0 0 0 0,0 1 0 0 0,1-1 0 0 0,-1 0 0 0 0,0 1 0 0 0,0-1 0 0 0,0 0 0 0 0,0 1 1 0 0,0-1-1 0 0,0 0 0 0 0,0 1 0 0 0,1-1 0 0 0,-1 0 0 0 0,0 1 0 0 0,0-1 0 0 0,1 0 0 0 0,-1 0 0 0 0,0 1 0 0 0,0-1 0 0 0,1 0 0 0 0,-1 0 0 0 0,0 0 0 0 0,0 1 0 0 0,1-1 0 0 0,-1 0 0 0 0,0 0 0 0 0,1 0 0 0 0,-1 0 0 0 0,0 0 0 0 0,1 0 0 0 0,-1 1 0 0 0,0-1 1 0 0,1 0-1 0 0,-1 0 0 0 0,6-12-1243 0 0,-1-27-1421 0 0,-4 34 2259 0 0,5-76-2403 0 0,-5 49 489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9.17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147 0 7522 0 0,'1'51'1133'0'0,"2"1"-1"0"0,3-1 1 0 0,1 0 0 0 0,4-1 0 0 0,27 86 0 0 0,-29-114-1113 0 0,-2 1 0 0 0,-1 0 1 0 0,-1 0-1 0 0,-1 0 0 0 0,0 0 0 0 0,-2 1 0 0 0,-1 31 0 0 0,-1-54-24 0 0,0 0 0 0 0,0 0 0 0 0,0 0 0 0 0,0 0 0 0 0,0 0-1 0 0,-1 0 1 0 0,1 0 0 0 0,0 0 0 0 0,-1 0 0 0 0,1 0-1 0 0,0 0 1 0 0,-1 0 0 0 0,1 0 0 0 0,-1 0 0 0 0,0-1 0 0 0,1 1-1 0 0,-1 0 1 0 0,0 0 0 0 0,1-1 0 0 0,-1 1 0 0 0,0 0 0 0 0,0-1-1 0 0,1 1 1 0 0,-1-1 0 0 0,0 1 0 0 0,-1 0 0 0 0,0-1-11 0 0,0 1 0 0 0,0-1 1 0 0,0 0-1 0 0,0 0 0 0 0,0 0 1 0 0,0 0-1 0 0,0 0 1 0 0,0 0-1 0 0,0-1 0 0 0,0 1 1 0 0,0 0-1 0 0,-3-2 0 0 0,-4-2-115 0 0,-1 0-1 0 0,0 0 1 0 0,-15-11-1 0 0,1-1-37 0 0,1-1 0 0 0,1-1 1 0 0,1-1-1 0 0,-33-37 0 0 0,53 55 143 0 0,0 0-1 0 0,0 0 1 0 0,0 0-1 0 0,1-1 1 0 0,-1 1-1 0 0,0 0 0 0 0,1-1 1 0 0,-1 1-1 0 0,0 0 1 0 0,1-1-1 0 0,0 1 1 0 0,-1-1-1 0 0,1 1 1 0 0,0-1-1 0 0,0 1 1 0 0,0-1-1 0 0,0 1 1 0 0,0-1-1 0 0,0 1 1 0 0,0-1-1 0 0,0 1 1 0 0,1 0-1 0 0,-1-1 1 0 0,1 1-1 0 0,-1-1 1 0 0,1 1-1 0 0,-1 0 1 0 0,1-1-1 0 0,0 1 1 0 0,-1 0-1 0 0,1 0 1 0 0,0-1-1 0 0,0 1 1 0 0,0 0-1 0 0,0 0 1 0 0,0 0-1 0 0,1 0 1 0 0,-1 0-1 0 0,0 0 1 0 0,0 1-1 0 0,0-1 1 0 0,2-1-1 0 0,8-4-362 0 0,1 0-1 0 0,-1 0 1 0 0,1 1 0 0 0,13-3-1 0 0,-8 2-69 0 0,77-29-5030 0 0,-69 24 2913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9.50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34 0 5713 0 0,'-1'0'161'0'0,"-1"0"0"0"0,1 0 0 0 0,0 0 1 0 0,0 0-1 0 0,-1 0 0 0 0,1 1 0 0 0,0-1 0 0 0,0 0 0 0 0,-1 1 0 0 0,1-1 0 0 0,0 1 0 0 0,0-1 0 0 0,0 1 0 0 0,0 0 0 0 0,0-1 0 0 0,0 1 0 0 0,0 0 1 0 0,0 0-1 0 0,0 0 0 0 0,0-1 0 0 0,0 1 0 0 0,0 0 0 0 0,1 0 0 0 0,-2 2 0 0 0,1 0-10 0 0,0 0 0 0 0,0-1 0 0 0,0 1-1 0 0,1 0 1 0 0,-1 0 0 0 0,1 0 0 0 0,-1-1 0 0 0,1 1 0 0 0,0 0-1 0 0,1 4 1 0 0,0 5 118 0 0,2 1 1 0 0,-1-1-1 0 0,9 22 0 0 0,2-2-11 0 0,2 0-1 0 0,36 56 1 0 0,14 5-2534 0 0,-76-143-5560 0 0,4 34 5779 0 0</inkml:trace>
  <inkml:trace contextRef="#ctx0" brushRef="#br0" timeOffset="1">79 117 4721 0 0,'5'5'3416'0'0,"17"10"-2546"0"0,-9-15-808 0 0,-1 0 0 0 0,0 0-1 0 0,0-1 1 0 0,13-3 0 0 0,20-2-1042 0 0,-38 6 125 0 0,-1 0 0 0 0,1 0 0 0 0,-1 1 0 0 0,13 2 0 0 0,-12-1-1270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3:59.84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16 568 8010 0 0,'-3'8'406'0'0,"0"1"-1"0"0,1-1 1 0 0,-1 0 0 0 0,2 1 0 0 0,-1-1 0 0 0,1 1 0 0 0,1-1 0 0 0,-1 1 0 0 0,2 0 0 0 0,-1-1-1 0 0,2 10 1 0 0,0-13-254 0 0,-1-1-1 0 0,0 1 0 0 0,1-1 1 0 0,0 0-1 0 0,0 0 0 0 0,0 1 1 0 0,1-2-1 0 0,0 1 0 0 0,-1 0 1 0 0,1 0-1 0 0,0-1 0 0 0,1 0 1 0 0,-1 1-1 0 0,1-1 0 0 0,-1 0 1 0 0,1-1-1 0 0,0 1 0 0 0,0-1 1 0 0,0 0-1 0 0,0 0 0 0 0,1 0 1 0 0,4 2-1 0 0,3-1-50 0 0,-1-1 0 0 0,1 0 0 0 0,0 0 0 0 0,0-1 0 0 0,0-1 0 0 0,-1 0 1 0 0,1 0-1 0 0,0-1 0 0 0,0-1 0 0 0,16-4 0 0 0,-13 3-193 0 0,-1-1 1 0 0,1-1-1 0 0,-1 0 1 0 0,0-1-1 0 0,0-1 1 0 0,-1 0-1 0 0,21-15 1 0 0,-27 16-422 0 0,-1 0 1 0 0,0 0-1 0 0,-1 0 0 0 0,1-1 1 0 0,-2 0-1 0 0,1 0 0 0 0,0 0 1 0 0,-1-1-1 0 0,-1 1 0 0 0,4-9 1 0 0,-1-2-1438 0 0,0-1 1 0 0,-1 0 0 0 0,3-24 0 0 0,-5 23-308 0 0</inkml:trace>
  <inkml:trace contextRef="#ctx0" brushRef="#br0" timeOffset="1">402 5 7426 0 0,'0'0'64'0'0,"0"0"0"0"0,0 0 0 0 0,0 0 1 0 0,0-1-1 0 0,0 1 0 0 0,0 0 0 0 0,0 0 1 0 0,-1-1-1 0 0,1 1 0 0 0,0 0 0 0 0,0 0 1 0 0,0 0-1 0 0,0-1 0 0 0,0 1 0 0 0,-1 0 1 0 0,1 0-1 0 0,0 0 0 0 0,0 0 0 0 0,0 0 1 0 0,-1-1-1 0 0,1 1 0 0 0,0 0 0 0 0,0 0 1 0 0,0 0-1 0 0,-1 0 0 0 0,1 0 1 0 0,0 0-1 0 0,0 0 0 0 0,-1 0 0 0 0,1 0 1 0 0,0 0-1 0 0,0 0 0 0 0,0 0 0 0 0,-1 0 1 0 0,1 0-1 0 0,0 0 0 0 0,0 0 0 0 0,-1 0 1 0 0,1 0-1 0 0,0 0 0 0 0,0 0 0 0 0,-1 0 1 0 0,1 0-1 0 0,0 0 0 0 0,0 1 0 0 0,0-1 1 0 0,-1 0-1 0 0,1 0 0 0 0,0 0 0 0 0,0 1 1 0 0,1 15 1343 0 0,10 23-646 0 0,-10-37-636 0 0,6 22-56 0 0,0 1 0 0 0,-1 0-1 0 0,-2 1 1 0 0,2 50 0 0 0,-3-65-2858 0 0,3-25-442 0 0,4-23-427 0 0,-5 21 1216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4:00.26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72 0 7474 0 0,'-2'5'327'0'0,"1"0"1"0"0,0 0-1 0 0,-1 0 1 0 0,2 0 0 0 0,-1 0-1 0 0,0 0 1 0 0,1 0-1 0 0,0 0 1 0 0,0 0 0 0 0,1 0-1 0 0,1 9 1 0 0,16 57 1264 0 0,-15-62-1353 0 0,8 20 207 0 0,0-1 0 0 0,19 31-1 0 0,-18-36-377 0 0,-1-1 1 0 0,-1 2-1 0 0,-1-1 0 0 0,7 28 0 0 0,-15-48-64 0 0,0-1 0 0 0,-1 1 0 0 0,1-1 0 0 0,-1 1 0 0 0,0-1-1 0 0,0 1 1 0 0,0 0 0 0 0,0-1 0 0 0,0 1 0 0 0,0-1 0 0 0,-1 1 0 0 0,1 0 0 0 0,-1-1 0 0 0,0 1 0 0 0,1-1 0 0 0,-1 0 0 0 0,0 1 0 0 0,-1-1 0 0 0,1 0 0 0 0,0 1-1 0 0,-1-1 1 0 0,1 0 0 0 0,-1 0 0 0 0,0 0 0 0 0,0 0 0 0 0,1-1 0 0 0,-1 1 0 0 0,0 0 0 0 0,-5 2 0 0 0,4-3 1 0 0,0 0 1 0 0,-1 0 0 0 0,1 0-1 0 0,-1 0 1 0 0,1-1-1 0 0,-1 1 1 0 0,1-1-1 0 0,-1 0 1 0 0,1 0-1 0 0,-1 0 1 0 0,0 0-1 0 0,1-1 1 0 0,-1 0 0 0 0,1 1-1 0 0,0-1 1 0 0,-1 0-1 0 0,1-1 1 0 0,0 1-1 0 0,-1-1 1 0 0,1 1-1 0 0,-4-4 1 0 0,-1-1 10 0 0,0 0 0 0 0,0-1 1 0 0,0 1-1 0 0,1-2 0 0 0,0 1 0 0 0,1-1 0 0 0,-8-11 1 0 0,11 14-9 0 0,0 0 1 0 0,0 0-1 0 0,0-1 1 0 0,0 1-1 0 0,1-1 1 0 0,0 1-1 0 0,0-1 1 0 0,1 0 0 0 0,0 0-1 0 0,0 0 1 0 0,0 0-1 0 0,0 0 1 0 0,1-9-1 0 0,1 14-8 0 0,-1-1 0 0 0,1 0 0 0 0,-1 0 0 0 0,1 1 0 0 0,-1-1 0 0 0,1 0 0 0 0,0 0 0 0 0,0 1-1 0 0,0-1 1 0 0,0 1 0 0 0,0-1 0 0 0,1 1 0 0 0,-1 0 0 0 0,0-1 0 0 0,0 1 0 0 0,1 0 0 0 0,-1 0 0 0 0,1 0-1 0 0,0 0 1 0 0,-1 0 0 0 0,1 0 0 0 0,-1 0 0 0 0,1 0 0 0 0,0 1 0 0 0,0-1 0 0 0,0 1 0 0 0,-1-1 0 0 0,1 1-1 0 0,0 0 1 0 0,0 0 0 0 0,0 0 0 0 0,0 0 0 0 0,2 0 0 0 0,5 0-1 0 0,1 1 0 0 0,-1 0-1 0 0,0 0 1 0 0,1 1 0 0 0,9 3 0 0 0,2 0-2 0 0,54 20-2 0 0,-70-23 2 0 0,0 0 0 0 0,-1 1-1 0 0,1-1 1 0 0,-1 1-1 0 0,0 0 1 0 0,1 0-1 0 0,-1 0 1 0 0,-1 1-1 0 0,1-1 1 0 0,0 1 0 0 0,-1 0-1 0 0,4 5 1 0 0,-6-6-2 0 0,0-1 0 0 0,-1 0 1 0 0,1 1-1 0 0,0-1 1 0 0,-1 1-1 0 0,0-1 0 0 0,0 1 1 0 0,0-1-1 0 0,0 1 1 0 0,0-1-1 0 0,0 0 0 0 0,0 1 1 0 0,-1-1-1 0 0,1 1 1 0 0,-1-1-1 0 0,0 0 0 0 0,0 1 1 0 0,0-1-1 0 0,0 0 1 0 0,0 0-1 0 0,0 1 0 0 0,-1-1 1 0 0,1 0-1 0 0,-3 2 1 0 0,-5 8-75 0 0,0-1 0 0 0,-21 18 0 0 0,24-24 41 0 0,-109 90-338 0 0,28-26 413 0 0,131-94 184 0 0,2 2-1 0 0,52-19 1 0 0,-66 31-247 0 0,-17 5-62 0 0,0 1 0 0 0,1 1-1 0 0,0 0 1 0 0,0 1 0 0 0,21-2 0 0 0,-27 6 385 0 0,0 5-4555 0 0,-8-3 3198 0 0,-2-3 848 0 0,0 1 1 0 0,0-1-1 0 0,0 1 0 0 0,0-1 0 0 0,0 1 0 0 0,1-1 0 0 0,-1 1 0 0 0,0-1 0 0 0,0 1 0 0 0,-1 0 0 0 0,1-1 0 0 0,0 1 0 0 0,0-1 0 0 0,0 1 1 0 0,0-1-1 0 0,0 1 0 0 0,-1-1 0 0 0,1 1 0 0 0,0-1 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4:00.63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 69 7362 0 0,'-9'8'2190'0'0,"11"-2"-585"0"0,-1-6-1517 0 0,0 1 1 0 0,0-1-1 0 0,0 1 1 0 0,0-1-1 0 0,0 0 1 0 0,0 0-1 0 0,0 0 1 0 0,0 0-1 0 0,0 0 0 0 0,1 0 1 0 0,-1 0-1 0 0,0 0 1 0 0,0 0-1 0 0,0 0 1 0 0,0 0-1 0 0,0-1 1 0 0,0 1-1 0 0,2-1 0 0 0,48-25 1082 0 0,-30 15-984 0 0,0 0-1 0 0,1 1 0 0 0,30-8 1 0 0,-46 16-180 0 0,0 0 0 0 0,-1 1 0 0 0,1 0 0 0 0,0 1 0 0 0,0-1 0 0 0,0 1 0 0 0,0 0 1 0 0,0 1-1 0 0,0-1 0 0 0,0 1 0 0 0,-1 0 0 0 0,1 1 0 0 0,0-1 0 0 0,-1 1 0 0 0,1 0 0 0 0,-1 1 0 0 0,1-1 0 0 0,6 6 1 0 0,-7-5 11 0 0,-1 2 1 0 0,0-1 0 0 0,0 0 0 0 0,0 1 0 0 0,0 0 0 0 0,0 0 0 0 0,-1 0 0 0 0,0 0 0 0 0,0 1 0 0 0,-1-1 0 0 0,1 1 0 0 0,-1-1 0 0 0,-1 1-1 0 0,1 0 1 0 0,-1 0 0 0 0,0 0 0 0 0,0 0 0 0 0,0 6 0 0 0,0 2 27 0 0,-1-1 0 0 0,0 1 0 0 0,-1-1 0 0 0,-1 1 0 0 0,0-1 0 0 0,-1 1-1 0 0,-4 12 1 0 0,13-91-4516 0 0,16-30-1741 0 0,-12 55 4707 0 0,-3 11-822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4:01.21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35 141 8874 0 0,'-12'-5'1693'0'0,"0"-1"1257"0"0,12 5-2853 0 0,1 0 0 0 0,-1 0 0 0 0,1 0 0 0 0,-1 0 0 0 0,1 1 0 0 0,0-1 0 0 0,-1 0 0 0 0,1 0 0 0 0,0 1 0 0 0,0-1 0 0 0,0 0 0 0 0,0 1 0 0 0,0-1 0 0 0,-1 1 0 0 0,1-1 0 0 0,2 0 0 0 0,27-18 182 0 0,0 1 1 0 0,2 1-1 0 0,47-18 0 0 0,-72 33-378 0 0,1-1-1 0 0,-1 0 0 0 0,0 0 0 0 0,0-1 0 0 0,0 0 0 0 0,6-5 1 0 0,-47 9-2769 0 0,23 1 2558 0 0,1 1 0 0 0,0 0-1 0 0,-1 1 1 0 0,1 0-1 0 0,1 1 1 0 0,-1 0-1 0 0,0 0 1 0 0,1 1 0 0 0,-15 10-1 0 0,15-9 374 0 0,1 1-1 0 0,-1 0 0 0 0,2 0 1 0 0,-1 1-1 0 0,1 0 0 0 0,0 1 1 0 0,1-1-1 0 0,0 1 1 0 0,0 0-1 0 0,1 1 0 0 0,0 0 1 0 0,1 0-1 0 0,0 0 1 0 0,-5 20-1 0 0,8-26 15 0 0,0 0 0 0 0,0 0 1 0 0,1 0-1 0 0,-1 0 0 0 0,1-1 0 0 0,0 1 0 0 0,0 0 1 0 0,1 0-1 0 0,-1 0 0 0 0,1 0 0 0 0,0 0 0 0 0,0 0 1 0 0,0-1-1 0 0,0 1 0 0 0,1 0 0 0 0,0-1 0 0 0,-1 1 1 0 0,1-1-1 0 0,0 1 0 0 0,1-1 0 0 0,-1 0 0 0 0,1 0 1 0 0,-1 0-1 0 0,1 0 0 0 0,0-1 0 0 0,0 1 1 0 0,0-1-1 0 0,0 0 0 0 0,1 0 0 0 0,-1 0 0 0 0,1 0 1 0 0,-1 0-1 0 0,1-1 0 0 0,0 1 0 0 0,-1-1 0 0 0,1 0 1 0 0,0 0-1 0 0,0-1 0 0 0,0 1 0 0 0,0-1 0 0 0,0 0 1 0 0,0 0-1 0 0,0 0 0 0 0,-1 0 0 0 0,1-1 0 0 0,7-1 1 0 0,5-2-23 0 0,1-2 0 0 0,-1 0 1 0 0,0 0-1 0 0,0-1 1 0 0,23-16-1 0 0,30-13 3 0 0,-67 35-56 0 0,1 0 0 0 0,-1 0 0 0 0,0 1 0 0 0,0-1-1 0 0,1 0 1 0 0,-1 1 0 0 0,0 0 0 0 0,1-1-1 0 0,-1 1 1 0 0,0 0 0 0 0,4 1 0 0 0,-5-1-1 0 0,-1 0 0 0 0,1 0 0 0 0,0 0 0 0 0,0 1 0 0 0,0-1 0 0 0,0 1 0 0 0,0-1 0 0 0,-1 0 0 0 0,1 1 0 0 0,0 0 0 0 0,0-1 0 0 0,-1 1 0 0 0,1-1 0 0 0,0 1 0 0 0,-1 0 0 0 0,1-1 0 0 0,0 1 1 0 0,-1 0-1 0 0,1 0 0 0 0,-1 1 0 0 0,2 1 1 0 0,-1 1 1 0 0,-1-1 0 0 0,1 1-1 0 0,-1 0 1 0 0,1 0-1 0 0,-1-1 1 0 0,0 1 0 0 0,0 0-1 0 0,-1 0 1 0 0,1-1 0 0 0,-1 1-1 0 0,-1 4 1 0 0,-4 17-1 0 0,-1-1 1 0 0,-1 0-1 0 0,-1 0 0 0 0,-2-1 1 0 0,0 0-1 0 0,-1-1 0 0 0,-1 0 1 0 0,-25 31-1 0 0,10-27-23 0 0,27-25 24 0 0,-1-1 1 0 0,1 1 0 0 0,0 0-1 0 0,0 0 1 0 0,0-1-1 0 0,0 1 1 0 0,-1-1-1 0 0,1 1 1 0 0,0-1 0 0 0,0 0-1 0 0,-1 1 1 0 0,1-1-1 0 0,0 0 1 0 0,-1 0 0 0 0,1 0-1 0 0,0 0 1 0 0,-1 0-1 0 0,1 0 1 0 0,0-1 0 0 0,-1 1-1 0 0,1 0 1 0 0,0 0-1 0 0,-1-1 1 0 0,1 1 0 0 0,-2-2-1 0 0,2 2 3 0 0,1-1-1 0 0,0 1 0 0 0,-1-1 1 0 0,1 1-1 0 0,0-1 1 0 0,-1 0-1 0 0,1 1 1 0 0,0-1-1 0 0,0 1 1 0 0,-1-1-1 0 0,1 1 0 0 0,0-1 1 0 0,0 0-1 0 0,0 1 1 0 0,0-1-1 0 0,0 0 1 0 0,0 1-1 0 0,0-1 0 0 0,0 1 1 0 0,0-1-1 0 0,0 0 1 0 0,0 1-1 0 0,0-1 1 0 0,0 1-1 0 0,0-1 0 0 0,1 0 1 0 0,-1 1-1 0 0,0-1 1 0 0,0 1-1 0 0,1-1 1 0 0,-1 1-1 0 0,0-1 1 0 0,1 1-1 0 0,-1-1 0 0 0,1 1 1 0 0,-1-1-1 0 0,1 1 1 0 0,-1-1-1 0 0,1 1 1 0 0,0-1-1 0 0,24-20 244 0 0,-21 18-186 0 0,6-5 13 0 0,0 1 0 0 0,1 0 0 0 0,0 1 1 0 0,1 0-1 0 0,-1 1 0 0 0,1 0 0 0 0,16-4 0 0 0,91-14 18 0 0,-82 17-197 0 0,48-13 0 0 0,-81 18-83 0 0,1 0-1 0 0,-1-1 0 0 0,0 1 0 0 0,0-1 0 0 0,0 0 1 0 0,0 0-1 0 0,0 0 0 0 0,0-1 0 0 0,6-5 1 0 0,-9 7-59 0 0,0-1 1 0 0,0 0 0 0 0,-1 1-1 0 0,1-1 1 0 0,0 1-1 0 0,-1-1 1 0 0,1 0 0 0 0,-1 0-1 0 0,0 1 1 0 0,0-1 0 0 0,0 0-1 0 0,1 0 1 0 0,-2 1 0 0 0,1-1-1 0 0,0 0 1 0 0,0 0-1 0 0,0 1 1 0 0,-1-1 0 0 0,1 0-1 0 0,-1 1 1 0 0,1-1 0 0 0,-1 0-1 0 0,0 1 1 0 0,0-1 0 0 0,0 1-1 0 0,0-1 1 0 0,-1-1 0 0 0,-8-16-624 0 0,1 1 0 0 0,2-1 0 0 0,-8-26 0 0 0,3-6 919 0 0,-6-56 1 0 0,8 43 551 0 0,21 114 7221 0 0,7 13-5382 0 0,15 68-1135 0 0,47 242-163 0 0,-82-403-8813 0 0,2-22 3506 0 0,-2-11 1963 0 0,1 37 187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4.18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7 125 6625 0 0,'-1'-2'92'0'0,"0"0"0"0"0,0-1 0 0 0,0 1 0 0 0,0-1-1 0 0,1 1 1 0 0,-1 0 0 0 0,1-1 0 0 0,0 1-1 0 0,0-1 1 0 0,-1 1 0 0 0,2-1 0 0 0,-1 1-1 0 0,0 0 1 0 0,0-1 0 0 0,1 1 0 0 0,-1-1 0 0 0,1 1-1 0 0,0 0 1 0 0,0-1 0 0 0,0 1 0 0 0,0 0-1 0 0,0 0 1 0 0,0 0 0 0 0,1 0 0 0 0,-1 0 0 0 0,1 0-1 0 0,-1 0 1 0 0,1 0 0 0 0,0 0 0 0 0,0 1-1 0 0,0-1 1 0 0,0 1 0 0 0,0-1 0 0 0,0 1-1 0 0,0 0 1 0 0,0 0 0 0 0,5-2 0 0 0,10-5-17 0 0,2 0 1 0 0,-1 1-1 0 0,1 1 1 0 0,35-7-1 0 0,-49 12-69 0 0,0 0 0 0 0,0 1 0 0 0,0-1 0 0 0,0 1 0 0 0,0 0 0 0 0,0 1 0 0 0,0-1 0 0 0,1 1 0 0 0,-2 0 0 0 0,1 0 0 0 0,0 0 0 0 0,0 1 0 0 0,0 0 0 0 0,0 0 0 0 0,-1 0 0 0 0,1 1 0 0 0,-1-1 0 0 0,0 1 0 0 0,0 0 0 0 0,0 0 0 0 0,0 1 0 0 0,0-1 0 0 0,-1 1 0 0 0,5 5 0 0 0,-5-2 109 0 0,1-1 1 0 0,-2 0 0 0 0,1 1 0 0 0,-1 0-1 0 0,0-1 1 0 0,-1 1 0 0 0,1 0 0 0 0,-1 0-1 0 0,-1 0 1 0 0,1 0 0 0 0,-1 0 0 0 0,-1 9-1 0 0,-1 7 459 0 0,-1 0-1 0 0,-8 31 0 0 0,7-38-442 0 0,0-1 0 0 0,-2 1 0 0 0,1-1 0 0 0,-2 0 0 0 0,0-1 0 0 0,-1 0-1 0 0,0 0 1 0 0,-1 0 0 0 0,-1-1 0 0 0,0-1 0 0 0,-1 1 0 0 0,0-2 0 0 0,-17 14 0 0 0,27-24-129 0 0,0 0 1 0 0,-1 0 0 0 0,1 0-1 0 0,0 0 1 0 0,-1 0 0 0 0,1-1-1 0 0,-1 1 1 0 0,1-1-1 0 0,-1 1 1 0 0,1-1 0 0 0,-1 1-1 0 0,0-1 1 0 0,1 0 0 0 0,-1 0-1 0 0,1 0 1 0 0,-1 0 0 0 0,0 0-1 0 0,1 0 1 0 0,-1 0-1 0 0,1 0 1 0 0,-1-1 0 0 0,0 1-1 0 0,1-1 1 0 0,-1 1 0 0 0,1-1-1 0 0,-1 0 1 0 0,1 1 0 0 0,0-1-1 0 0,-1 0 1 0 0,1 0 0 0 0,0 0-1 0 0,-1 0 1 0 0,1 0-1 0 0,0 0 1 0 0,0 0 0 0 0,-1-2-1 0 0,1 1-101 0 0,0 1 1 0 0,1 0-1 0 0,-1-1 0 0 0,1 1 0 0 0,-1 0 0 0 0,1-1 0 0 0,-1 1 0 0 0,1-1 0 0 0,0 1 0 0 0,0 0 1 0 0,0-1-1 0 0,0 1 0 0 0,0-1 0 0 0,0 1 0 0 0,0-1 0 0 0,1 1 0 0 0,-1-1 0 0 0,0 1 0 0 0,1 0 1 0 0,-1-1-1 0 0,1 1 0 0 0,-1 0 0 0 0,1-1 0 0 0,0 1 0 0 0,0 0 0 0 0,-1 0 0 0 0,3-2 0 0 0,5-6-1626 0 0,1 0 0 0 0,0 1 0 0 0,0 0 0 0 0,13-9 0 0 0,-9 8-955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4:01.57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14 0 7898 0 0,'-1'1'156'0'0,"0"-1"1"0"0,0 1 0 0 0,1-1 0 0 0,-1 1-1 0 0,0-1 1 0 0,0 1 0 0 0,0 0 0 0 0,1-1-1 0 0,-1 1 1 0 0,1 0 0 0 0,-1 0 0 0 0,0-1-1 0 0,1 1 1 0 0,-1 0 0 0 0,1 0 0 0 0,0 0-1 0 0,-1 0 1 0 0,1 0 0 0 0,0 0 0 0 0,-1 0-1 0 0,1-1 1 0 0,0 1 0 0 0,0 0 0 0 0,0 0-1 0 0,0 0 1 0 0,0 0 0 0 0,0 0 0 0 0,0 0-1 0 0,0 0 1 0 0,0 0 0 0 0,0 0 0 0 0,1 1-1 0 0,4 36 1273 0 0,-5-37-1333 0 0,2 12 375 0 0,21 87 1297 0 0,-20-89-1665 0 0,0-1 1 0 0,1 1-1 0 0,0-1 1 0 0,1 0-1 0 0,0 0 1 0 0,13 17-1 0 0,-17-25-82 0 0,1 0-1 0 0,-1 0 1 0 0,1-1-1 0 0,0 1 0 0 0,0 0 1 0 0,0-1-1 0 0,0 1 1 0 0,0-1-1 0 0,0 1 0 0 0,0-1 1 0 0,1 0-1 0 0,-1 0 1 0 0,0 0-1 0 0,1 0 0 0 0,-1-1 1 0 0,1 1-1 0 0,-1-1 1 0 0,1 1-1 0 0,-1-1 0 0 0,1 0 1 0 0,-1 0-1 0 0,1 0 1 0 0,-1 0-1 0 0,1 0 0 0 0,-1-1 1 0 0,1 1-1 0 0,-1-1 1 0 0,0 1-1 0 0,1-1 0 0 0,-1 0 1 0 0,0 0-1 0 0,1 0 1 0 0,-1 0-1 0 0,0-1 0 0 0,0 1 1 0 0,2-2-1 0 0,9-7 23 0 0,-2 0 0 0 0,1 0 0 0 0,-1-1 0 0 0,16-21-1 0 0,-14 17-74 0 0,7-10-258 0 0,22-23-53 0 0,-39 45-249 0 0,0 0 0 0 0,1 0 0 0 0,-1 1 0 0 0,1 0 0 0 0,-1 0 0 0 0,1 0 0 0 0,5-2-1 0 0,-27 31-9274 0 0,11-18 7673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4:01.92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16 96 5121 0 0,'-2'4'537'0'0,"0"0"0"0"0,0 0 0 0 0,0 1 0 0 0,0-1 0 0 0,1 1 0 0 0,-1-1-1 0 0,1 1 1 0 0,0-1 0 0 0,0 6 0 0 0,1-9-416 0 0,0 0 1 0 0,0 0-1 0 0,0 1 0 0 0,0-1 0 0 0,0 0 1 0 0,1 0-1 0 0,-1 0 0 0 0,0 0 0 0 0,1 0 1 0 0,-1 0-1 0 0,0 0 0 0 0,1-1 0 0 0,-1 1 1 0 0,1 0-1 0 0,0 0 0 0 0,-1 0 0 0 0,1 0 1 0 0,1 1-1 0 0,-1-1-42 0 0,1-1 1 0 0,-1 1 0 0 0,0 0-1 0 0,1-1 1 0 0,-1 1 0 0 0,1-1-1 0 0,-1 1 1 0 0,1-1-1 0 0,-1 0 1 0 0,1 0 0 0 0,-1 0-1 0 0,1 0 1 0 0,-1 0 0 0 0,1 0-1 0 0,-1 0 1 0 0,1 0-1 0 0,1-1 1 0 0,19-4 133 0 0,1 0-1 0 0,-2-2 1 0 0,1-1 0 0 0,24-12 0 0 0,82-48-489 0 0,-90 46 76 0 0,-26 15-100 0 0,-8 4 26 0 0,1-1 0 0 0,-1 2 0 0 0,1-1 0 0 0,0 0 0 0 0,0 1 0 0 0,0 0 0 0 0,0 0 0 0 0,0 1 0 0 0,1-1 0 0 0,-1 1 0 0 0,0 0 0 0 0,6 0 0 0 0,-10 1 191 0 0,-1 0 1 0 0,0 0-1 0 0,0 0 1 0 0,-6 20-4764 0 0,-14 1 4257 0 0,-5 3 364 0 0,-59 53 954 0 0,6 5 3540 0 0,73-77-3824 0 0,0 1 0 0 0,1 0 1 0 0,-1 0-1 0 0,2 0 0 0 0,-1 1 0 0 0,1-1 1 0 0,-4 11-1 0 0,6-15-330 0 0,0 0 0 0 0,1 0 0 0 0,-1 0-1 0 0,1 0 1 0 0,0 0 0 0 0,0 0 0 0 0,0 0 0 0 0,0 0 0 0 0,0 1 0 0 0,0-1 0 0 0,0 0 0 0 0,1 0 0 0 0,-1 0 0 0 0,1 0 0 0 0,-1 0-1 0 0,1 0 1 0 0,0 0 0 0 0,0 0 0 0 0,0 0 0 0 0,0 0 0 0 0,0-1 0 0 0,0 1 0 0 0,1 0 0 0 0,-1 0 0 0 0,1-1 0 0 0,-1 1 0 0 0,1-1-1 0 0,-1 0 1 0 0,4 2 0 0 0,3 2 22 0 0,0-1 0 0 0,0 0 0 0 0,1 0 0 0 0,0-1 0 0 0,0 0 0 0 0,0-1 0 0 0,0 0 0 0 0,0 0 0 0 0,0-1 0 0 0,1 0 0 0 0,-1-1 0 0 0,0 0 0 0 0,0 0 0 0 0,10-2 0 0 0,-4 0-106 0 0,-1 0 0 0 0,0-1 1 0 0,0-1-1 0 0,0 0 0 0 0,0-1 1 0 0,0 0-1 0 0,-1-1 0 0 0,16-10 1 0 0,67-54-1485 0 0,-60 37-9042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06.24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458 7 5409 0 0,'0'0'50'0'0,"0"0"1"0"0,0-1-1 0 0,0 1 0 0 0,0 0 0 0 0,0-1 1 0 0,0 1-1 0 0,0 0 0 0 0,0 0 0 0 0,0-1 0 0 0,0 1 1 0 0,0 0-1 0 0,-1 0 0 0 0,1-1 0 0 0,0 1 1 0 0,0 0-1 0 0,0 0 0 0 0,-1 0 0 0 0,1-1 1 0 0,0 1-1 0 0,0 0 0 0 0,0 0 0 0 0,-1 0 1 0 0,1 0-1 0 0,0-1 0 0 0,0 1 0 0 0,-1 0 0 0 0,1 0 1 0 0,0 0-1 0 0,0 0 0 0 0,-1 0 0 0 0,1 0 1 0 0,0 0-1 0 0,-1 0 0 0 0,1 0 0 0 0,0 0 1 0 0,0 0-1 0 0,-1 0 0 0 0,1 0 0 0 0,0 0 0 0 0,0 0 1 0 0,-1 0-1 0 0,1 0 0 0 0,0 0 0 0 0,-1 0 1 0 0,1 0-1 0 0,0 0 0 0 0,0 1 0 0 0,-1-1 1 0 0,1 0-1 0 0,0 0 0 0 0,0 0 0 0 0,0 0 0 0 0,-1 1 1 0 0,1-1-1 0 0,0 0 0 0 0,0 0 0 0 0,0 0 1 0 0,0 1-1 0 0,-1-1 0 0 0,1 0 0 0 0,0 0 1 0 0,0 1-1 0 0,0-1 0 0 0,0 0 0 0 0,0 1 0 0 0,0-1 1 0 0,0 0-1 0 0,-16 12 2199 0 0,8-9-2085 0 0,2 0-1 0 0,-1 1 1 0 0,0 0-1 0 0,1 1 1 0 0,0-1-1 0 0,0 1 1 0 0,0 0-1 0 0,0 0 1 0 0,-8 11-1 0 0,0 2 25 0 0,-25 39 0 0 0,-3 19 145 0 0,3 2-1 0 0,-38 110 1 0 0,43-90 19 0 0,4 1 0 0 0,5 1 0 0 0,5 1 0 0 0,4 1-1 0 0,-5 132 1 0 0,20-162-256 0 0,3 1 0 0 0,3 0-1 0 0,3-1 1 0 0,3 0 0 0 0,4-1 0 0 0,2 0-1 0 0,4-2 1 0 0,38 88 0 0 0,-34-107-69 0 0,2-1 1 0 0,2-1 0 0 0,63 76-1 0 0,-78-107-109 0 0,1-1 1 0 0,26 23-1 0 0,-7-15-3718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07.27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32 588 2809 0 0,'-3'-3'580'0'0,"0"0"-1"0"0,0-1 1 0 0,0 0 0 0 0,0 1 0 0 0,1-1 0 0 0,0 0 0 0 0,0-1 0 0 0,0 1 0 0 0,0 0 0 0 0,1 0 0 0 0,-2-8-1 0 0,2 5-285 0 0,0-1 0 0 0,0 1 0 0 0,1 0-1 0 0,0-1 1 0 0,1 1 0 0 0,1-12-1 0 0,3 0-194 0 0,0 0 0 0 0,1 0 0 0 0,1 1 0 0 0,13-27-1 0 0,-3 13 301 0 0,1-1 0 0 0,2 2-1 0 0,44-54 1 0 0,-49 68-243 0 0,1 1 0 0 0,0 1 0 0 0,1 0 0 0 0,1 1-1 0 0,0 1 1 0 0,1 1 0 0 0,35-17 0 0 0,-39 23-113 0 0,-1 1 0 0 0,1 0 1 0 0,0 1-1 0 0,0 1 0 0 0,22-2 0 0 0,76 1 80 0 0,-104 4-1067 0 0,-34-2-8433 0 0,16 0 8397 0 0,2-1-1572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07.61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45 1 5881 0 0,'-3'0'179'0'0,"1"1"1"0"0,0-1-1 0 0,0 1 0 0 0,-1 0 0 0 0,1 0 0 0 0,0 0 0 0 0,0 0 1 0 0,0 0-1 0 0,0 0 0 0 0,0 1 0 0 0,0-1 0 0 0,0 1 0 0 0,1-1 0 0 0,-1 1 1 0 0,0 0-1 0 0,1-1 0 0 0,0 1 0 0 0,-3 4 0 0 0,3-6-119 0 0,1 1-1 0 0,-1 0 0 0 0,1-1 0 0 0,0 1 0 0 0,-1 0 1 0 0,1-1-1 0 0,-1 1 0 0 0,1 0 0 0 0,0-1 1 0 0,0 1-1 0 0,-1 0 0 0 0,1 0 0 0 0,0 0 1 0 0,0-1-1 0 0,0 1 0 0 0,0 0 0 0 0,0 0 1 0 0,0-1-1 0 0,0 1 0 0 0,0 0 0 0 0,0 0 1 0 0,0 0-1 0 0,1-1 0 0 0,-1 1 0 0 0,0 0 1 0 0,0 0-1 0 0,1-1 0 0 0,-1 1 0 0 0,1 0 0 0 0,-1-1 1 0 0,0 1-1 0 0,1 0 0 0 0,-1-1 0 0 0,1 1 1 0 0,0-1-1 0 0,-1 1 0 0 0,1-1 0 0 0,-1 1 1 0 0,1-1-1 0 0,0 1 0 0 0,-1-1 0 0 0,1 1 1 0 0,0-1-1 0 0,0 0 0 0 0,-1 0 0 0 0,1 1 1 0 0,0-1-1 0 0,0 0 0 0 0,-1 0 0 0 0,1 0 0 0 0,0 0 1 0 0,0 0-1 0 0,0 0 0 0 0,-1 0 0 0 0,2 0 1 0 0,17 1 263 0 0,-1-2 1 0 0,1 0-1 0 0,-1-1 1 0 0,1 0 0 0 0,27-9-1 0 0,-20 5-258 0 0,50-5 0 0 0,-74 10-59 0 0,1 1 0 0 0,0 0 0 0 0,0 0-1 0 0,0 0 1 0 0,0 0 0 0 0,0 0 0 0 0,0 1 0 0 0,0-1 0 0 0,0 1 0 0 0,0 0 0 0 0,0 0 0 0 0,0 0 0 0 0,-1 0 0 0 0,1 0-1 0 0,0 1 1 0 0,-1-1 0 0 0,1 1 0 0 0,-1 0 0 0 0,0 0 0 0 0,1 0 0 0 0,1 3 0 0 0,-2-3 11 0 0,-1 1 1 0 0,1 1 0 0 0,-1-1-1 0 0,0 0 1 0 0,0 0 0 0 0,0 0-1 0 0,0 1 1 0 0,-1-1 0 0 0,1 0-1 0 0,-1 1 1 0 0,0-1 0 0 0,0 0-1 0 0,0 1 1 0 0,0-1 0 0 0,-1 0-1 0 0,0 1 1 0 0,1-1 0 0 0,-3 5-1 0 0,-5 17 165 0 0,0 0-1 0 0,-2-1 1 0 0,-26 44-1 0 0,-50 63 595 0 0,40-64-535 0 0,70-115-5036 0 0,21-12-1844 0 0,-28 37 3079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09.14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 51 6793 0 0,'-5'-51'933'0'0,"5"51"-845"0"0,0 28 341 0 0,-2 61 40 0 0,0-40 192 0 0,7 92 0 0 0,-1-102-473 0 0,-4-28-165 0 0,0 0 1 0 0,1-1 0 0 0,0 1 0 0 0,1-1 0 0 0,0 1-1 0 0,1-1 1 0 0,0 0 0 0 0,1 0 0 0 0,9 19 0 0 0,-13-29-81 0 0,1 0 0 0 0,0 1-1 0 0,-1-1 1 0 0,1 0 0 0 0,-1 0 0 0 0,1 0 0 0 0,-1 0 0 0 0,1 0 0 0 0,-1 0 0 0 0,1-1 0 0 0,0 1 0 0 0,-1 0 0 0 0,1 0 0 0 0,-1 0 0 0 0,1 0 0 0 0,-1-1 0 0 0,1 1 0 0 0,-1 0 0 0 0,1-1 0 0 0,-1 1 0 0 0,0 0 0 0 0,1-1 0 0 0,-1 1 0 0 0,1 0 0 0 0,-1-1 0 0 0,0 1 0 0 0,1-1 0 0 0,-1 1 0 0 0,0-1 0 0 0,1 1 0 0 0,-1-1 0 0 0,0 1 0 0 0,0-1 0 0 0,0 1 0 0 0,1-1 0 0 0,-1 0 0 0 0,13-22-1234 0 0,-7 10 273 0 0,1-2-2198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09.48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159 0 7762 0 0,'-4'12'266'0'0,"1"0"0"0"0,0 1 0 0 0,1-1 0 0 0,0 1 0 0 0,1-1 0 0 0,0 1 0 0 0,1-1 1 0 0,2 19-1 0 0,3 12 475 0 0,12 46-1 0 0,-3-48-585 0 0,3 9-2 0 0,-16-46-145 0 0,-1-1 0 0 0,1 1 0 0 0,-1-1 0 0 0,0 1 1 0 0,0-1-1 0 0,0 1 0 0 0,0-1 0 0 0,0 1 0 0 0,-1-1 0 0 0,0 1 1 0 0,0-1-1 0 0,-1 4 0 0 0,2-5-5 0 0,-1-1 0 0 0,0 0 0 0 0,1 1-1 0 0,-1-1 1 0 0,0 0 0 0 0,0 0 0 0 0,0 0 0 0 0,0 1 0 0 0,0-1 0 0 0,0 0-1 0 0,0 0 1 0 0,0 0 0 0 0,0 0 0 0 0,-1-1 0 0 0,1 1 0 0 0,0 0 0 0 0,0 0-1 0 0,-1-1 1 0 0,1 1 0 0 0,-1-1 0 0 0,1 1 0 0 0,-1-1 0 0 0,-1 1 0 0 0,-1-1-4 0 0,1 0 0 0 0,-1 0 0 0 0,1-1 1 0 0,0 1-1 0 0,-1-1 0 0 0,1 0 0 0 0,0 0 1 0 0,-1 0-1 0 0,1 0 0 0 0,-4-2 0 0 0,-1-1-13 0 0,0-1-1 0 0,0 0 1 0 0,1 0-1 0 0,-1 0 1 0 0,1-1-1 0 0,0 0 0 0 0,-6-8 1 0 0,4 3-6 0 0,-29-40-27 0 0,37 49 45 0 0,-1 0-1 0 0,1-1 0 0 0,0 1 0 0 0,-1-1 1 0 0,1 0-1 0 0,0 1 0 0 0,0-1 0 0 0,1 0 1 0 0,-1 0-1 0 0,1 1 0 0 0,-1-1 0 0 0,1 0 1 0 0,0 0-1 0 0,0 0 0 0 0,0 0 0 0 0,0 0 1 0 0,2-4-1 0 0,-1 5-3 0 0,0 0 1 0 0,1 0 0 0 0,-1 0-1 0 0,1 0 1 0 0,-1 0-1 0 0,1 0 1 0 0,0 1-1 0 0,0-1 1 0 0,0 1-1 0 0,0-1 1 0 0,0 1 0 0 0,0 0-1 0 0,1-1 1 0 0,-1 1-1 0 0,0 1 1 0 0,0-1-1 0 0,4-1 1 0 0,48-10-114 0 0,-42 10 81 0 0,71-9-1366 0 0,30-7-2850 0 0,-99 15 1112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09.84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18 0 6529 0 0,'-1'1'87'0'0,"-1"1"0"0"0,1-1-1 0 0,0 0 1 0 0,-1 1-1 0 0,1-1 1 0 0,0 1-1 0 0,0-1 1 0 0,0 1 0 0 0,0-1-1 0 0,0 1 1 0 0,0 0-1 0 0,0 0 1 0 0,1-1 0 0 0,-1 1-1 0 0,1 0 1 0 0,-1 0-1 0 0,1 0 1 0 0,0 0-1 0 0,0 0 1 0 0,-1 0 0 0 0,2 3-1 0 0,2 48 1035 0 0,-1-39-743 0 0,4 20-18 0 0,1 1 0 0 0,2-1 0 0 0,2-1 1 0 0,1 1-1 0 0,26 50 0 0 0,-6-11-310 0 0,-24-46-765 0 0,-16-42-2675 0 0,-78-210 1144 0 0,94 227 2524 0 0,0 1 1 0 0,0-1-1 0 0,0 0 0 0 0,0-1 0 0 0,0 0 1 0 0,13 0-1 0 0,-20-1-259 0 0,22 1-568 0 0,0-2-1 0 0,0-1 0 0 0,45-8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9.1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157 102 5369 0 0,'-2'1'187'0'0,"-1"0"0"0"0,0 0 0 0 0,0-1 0 0 0,0 1 0 0 0,0-1 0 0 0,0 0 0 0 0,0 0 0 0 0,0 0 0 0 0,0 0-1 0 0,0 0 1 0 0,0 0 0 0 0,0-1 0 0 0,0 0 0 0 0,0 1 0 0 0,0-1 0 0 0,1 0 0 0 0,-1 0 0 0 0,0-1 0 0 0,0 1 0 0 0,1-1 0 0 0,-1 1 0 0 0,1-1 0 0 0,-1 0 0 0 0,-1-2 0 0 0,-2-1 56 0 0,0 0 0 0 0,1 0 1 0 0,0 0-1 0 0,0-1 1 0 0,0 0-1 0 0,1 0 0 0 0,0 0 1 0 0,-5-10-1 0 0,4 4-124 0 0,-2-2 531 0 0,6 15-621 0 0,0-1-1 0 0,1 1 1 0 0,-1 0 0 0 0,0-1 0 0 0,1 1 0 0 0,-1 0 0 0 0,1 0 0 0 0,-1-1 0 0 0,1 1 0 0 0,0 0 0 0 0,-1 0 0 0 0,1 0-1 0 0,0 0 1 0 0,0 0 0 0 0,-1 0 0 0 0,1-1 0 0 0,0 1 0 0 0,0 0 0 0 0,0 0 0 0 0,0 0 0 0 0,0 1 0 0 0,-5 21 73 0 0,1 1 1 0 0,1 0-1 0 0,0 0 1 0 0,2-1-1 0 0,1 1 1 0 0,6 46-1 0 0,-6-69-103 0 0,0-1 0 0 0,0 1 0 0 0,0 0 1 0 0,0-1-1 0 0,0 1 0 0 0,0-1 0 0 0,0 1 0 0 0,0 0 0 0 0,0-1 0 0 0,1 1 0 0 0,-1 0 0 0 0,0-1 1 0 0,0 1-1 0 0,1-1 0 0 0,-1 1 0 0 0,1-1 0 0 0,-1 1 0 0 0,0-1 0 0 0,1 1 0 0 0,-1-1 0 0 0,1 1 0 0 0,-1-1 1 0 0,1 1-1 0 0,-1-1 0 0 0,1 0 0 0 0,-1 1 0 0 0,1-1 0 0 0,0 0 0 0 0,-1 0 0 0 0,2 1 0 0 0,-1-1-2 0 0,0-1-1 0 0,0 1 0 0 0,0-1 0 0 0,0 1 0 0 0,0-1 0 0 0,0 0 0 0 0,-1 1 0 0 0,1-1 0 0 0,0 0 0 0 0,0 0 0 0 0,0 1 0 0 0,-1-1 0 0 0,1 0 0 0 0,0 0 0 0 0,0-2 0 0 0,20-40-110 0 0,36-129-476 0 0,-57 172 592 0 0,0 0 0 0 0,0-1 0 0 0,0 1-1 0 0,1 0 1 0 0,-1-1 0 0 0,0 1 0 0 0,0-1-1 0 0,0 1 1 0 0,0 0 0 0 0,0-1 0 0 0,0 1-1 0 0,0 0 1 0 0,1-1 0 0 0,-1 1 0 0 0,0 0-1 0 0,0 0 1 0 0,0-1 0 0 0,1 1 0 0 0,-1 0-1 0 0,0-1 1 0 0,0 1 0 0 0,1 0 0 0 0,-1 0 0 0 0,0 0-1 0 0,1-1 1 0 0,-1 1 0 0 0,0 0 0 0 0,1 0-1 0 0,-1 0 1 0 0,0 0 0 0 0,1 0 0 0 0,-1-1-1 0 0,0 1 1 0 0,1 0 0 0 0,-1 0 0 0 0,1 0-1 0 0,-1 0 1 0 0,8 13 180 0 0,0 24 221 0 0,-7-34-372 0 0,11 62 422 0 0,-11-62-437 0 0,0 1 0 0 0,0-1 0 0 0,0 0-1 0 0,0 1 1 0 0,1-1 0 0 0,-1 0 0 0 0,1 0 0 0 0,0 0 0 0 0,0 0 0 0 0,0 0 0 0 0,0 0-1 0 0,1-1 1 0 0,-1 1 0 0 0,1-1 0 0 0,5 4 0 0 0,-8-5-19 0 0,1-1 1 0 0,0 0-1 0 0,0 1 0 0 0,0-1 1 0 0,0 0-1 0 0,0 1 0 0 0,0-1 1 0 0,0 0-1 0 0,0 0 1 0 0,0 0-1 0 0,0 0 0 0 0,0 0 1 0 0,0 0-1 0 0,0 0 0 0 0,0 0 1 0 0,0-1-1 0 0,0 1 0 0 0,0 0 1 0 0,0 0-1 0 0,0-1 1 0 0,0 1-1 0 0,0-1 0 0 0,0 1 1 0 0,0-1-1 0 0,1 0 0 0 0,0-1-178 0 0,0 0-1 0 0,0 0 0 0 0,0-1 0 0 0,0 1 0 0 0,0 0 1 0 0,-1-1-1 0 0,1 1 0 0 0,1-6 0 0 0,1-1-1386 0 0,0 0-1 0 0,-1-1 1 0 0,-1 1-1 0 0,3-15 0 0 0,-3 10-1977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4.6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212 164 6833 0 0,'-2'-1'122'0'0,"1"0"-1"0"0,-1 0 1 0 0,0 0-1 0 0,1 0 0 0 0,-1 0 1 0 0,1-1-1 0 0,0 1 1 0 0,-1 0-1 0 0,1-1 0 0 0,0 1 1 0 0,0-1-1 0 0,0 1 0 0 0,0-1 1 0 0,0 0-1 0 0,0 0 1 0 0,0 1-1 0 0,1-1 0 0 0,-1 0 1 0 0,0-2-1 0 0,-1-40 1230 0 0,3 39-1229 0 0,-1 0-1 0 0,0 1 0 0 0,0-1 1 0 0,0 0-1 0 0,0 1 0 0 0,-1-1 0 0 0,1 1 1 0 0,-1-1-1 0 0,-1 1 0 0 0,1-1 1 0 0,0 1-1 0 0,-1 0 0 0 0,-3-6 1 0 0,4 8-68 0 0,0 1 1 0 0,0-1-1 0 0,0 1 1 0 0,-1 0-1 0 0,1-1 1 0 0,0 1-1 0 0,-1 0 1 0 0,1 0-1 0 0,0 0 1 0 0,-1 0-1 0 0,0 0 1 0 0,1 0 0 0 0,-1 0-1 0 0,1 1 1 0 0,-1-1-1 0 0,0 1 1 0 0,0-1-1 0 0,1 1 1 0 0,-1-1-1 0 0,0 1 1 0 0,0 0-1 0 0,0 0 1 0 0,-2 0-1 0 0,1 1 13 0 0,-1 0-1 0 0,1 0 1 0 0,0 0 0 0 0,0 0-1 0 0,0 1 1 0 0,0-1-1 0 0,0 1 1 0 0,0 0-1 0 0,0 0 1 0 0,0 0-1 0 0,-4 4 1 0 0,0 1-10 0 0,0 1-1 0 0,0-1 0 0 0,1 2 1 0 0,0-1-1 0 0,0 1 1 0 0,1-1-1 0 0,-7 17 1 0 0,4-2-8 0 0,1 1 1 0 0,0-1 0 0 0,2 2-1 0 0,-4 33 1 0 0,8-51-48 0 0,1 1 0 0 0,0-1 0 0 0,0 1 0 0 0,0-1 0 0 0,1 1 0 0 0,0-1 0 0 0,0 1 0 0 0,1-1 0 0 0,0 1-1 0 0,0-1 1 0 0,1 0 0 0 0,0 0 0 0 0,0 0 0 0 0,1-1 0 0 0,-1 1 0 0 0,2-1 0 0 0,-1 0 0 0 0,9 10 0 0 0,-9-13 0 0 0,0 0 1 0 0,0 0-1 0 0,0-1 0 0 0,1 0 0 0 0,-1 1 1 0 0,0-2-1 0 0,1 1 0 0 0,-1 0 0 0 0,1-1 1 0 0,0 0-1 0 0,0 0 0 0 0,-1 0 0 0 0,1-1 1 0 0,0 1-1 0 0,0-1 0 0 0,0-1 0 0 0,0 1 1 0 0,-1 0-1 0 0,1-1 0 0 0,0 0 0 0 0,0 0 1 0 0,-1-1-1 0 0,6-1 0 0 0,0-1-40 0 0,-1 0 0 0 0,0 0-1 0 0,1-1 1 0 0,-2 0 0 0 0,13-10-1 0 0,13-17-520 0 0,-25 20 42 0 0,0 0 0 0 0,-1-1 0 0 0,0 0 0 0 0,-1 0 0 0 0,0 0 0 0 0,5-17 0 0 0,-10 23 497 0 0,0 1 0 0 0,0 0 0 0 0,-1-1 0 0 0,1 0 1 0 0,-1 1-1 0 0,-1-1 0 0 0,1 0 0 0 0,-1 0 0 0 0,-1 0 0 0 0,1 1 1 0 0,-1-1-1 0 0,0 0 0 0 0,-1 1 0 0 0,1-1 0 0 0,-6-12 1 0 0,7 19 45 0 0,0 0 1 0 0,0-1-1 0 0,0 1 1 0 0,0 0-1 0 0,0 0 1 0 0,0 0-1 0 0,0-1 1 0 0,0 1 0 0 0,0 0-1 0 0,0 0 1 0 0,-1 0-1 0 0,1 0 1 0 0,0-1-1 0 0,0 1 1 0 0,0 0 0 0 0,0 0-1 0 0,0 0 1 0 0,0 0-1 0 0,-1-1 1 0 0,1 1-1 0 0,0 0 1 0 0,0 0-1 0 0,0 0 1 0 0,0 0 0 0 0,-1 0-1 0 0,1 0 1 0 0,0-1-1 0 0,0 1 1 0 0,0 0-1 0 0,-1 0 1 0 0,1 0-1 0 0,0 0 1 0 0,0 0 0 0 0,0 0-1 0 0,-1 0 1 0 0,1 0-1 0 0,0 0 1 0 0,0 0-1 0 0,0 0 1 0 0,-1 0-1 0 0,1 0 1 0 0,0 0 0 0 0,-4 10 826 0 0,2 14 128 0 0,3-11-768 0 0,1 1 0 0 0,1-1 0 0 0,0 0 0 0 0,1 0 0 0 0,0 0 0 0 0,8 15 0 0 0,-9-21-246 0 0,0-1-1 0 0,0-1 1 0 0,0 1-1 0 0,1 0 1 0 0,0-1 0 0 0,0 0-1 0 0,1 0 1 0 0,-1 0-1 0 0,1 0 1 0 0,0-1-1 0 0,1 0 1 0 0,-1 0 0 0 0,1 0-1 0 0,9 4 1 0 0,-13-7-267 0 0,-1 0 1 0 0,1-1 0 0 0,-1 1 0 0 0,1-1-1 0 0,0 0 1 0 0,-1 1 0 0 0,1-1-1 0 0,0 0 1 0 0,-1 0 0 0 0,1 0-1 0 0,0 0 1 0 0,-1 0 0 0 0,1-1 0 0 0,0 1-1 0 0,-1 0 1 0 0,1-1 0 0 0,0 1-1 0 0,-1-1 1 0 0,1 0 0 0 0,-1 1 0 0 0,1-1-1 0 0,-1 0 1 0 0,1 0 0 0 0,-1 0-1 0 0,0 0 1 0 0,1 0 0 0 0,-1 0-1 0 0,0-1 1 0 0,0 1 0 0 0,0 0 0 0 0,0 0-1 0 0,1-3 1 0 0,4-6-2626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0.17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33 1 7074 0 0,'-5'9'436'0'0,"0"1"0"0"0,1-1 0 0 0,0 1 0 0 0,1 0 0 0 0,0 1 0 0 0,0-1 0 0 0,1 0 0 0 0,0 1 0 0 0,1 0 0 0 0,0-1 0 0 0,1 1 0 0 0,0 0 0 0 0,1-1 0 0 0,0 1 0 0 0,1-1 0 0 0,0 1 0 0 0,0-1 0 0 0,1 0 0 0 0,9 20 0 0 0,-11-28-417 0 0,0 0 0 0 0,0 0 0 0 0,1 0 0 0 0,-1 0-1 0 0,1 0 1 0 0,-1 0 0 0 0,1 0 0 0 0,0-1 0 0 0,0 1 0 0 0,0-1 0 0 0,0 1 0 0 0,0-1-1 0 0,0 0 1 0 0,0 0 0 0 0,0 0 0 0 0,1 0 0 0 0,2 1 0 0 0,0-1 42 0 0,0 0-1 0 0,0 0 1 0 0,0 0 0 0 0,0-1 0 0 0,0 0 0 0 0,0 0 0 0 0,0-1-1 0 0,6 0 1 0 0,-1-1 31 0 0,0-1 0 0 0,0 1-1 0 0,0-2 1 0 0,-1 1-1 0 0,1-1 1 0 0,-1-1 0 0 0,17-11-1 0 0,-4-1-2778 0 0,33-33 0 0 0,-48 43 1887 0 0,0-1 0 0 0,0 0 0 0 0,-1 0 0 0 0,0-1 0 0 0,0 0 0 0 0,-1 0 0 0 0,7-17 0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0.51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 0 7146 0 0,'-1'0'62'0'0,"0"0"0"0"0,0 0 0 0 0,0 0 1 0 0,0 0-1 0 0,0 1 0 0 0,0-1 0 0 0,0 0 1 0 0,-1 1-1 0 0,1-1 0 0 0,0 0 1 0 0,0 1-1 0 0,0-1 0 0 0,1 1 0 0 0,-1 0 1 0 0,0-1-1 0 0,0 1 0 0 0,0 0 1 0 0,0-1-1 0 0,0 1 0 0 0,1 0 0 0 0,-1 0 1 0 0,0 0-1 0 0,1 0 0 0 0,-1 0 1 0 0,0 1-1 0 0,0 1 78 0 0,0 0 0 0 0,0 1 1 0 0,0-1-1 0 0,0 0 0 0 0,1 1 1 0 0,0-1-1 0 0,-1 0 0 0 0,2 6 1 0 0,0 4 145 0 0,0-1 0 0 0,1 0 0 0 0,7 22 0 0 0,-1-12-316 0 0,1-2 1 0 0,1 1-1 0 0,0-1 1 0 0,2-1-1 0 0,0 0 1 0 0,1-1-1 0 0,19 21 1 0 0,-17-28-2148 0 0,-15-11 2097 0 0,0 0 0 0 0,1 0 0 0 0,-1 0 0 0 0,1 0 0 0 0,-1 1 0 0 0,1-1 0 0 0,-1 0 0 0 0,0 0 1 0 0,1 0-1 0 0,-1 0 0 0 0,1-1 0 0 0,-1 1 0 0 0,0 0 0 0 0,1 0 0 0 0,-1 0 0 0 0,1 0 0 0 0,-1 0 0 0 0,0 0 0 0 0,1-1 0 0 0,-1 1 0 0 0,1 0 0 0 0,-1 0 0 0 0,0 0 0 0 0,1-1 0 0 0,-1 1 1 0 0,0 0-1 0 0,1-1 0 0 0,-1 1 0 0 0,0 0 0 0 0,0-1 0 0 0,1 1 0 0 0,-1 0 0 0 0,0-1 0 0 0,0 1 0 0 0,0-1 0 0 0,0 1 0 0 0,1-1 0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0.85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122 1 7698 0 0,'-3'3'183'0'0,"1"0"0"0"0,0 1 1 0 0,0-1-1 0 0,0 1 1 0 0,1-1-1 0 0,-1 1 0 0 0,1 0 1 0 0,0-1-1 0 0,0 1 1 0 0,0 0-1 0 0,1 0 0 0 0,-1 0 1 0 0,1 0-1 0 0,0 0 1 0 0,0 0-1 0 0,1 0 0 0 0,-1-1 1 0 0,2 9-1 0 0,1 3 247 0 0,1 0 0 0 0,0 0 0 0 0,10 20-1 0 0,6 3-148 0 0,-16-33-250 0 0,0 0 0 0 0,-1 0 0 0 0,0 0 0 0 0,0 1 0 0 0,0-1 0 0 0,-1 1 0 0 0,0 0-1 0 0,0-1 1 0 0,-1 1 0 0 0,1 0 0 0 0,-1 0 0 0 0,0 0 0 0 0,0 11 0 0 0,-2-15-19 0 0,0-1 0 0 0,0 1 0 0 0,0 0 0 0 0,0 0 0 0 0,0-1 0 0 0,0 1 0 0 0,0-1 0 0 0,-1 1 0 0 0,1-1 0 0 0,0 1 1 0 0,-1-1-1 0 0,0 0 0 0 0,1 0 0 0 0,-1 0 0 0 0,1 0 0 0 0,-1 0 0 0 0,0 0 0 0 0,0 0 0 0 0,0 0 0 0 0,-2 0 0 0 0,-42 12 27 0 0,39-11-27 0 0,0-1 1 0 0,0 0 0 0 0,0 0 0 0 0,0-1 0 0 0,0 0-1 0 0,-14-1 1 0 0,19 1-11 0 0,0 0 0 0 0,0-1 0 0 0,1 1-1 0 0,-1 0 1 0 0,0-1 0 0 0,0 1 0 0 0,0-1 0 0 0,0 1-1 0 0,1-1 1 0 0,-1 0 0 0 0,0 0 0 0 0,1 0-1 0 0,-1 0 1 0 0,1 0 0 0 0,-1 0 0 0 0,1 0 0 0 0,-1-1-1 0 0,1 1 1 0 0,0 0 0 0 0,-1-1 0 0 0,1 1-1 0 0,0-1 1 0 0,0 0 0 0 0,0 1 0 0 0,1-1 0 0 0,-2-2-1 0 0,2 2-8 0 0,0 0 0 0 0,1 1-1 0 0,-1-1 1 0 0,0 0 0 0 0,1 0-1 0 0,-1 0 1 0 0,1 0 0 0 0,0 1 0 0 0,0-1-1 0 0,0 0 1 0 0,0 1 0 0 0,0-1-1 0 0,0 1 1 0 0,0-1 0 0 0,0 1-1 0 0,0-1 1 0 0,1 1 0 0 0,-1 0-1 0 0,1-1 1 0 0,1 0 0 0 0,33-23-6 0 0,-28 21-1 0 0,1-1 1 0 0,0 1-1 0 0,0 0 1 0 0,0 1-1 0 0,0 0 1 0 0,1 1-1 0 0,0 0 1 0 0,10-1-1 0 0,-16 2 7 0 0,0 1-1 0 0,0 0 1 0 0,1 0-1 0 0,-1 1 0 0 0,0-1 1 0 0,0 1-1 0 0,0 0 0 0 0,0 0 1 0 0,0 0-1 0 0,0 1 0 0 0,0-1 1 0 0,0 1-1 0 0,0 0 0 0 0,-1 0 1 0 0,1 0-1 0 0,-1 1 0 0 0,1-1 1 0 0,-1 1-1 0 0,0 0 1 0 0,0 0-1 0 0,4 4 0 0 0,-5-4 8 0 0,-1-1 1 0 0,1 1-1 0 0,0 0 0 0 0,-1-1 0 0 0,1 1 0 0 0,-1 0 1 0 0,0 0-1 0 0,0 0 0 0 0,0 0 0 0 0,-1 0 0 0 0,1 1 1 0 0,-1-1-1 0 0,1 0 0 0 0,-1 0 0 0 0,0 0 0 0 0,-1 6 1 0 0,0-3 9 0 0,-1 0 0 0 0,1 0 0 0 0,-1 0 0 0 0,0-1 0 0 0,-1 1 0 0 0,1 0 0 0 0,-1-1 0 0 0,-5 6 0 0 0,-5 7-11 0 0,-1 0 0 0 0,-1-2 0 0 0,-27 24 0 0 0,41-39-1 0 0,-65 43-781 0 0,89-54-133 0 0,-4-1 848 0 0,0 0-1 0 0,0 1 0 0 0,1 1 1 0 0,0 1-1 0 0,34-9 0 0 0,-41 14-1277 0 0,1 1 0 0 0,0 0-1 0 0,15 1 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1.23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15 124 7802 0 0,'-14'3'2261'0'0,"32"-13"-233"0"0,0-1-1822 0 0,13-9 245 0 0,65-31 0 0 0,-82 45-403 0 0,0 0 1 0 0,1 1-1 0 0,0 0 1 0 0,0 1-1 0 0,0 1 1 0 0,0 1-1 0 0,21-2 1 0 0,-33 4-35 0 0,0 0 1 0 0,0 0-1 0 0,0 0 0 0 0,0 0 1 0 0,0 1-1 0 0,0-1 1 0 0,0 1-1 0 0,-1 0 0 0 0,1 0 1 0 0,0 0-1 0 0,0 0 1 0 0,-1 0-1 0 0,1 0 0 0 0,0 1 1 0 0,-1 0-1 0 0,0-1 1 0 0,1 1-1 0 0,-1 0 0 0 0,0 0 1 0 0,0 0-1 0 0,0 0 0 0 0,0 0 1 0 0,0 1-1 0 0,0-1 1 0 0,-1 1-1 0 0,1-1 0 0 0,-1 1 1 0 0,2 4-1 0 0,-2-4 12 0 0,-1 1 0 0 0,1-1-1 0 0,-1 1 1 0 0,0 0 0 0 0,0-1-1 0 0,0 1 1 0 0,0-1 0 0 0,-1 1-1 0 0,1-1 1 0 0,-1 1 0 0 0,0 0 0 0 0,0-1-1 0 0,0 0 1 0 0,-1 1 0 0 0,1-1-1 0 0,-1 0 1 0 0,0 0 0 0 0,0 0-1 0 0,0 0 1 0 0,0 0 0 0 0,0 0-1 0 0,-5 4 1 0 0,7-7-49 0 0,0 0 0 0 0,0 0-1 0 0,0 1 1 0 0,0-1 0 0 0,-1 0 0 0 0,1 0-1 0 0,0 0 1 0 0,0 0 0 0 0,0 0 0 0 0,0 0-1 0 0,0 0 1 0 0,0 0 0 0 0,0 0 0 0 0,0 0 0 0 0,0 0-1 0 0,0 0 1 0 0,0 0 0 0 0,0 1 0 0 0,-1-1-1 0 0,1 0 1 0 0,0 0 0 0 0,0 0 0 0 0,0 0-1 0 0,0 0 1 0 0,0 0 0 0 0,0 0 0 0 0,0 0-1 0 0,0 0 1 0 0,-1 0 0 0 0,1 0 0 0 0,0 0-1 0 0,0 0 1 0 0,0 0 0 0 0,0 0 0 0 0,0 0 0 0 0,0 0-1 0 0,0 0 1 0 0,0 0 0 0 0,0 0 0 0 0,-1 0-1 0 0,1-1 1 0 0,0 1 0 0 0,0 0 0 0 0,0 0-1 0 0,0 0 1 0 0,0 0 0 0 0,0 0 0 0 0,0 0-1 0 0,0 0 1 0 0,0 0 0 0 0,0 0 0 0 0,0 0-1 0 0,0 0 1 0 0,-1 0 0 0 0,1-1 0 0 0,0 1 0 0 0,0 0-1 0 0,0 0 1 0 0,0 0 0 0 0,0 0 0 0 0,0 0-1 0 0,0 0 1 0 0,0-11-1758 0 0,3-11-982 0 0,11-19-197 0 0,-8 25-138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1.55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107 114 7578 0 0,'-1'-1'269'0'0,"-1"1"1"0"0,0-1 0 0 0,0 1 0 0 0,1 0 0 0 0,-1 0-1 0 0,0-1 1 0 0,0 1 0 0 0,0 0 0 0 0,1 0 0 0 0,-1 1 0 0 0,0-1-1 0 0,-2 1 1 0 0,22-9 2704 0 0,37-20-2325 0 0,-37 20-749 0 0,-1 0 0 0 0,0-1 0 0 0,-1-1 0 0 0,0-1-1 0 0,23-19 1 0 0,-84 56-2635 0 0,11-4 1906 0 0,5-5 540 0 0,0 2 0 0 0,-37 33-1 0 0,63-49 273 0 0,-7 6-24 0 0,0 1 1 0 0,1 0 0 0 0,0 0-1 0 0,-12 18 1 0 0,20-25 54 0 0,-1-1 0 0 0,1 0 0 0 0,-1 1 0 0 0,1-1 0 0 0,0 1 0 0 0,0 0 0 0 0,0-1 0 0 0,1 1 0 0 0,-1 0 0 0 0,1 0 0 0 0,-1-1 0 0 0,1 1 0 0 0,0 0 0 0 0,0 0 0 0 0,0 0 0 0 0,0-1 0 0 0,1 1 0 0 0,-1 0 0 0 0,1 0 0 0 0,0 0 0 0 0,-1-1 1 0 0,1 1-1 0 0,0-1 0 0 0,1 1 0 0 0,-1 0 0 0 0,0-1 0 0 0,1 0 0 0 0,-1 1 0 0 0,4 2 0 0 0,-2-2 47 0 0,1-1 0 0 0,-1 1 0 0 0,1-1 0 0 0,0 0-1 0 0,0 0 1 0 0,0 0 0 0 0,0 0 0 0 0,0-1 0 0 0,0 1 0 0 0,0-1 0 0 0,1 0 0 0 0,-1 0 0 0 0,0-1 0 0 0,1 1 0 0 0,-1-1 0 0 0,1 0 0 0 0,-1 0 0 0 0,7-2 0 0 0,10 0 98 0 0,0-1 0 0 0,27-8 0 0 0,13-10-16 0 0,-48 15-140 0 0,1 1 0 0 0,0 0 0 0 0,-1 1 1 0 0,1 1-1 0 0,1 0 0 0 0,16 0 0 0 0,-31 3-3 0 0,0 0-1 0 0,0 0 1 0 0,1 0-1 0 0,-1 0 1 0 0,0 0-1 0 0,0 0 1 0 0,1 0-1 0 0,-1 0 1 0 0,0 0-1 0 0,0 0 1 0 0,0 0-1 0 0,1 0 1 0 0,-1 0-1 0 0,0 0 1 0 0,0 0-1 0 0,0 1 1 0 0,1-1-1 0 0,-1 0 1 0 0,0 0-1 0 0,0 0 1 0 0,0 0-1 0 0,0 1 1 0 0,1-1-1 0 0,-1 0 1 0 0,0 0-1 0 0,0 0 1 0 0,0 0-1 0 0,0 1 1 0 0,0-1 0 0 0,0 0-1 0 0,0 0 1 0 0,0 0-1 0 0,0 1 1 0 0,0-1-1 0 0,1 0 1 0 0,-1 0-1 0 0,0 1 1 0 0,0-1-1 0 0,0 0 1 0 0,0 0-1 0 0,-1 1 1 0 0,-3 12-4 0 0,-9 11 7 0 0,12-24-3 0 0,-27 38 20 0 0,-2-2 0 0 0,-46 43 0 0 0,68-71-23 0 0,-19 15-1 0 0,19-16 3 0 0,0 0 0 0 0,0 0 0 0 0,-13 17 0 0 0,71-33 859 0 0,198-56 650 0 0,-162 45-1524 0 0,-66 17-151 0 0,-16 3-227 0 0,1-1 1 0 0,-1 1-1 0 0,1-1 0 0 0,-1 0 0 0 0,0 0 0 0 0,1-1 1 0 0,-1 1-1 0 0,0-1 0 0 0,7-4 0 0 0,-11 6 226 0 0,0-1-1 0 0,0 1 0 0 0,0-1 1 0 0,0 1-1 0 0,0-1 1 0 0,0 1-1 0 0,0 0 1 0 0,0-1-1 0 0,-1 1 1 0 0,1-1-1 0 0,0 1 0 0 0,0-1 1 0 0,0 1-1 0 0,-1 0 1 0 0,1-1-1 0 0,-5-3-1854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1.91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20 45 7466 0 0,'-2'3'194'0'0,"0"0"0"0"0,0 0 1 0 0,0 0-1 0 0,0 1 1 0 0,0-1-1 0 0,1 0 0 0 0,0 1 1 0 0,-1-1-1 0 0,1 1 1 0 0,0 0-1 0 0,1-1 1 0 0,-1 1-1 0 0,1 0 0 0 0,0 5 1 0 0,4 59 1561 0 0,-2-48-1359 0 0,5 24 213 0 0,2 0 0 0 0,26 76 0 0 0,-13-51-335 0 0,-15-42-526 0 0,-1-1 0 0 0,-1 1 1 0 0,-1 0-1 0 0,1 47 0 0 0,-5-83-3435 0 0,2-37-918 0 0,1 30 1700 0 0</inkml:trace>
  <inkml:trace contextRef="#ctx0" brushRef="#br0" timeOffset="1">247 0 9546 0 0,'-4'6'298'0'0,"0"1"0"0"0,0 0-1 0 0,1 0 1 0 0,0 0 0 0 0,0 0 0 0 0,0 0 0 0 0,1 0 0 0 0,0 1-1 0 0,1 0 1 0 0,-1-1 0 0 0,2 1 0 0 0,-1 9 0 0 0,0-10-145 0 0,2 0 1 0 0,-1 0 0 0 0,0 0-1 0 0,1-1 1 0 0,0 1 0 0 0,1 0 0 0 0,0-1-1 0 0,0 1 1 0 0,0-1 0 0 0,1 1-1 0 0,0-1 1 0 0,0 0 0 0 0,0 0 0 0 0,6 6-1 0 0,-7-9-96 0 0,0-1 1 0 0,1 0-1 0 0,0 0 0 0 0,-1 0 0 0 0,1 0 0 0 0,0 0 0 0 0,0-1 0 0 0,0 1 0 0 0,0-1 1 0 0,0 0-1 0 0,0 0 0 0 0,0 0 0 0 0,1 0 0 0 0,-1-1 0 0 0,0 1 0 0 0,1-1 0 0 0,-1 0 1 0 0,5 0-1 0 0,8-1-36 0 0,0-1 0 0 0,29-7 1 0 0,-32 6-417 0 0,0 1 0 0 0,23-3 1 0 0,-27 5 559 0 0,13 1-5703 0 0,-34 9 355 0 0,6-6 2314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2.24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27 101 5993 0 0,'-2'3'407'0'0,"-1"-1"-1"0"0,1 0 0 0 0,-1 1 1 0 0,1 0-1 0 0,0-1 0 0 0,0 1 1 0 0,0 0-1 0 0,0 0 0 0 0,1 0 1 0 0,-1 0-1 0 0,1 0 0 0 0,-2 7 1 0 0,3-10-313 0 0,1 1 1 0 0,-1-1 0 0 0,1 1-1 0 0,-1-1 1 0 0,0 0-1 0 0,1 1 1 0 0,-1-1 0 0 0,1 0-1 0 0,-1 0 1 0 0,1 1-1 0 0,-1-1 1 0 0,1 0 0 0 0,-1 0-1 0 0,1 0 1 0 0,-1 0-1 0 0,1 0 1 0 0,0 0 0 0 0,-1 1-1 0 0,1-1 1 0 0,-1 0-1 0 0,1-1 1 0 0,-1 1 0 0 0,1 0-1 0 0,-1 0 1 0 0,1 0-1 0 0,-1 0 1 0 0,1 0 0 0 0,-1 0-1 0 0,1-1 1 0 0,-1 1-1 0 0,1 0 1 0 0,-1 0 0 0 0,1-1-1 0 0,-1 1 1 0 0,1-1-1 0 0,22-8 675 0 0,-22 9-674 0 0,244-97 1196 0 0,-153 63-1762 0 0,-82 29-1132 0 0,-21 6-518 0 0,-22 8-710 0 0,13 0 2251 0 0,0 1-1 0 0,0 0 1 0 0,2 2-1 0 0,-1 1 1 0 0,2 0-1 0 0,-31 29 1 0 0,38-31 1046 0 0,0 0 1 0 0,0 0 0 0 0,1 1 0 0 0,0 0 0 0 0,1 0 0 0 0,1 1 0 0 0,0 1 0 0 0,1-1-1 0 0,0 1 1 0 0,1 0 0 0 0,-4 17 0 0 0,8-28-262 0 0,0 1 0 0 0,1 0 0 0 0,-1-1 0 0 0,1 1 0 0 0,0 0-1 0 0,0-1 1 0 0,0 1 0 0 0,0 0 0 0 0,1-1 0 0 0,-1 1 0 0 0,1 0 0 0 0,0-1 0 0 0,0 1 0 0 0,0-1-1 0 0,1 1 1 0 0,-1-1 0 0 0,1 0 0 0 0,0 0 0 0 0,0 1 0 0 0,0-1 0 0 0,0-1 0 0 0,1 1 0 0 0,-1 0 0 0 0,1 0-1 0 0,0-1 1 0 0,-1 0 0 0 0,1 1 0 0 0,0-1 0 0 0,5 2 0 0 0,-2-1-77 0 0,1 0 0 0 0,-1-1 0 0 0,1 0 0 0 0,-1 0 0 0 0,1-1-1 0 0,0 1 1 0 0,0-2 0 0 0,-1 1 0 0 0,1-1 0 0 0,0 0 0 0 0,0 0 0 0 0,0-1 0 0 0,0 0 0 0 0,12-3 0 0 0,17-8 67 0 0,-1-1 0 0 0,42-24 0 0 0,29-10-2290 0 0,-93 45 13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8.77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101 182 5617 0 0,'2'-7'132'0'0,"0"-1"0"0"0,0 1 0 0 0,-1-1 0 0 0,-1 1-1 0 0,1-1 1 0 0,-1 1 0 0 0,-1-10 0 0 0,1 15-94 0 0,0 1 0 0 0,0-1 1 0 0,0 1-1 0 0,0-1 0 0 0,-1 1 1 0 0,1-1-1 0 0,0 1 0 0 0,-1-1 1 0 0,1 1-1 0 0,-1 0 0 0 0,1-1 1 0 0,-1 1-1 0 0,0 0 0 0 0,1-1 1 0 0,-1 1-1 0 0,0 0 0 0 0,0 0 1 0 0,0 0-1 0 0,0-1 0 0 0,0 1 1 0 0,0 0-1 0 0,0 1 0 0 0,-1-1 1 0 0,1 0-1 0 0,0 0 0 0 0,0 0 1 0 0,-1 1-1 0 0,1-1 0 0 0,0 1 1 0 0,-1-1-1 0 0,1 1 0 0 0,-1-1 1 0 0,1 1-1 0 0,-1 0 0 0 0,1 0 1 0 0,-1-1-1 0 0,1 1 0 0 0,-1 0 1 0 0,1 1-1 0 0,0-1 0 0 0,-1 0 0 0 0,1 0 1 0 0,-1 1-1 0 0,-1 0 0 0 0,-1 0 26 0 0,1 1-1 0 0,-1 0 0 0 0,1 0 0 0 0,0 0 0 0 0,0 1 0 0 0,0-1 0 0 0,0 1 0 0 0,0 0 0 0 0,0 0 0 0 0,1 0 0 0 0,-1 0 0 0 0,1 0 0 0 0,0 1 0 0 0,0-1 1 0 0,0 1-1 0 0,0-1 0 0 0,1 1 0 0 0,-1 0 0 0 0,1-1 0 0 0,-1 8 0 0 0,-1-2 57 0 0,2-1 1 0 0,-1 1-1 0 0,1-1 1 0 0,0 1-1 0 0,1-1 1 0 0,0 1-1 0 0,0-1 1 0 0,3 16-1 0 0,-3-23-88 0 0,1 1-1 0 0,-1 0 1 0 0,0 0 0 0 0,1 0 0 0 0,-1-1-1 0 0,1 1 1 0 0,0 0 0 0 0,-1-1-1 0 0,1 1 1 0 0,0 0 0 0 0,0-1 0 0 0,0 1-1 0 0,0-1 1 0 0,0 0 0 0 0,1 1-1 0 0,-1-1 1 0 0,0 0 0 0 0,1 1 0 0 0,-1-1-1 0 0,0 0 1 0 0,1 0 0 0 0,0 0-1 0 0,-1-1 1 0 0,1 1 0 0 0,-1 0-1 0 0,1 0 1 0 0,0-1 0 0 0,0 1 0 0 0,-1-1-1 0 0,1 0 1 0 0,0 1 0 0 0,0-1-1 0 0,0 0 1 0 0,-1 0 0 0 0,1 0 0 0 0,0 0-1 0 0,0 0 1 0 0,0-1 0 0 0,-1 1-1 0 0,1-1 1 0 0,2 0 0 0 0,2-1 17 0 0,-1 0 0 0 0,1-1 0 0 0,-1 0-1 0 0,0 0 1 0 0,1 0 0 0 0,-1-1 0 0 0,-1 0 0 0 0,1 0 0 0 0,0 0 0 0 0,7-9 0 0 0,-3 0-28 0 0,0 0 1 0 0,-1 0 0 0 0,-1 0-1 0 0,10-23 1 0 0,-15 31-17 0 0,1-1 0 0 0,-2 0 0 0 0,1 1 0 0 0,0-1 0 0 0,-1 0 0 0 0,0 0 0 0 0,-1 0 0 0 0,1 0 0 0 0,-1 0 0 0 0,0 0 0 0 0,-1 0 1 0 0,1 1-1 0 0,-1-1 0 0 0,-3-10 0 0 0,3 13-4 0 0,-1 0 0 0 0,0 0 0 0 0,1 1 0 0 0,-1-1-1 0 0,0 1 1 0 0,-1-1 0 0 0,1 1 0 0 0,0 0 0 0 0,-1 0 0 0 0,1 0 0 0 0,-1 0 0 0 0,1 0 0 0 0,-1 0 0 0 0,0 1 0 0 0,0-1 0 0 0,0 1 0 0 0,0 0 0 0 0,0 0 0 0 0,0 0 0 0 0,0 0 0 0 0,-6 0 0 0 0,6 1-142 0 0,0-1 0 0 0,1 1 0 0 0,-1 0 0 0 0,0 0 0 0 0,1 0 0 0 0,-1 0 0 0 0,0 1 0 0 0,1-1 0 0 0,-1 1 0 0 0,0 0 0 0 0,1-1 0 0 0,-1 1 0 0 0,1 0 0 0 0,0 1 0 0 0,-1-1 0 0 0,1 0 0 0 0,0 1 0 0 0,0-1 1 0 0,-1 1-1 0 0,1 0 0 0 0,0-1 0 0 0,1 1 0 0 0,-1 0 0 0 0,0 0 0 0 0,0 0 0 0 0,-1 4 0 0 0,2-5 24 0 0,1-1-1 0 0,0 1 1 0 0,0-1-1 0 0,-1 1 1 0 0,1-1-1 0 0,0 1 1 0 0,0-1 0 0 0,0 1-1 0 0,0-1 1 0 0,0 1-1 0 0,0-1 1 0 0,0 1 0 0 0,0-1-1 0 0,0 1 1 0 0,0-1-1 0 0,0 1 1 0 0,0-1 0 0 0,0 1-1 0 0,0-1 1 0 0,0 0-1 0 0,1 1 1 0 0,-1-1-1 0 0,0 1 1 0 0,1 0 0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9.11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58 1 7218 0 0,'-14'31'349'0'0,"2"1"1"0"0,-8 35 0 0 0,16-50-5 0 0,1 0 1 0 0,1 1 0 0 0,1-1-1 0 0,0 0 1 0 0,1 0 0 0 0,3 19-1 0 0,12 80-281 0 0,51 190 0 0 0,-63-299-2688 0 0,-2-14 1307 0 0,-2-15-158 0 0,1 8-1474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9.49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21 0 6569 0 0,'-4'9'185'0'0,"1"0"0"0"0,0 0 0 0 0,0 1 0 0 0,1-1 0 0 0,0 1 0 0 0,-1 16 0 0 0,3 62 1170 0 0,0-49-655 0 0,0-22-606 0 0,0 0 0 0 0,2-1 0 0 0,-1 1 0 0 0,2-1-1 0 0,0 0 1 0 0,1 0 0 0 0,1 0 0 0 0,8 19 0 0 0,-13-35-145 0 0,0 1 0 0 0,0-1 0 0 0,0 1 0 0 0,0-1-1 0 0,1 0 1 0 0,-1 1 0 0 0,0-1 0 0 0,0 0 0 0 0,0 1 0 0 0,0-1 0 0 0,1 0 0 0 0,-1 1 0 0 0,0-1 0 0 0,0 0 0 0 0,1 1 0 0 0,-1-1 0 0 0,0 0 0 0 0,1 0 0 0 0,-1 0 0 0 0,0 1 0 0 0,1-1 0 0 0,-1 0 0 0 0,0 0 0 0 0,1 0 0 0 0,-1 0 0 0 0,1 1 0 0 0,-1-1 0 0 0,0 0 0 0 0,1 0 0 0 0,-1 0 0 0 0,0 0 0 0 0,1 0 0 0 0,-1 0 0 0 0,1 0 0 0 0,-1 0 0 0 0,1 0 0 0 0,8-13-1440 0 0,2-22 190 0 0,-8 19 518 0 0,1-3-2085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5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18 11090 0 0,'-7'7'286'0'0,"-1"0"-1"0"0,2 0 0 0 0,-1 0 0 0 0,1 1 1 0 0,0 0-1 0 0,1 0 0 0 0,0 1 0 0 0,0 0 1 0 0,1-1-1 0 0,0 1 0 0 0,0 1 0 0 0,1-1 1 0 0,0 1-1 0 0,1-1 0 0 0,0 1 0 0 0,1 0 1 0 0,0-1-1 0 0,0 1 0 0 0,1 12 0 0 0,0-12-253 0 0,1 1 0 0 0,0-1-1 0 0,0 0 1 0 0,1 0-1 0 0,0 0 1 0 0,0-1 0 0 0,2 1-1 0 0,-1 0 1 0 0,1-1-1 0 0,0 0 1 0 0,1 0 0 0 0,0 0-1 0 0,0-1 1 0 0,1 1-1 0 0,0-1 1 0 0,1 0 0 0 0,0-1-1 0 0,14 13 1 0 0,-20-19-76 0 0,0 0 1 0 0,1 0 0 0 0,-1 0-1 0 0,0 0 1 0 0,1 0 0 0 0,-1 0 0 0 0,1-1-1 0 0,0 1 1 0 0,-1 0 0 0 0,1-1-1 0 0,-1 1 1 0 0,1-1 0 0 0,0 1-1 0 0,0-1 1 0 0,-1 0 0 0 0,1 0-1 0 0,0 0 1 0 0,-1 0 0 0 0,1 0 0 0 0,2 0-1 0 0,-3-1-32 0 0,0 0 0 0 0,0 0 0 0 0,1 1 0 0 0,-1-1 0 0 0,0 0 0 0 0,0 0 0 0 0,0 0 0 0 0,-1 0 0 0 0,1 0 0 0 0,0 0 0 0 0,0 0 0 0 0,0-1 0 0 0,-1 1 0 0 0,1 0 0 0 0,-1 0 1 0 0,1 0-1 0 0,-1-1 0 0 0,1 1 0 0 0,-1-3 0 0 0,2-8-290 0 0,-1 0-1 0 0,0-1 1 0 0,-1 1 0 0 0,-1-17 0 0 0,0 19 560 0 0,-1-11-203 0 0,-1-1 0 0 0,-7-20 0 0 0,5 20 173 0 0,-5-44 0 0 0,9 60-62 0 0,1-1 0 0 0,0 1-1 0 0,1-1 1 0 0,-1 1 0 0 0,1-1-1 0 0,1 1 1 0 0,-1 0 0 0 0,1-1-1 0 0,0 1 1 0 0,0 0 0 0 0,4-7-1 0 0,-3 10-48 0 0,-1 1 0 0 0,1-1 0 0 0,-1 0 1 0 0,1 1-1 0 0,0 0 0 0 0,0 0 0 0 0,0 0 0 0 0,0 0 0 0 0,0 0 0 0 0,0 0 0 0 0,1 1 0 0 0,-1-1 0 0 0,0 1 1 0 0,1 0-1 0 0,-1 0 0 0 0,1 1 0 0 0,0-1 0 0 0,-1 1 0 0 0,1 0 0 0 0,0-1 0 0 0,5 2 0 0 0,9 0-214 0 0,0 0 0 0 0,-1 1 0 0 0,18 4 0 0 0,-28-4-1208 0 0,1 0-1 0 0,-1-1 0 0 0,0 0 1 0 0,1 0-1 0 0,-1-1 1 0 0,0 0-1 0 0,11-1 0 0 0,-9-1-1456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19.82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 0 5625 0 0,'-1'0'49'0'0,"1"0"-1"0"0,-1 0 0 0 0,1 0 1 0 0,-1 0-1 0 0,1 0 0 0 0,-1 0 1 0 0,1 0-1 0 0,-1 0 0 0 0,1 0 1 0 0,-1 0-1 0 0,1 1 0 0 0,-1-1 1 0 0,1 0-1 0 0,-1 0 0 0 0,1 0 1 0 0,-1 0-1 0 0,1 1 0 0 0,-1-1 1 0 0,1 0-1 0 0,0 1 0 0 0,-1-1 1 0 0,1 0-1 0 0,-1 1 1 0 0,1-1-1 0 0,0 0 0 0 0,-1 1 1 0 0,1-1-1 0 0,0 1 0 0 0,0-1 1 0 0,-1 1-1 0 0,1-1 0 0 0,0 0 1 0 0,0 1-1 0 0,-1 0 0 0 0,8 20 407 0 0,-3-16-415 0 0,-1 1 1 0 0,2-1 0 0 0,-1 1-1 0 0,10 8 1 0 0,-9-11-43 0 0,0 0 0 0 0,1 0 0 0 0,-1 0 0 0 0,1 0-1 0 0,0-1 1 0 0,-1 0 0 0 0,1 0 0 0 0,0-1 0 0 0,0 1 0 0 0,1-2 0 0 0,-1 1 0 0 0,9 0 0 0 0,8-2-590 0 0,44-6 0 0 0,-63 7 495 0 0,-4 0 91 0 0,1 0 0 0 0,-1 0 0 0 0,1 0-1 0 0,-1 0 1 0 0,1 0 0 0 0,-1 0 0 0 0,1 0 0 0 0,-1 0 0 0 0,1 0 0 0 0,-1 1 0 0 0,1-1 0 0 0,-1 0 0 0 0,1 0 0 0 0,-1 1 0 0 0,0-1 0 0 0,1 0 0 0 0,-1 1-1 0 0,1-1 1 0 0,-1 0 0 0 0,0 1 0 0 0,1-1 0 0 0,-1 0 0 0 0,0 1 0 0 0,1-1 0 0 0,-1 1 0 0 0,0-1 0 0 0,0 1 0 0 0,0-1 0 0 0,1 1 0 0 0,-1-1 0 0 0,0 0 0 0 0,0 1-1 0 0,0-1 1 0 0,0 1 0 0 0,0-1 0 0 0,0 1 0 0 0,0 0 0 0 0,0-1 0 0 0,0 1 0 0 0,0-1 0 0 0,0 1 0 0 0,0-1 0 0 0,0 1 0 0 0,0-1 0 0 0,0 0 0 0 0,-1 1-1 0 0,1-1 1 0 0,-1 2 0 0 0,-10 36 40 0 0,5-19 131 0 0,0 9 536 0 0,1 0 1 0 0,1 0-1 0 0,0 51 1 0 0,5-64-499 0 0,0-1 1 0 0,1 0 0 0 0,0 0 0 0 0,1 0 0 0 0,1 0-1 0 0,0-1 1 0 0,1 1 0 0 0,1-1 0 0 0,10 19 0 0 0,-11-23-24 0 0,1 0-1 0 0,1 0 1 0 0,-1-1 0 0 0,11 10 0 0 0,-16-17-62 0 0,-36-12 384 0 0,2 6-631 0 0,13 3 144 0 0,2-1-1 0 0,-34-9 1 0 0,48 11-210 0 0,1 0-1 0 0,0 0 1 0 0,-1-1 0 0 0,1 1-1 0 0,0-1 1 0 0,-1 0-1 0 0,1 0 1 0 0,0 0-1 0 0,0 0 1 0 0,1 0-1 0 0,-1-1 1 0 0,0 1-1 0 0,1-1 1 0 0,0 0 0 0 0,-1 0-1 0 0,1 0 1 0 0,0 0-1 0 0,0 0 1 0 0,1 0-1 0 0,-3-5 1 0 0,4 5-4 0 0,-1 0 0 0 0,1 1 0 0 0,0-1-1 0 0,0 1 1 0 0,0-1 0 0 0,1 0 0 0 0,-1 1 0 0 0,1-1 0 0 0,-1 1 0 0 0,1-1 0 0 0,0 0 0 0 0,0 1 0 0 0,0 0-1 0 0,0-1 1 0 0,0 1 0 0 0,3-4 0 0 0,1-3-2693 0 0</inkml:trace>
  <inkml:trace contextRef="#ctx0" brushRef="#br0" timeOffset="1">419 76 6121 0 0,'-2'4'289'0'0,"1"0"1"0"0,0 0-1 0 0,0 0 0 0 0,0 1 0 0 0,1-1 0 0 0,-1 0 1 0 0,1 0-1 0 0,0 1 0 0 0,0-1 0 0 0,0 0 0 0 0,1 0 1 0 0,1 5-1 0 0,-1 3 223 0 0,7 66 915 0 0,25 109 0 0 0,-23-135-1327 0 0,-2-15-498 0 0,0 0 0 0 0,16 39 0 0 0,-18-91-5146 0 0,-4-16 3883 0 0,-2 12-1143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20.17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7 96 7074 0 0,'0'1'45'0'0,"-1"-1"0"0"0,1 0 1 0 0,-1 0-1 0 0,1 1 0 0 0,0-1 1 0 0,-1 1-1 0 0,1-1 0 0 0,-1 0 1 0 0,1 1-1 0 0,0-1 0 0 0,0 1 1 0 0,-1-1-1 0 0,1 1 0 0 0,0-1 1 0 0,0 1-1 0 0,-1-1 0 0 0,1 1 1 0 0,0-1-1 0 0,0 1 0 0 0,0-1 1 0 0,0 1-1 0 0,0-1 0 0 0,0 1 1 0 0,0-1-1 0 0,0 1 0 0 0,0-1 1 0 0,0 1-1 0 0,0 0 0 0 0,0-1 1 0 0,0 1-1 0 0,0-1 0 0 0,1 1 1 0 0,-1-1-1 0 0,0 1 0 0 0,0-1 1 0 0,1 1-1 0 0,-1-1 1 0 0,0 0-1 0 0,0 1 0 0 0,1-1 1 0 0,-1 1-1 0 0,1-1 0 0 0,-1 0 1 0 0,0 1-1 0 0,1-1 0 0 0,-1 0 1 0 0,1 1-1 0 0,-1-1 0 0 0,1 0 1 0 0,-1 1-1 0 0,1-1 0 0 0,-1 0 1 0 0,1 0-1 0 0,-1 0 0 0 0,1 0 1 0 0,-1 0-1 0 0,1 1 0 0 0,-1-1 1 0 0,1 0-1 0 0,0 0 0 0 0,3 0 61 0 0,-1 1 0 0 0,1 0 0 0 0,0-1 0 0 0,-1 0 0 0 0,1 0 0 0 0,0 0 0 0 0,-1 0 0 0 0,5-1 0 0 0,13-7 7 0 0,0 0 0 0 0,-1-2 1 0 0,24-14-1 0 0,30-14-123 0 0,-52 28 18 0 0,-16 6-41 0 0,1 1-1 0 0,-1 0 1 0 0,1 0 0 0 0,0 1 0 0 0,0-1 0 0 0,0 2 0 0 0,10-2-1 0 0,-17 3 28 0 0,1 0-1 0 0,-1-1 1 0 0,0 1 0 0 0,0 0-1 0 0,1 0 1 0 0,-1 1-1 0 0,0-1 1 0 0,1 0-1 0 0,-1 0 1 0 0,0 0 0 0 0,0 0-1 0 0,1 0 1 0 0,-1 0-1 0 0,0 0 1 0 0,1 0-1 0 0,-1 0 1 0 0,0 1 0 0 0,0-1-1 0 0,1 0 1 0 0,-1 0-1 0 0,0 0 1 0 0,0 1-1 0 0,0-1 1 0 0,1 0 0 0 0,-1 0-1 0 0,0 1 1 0 0,0-1-1 0 0,0 0 1 0 0,0 0-1 0 0,1 1 1 0 0,-1-1 0 0 0,0 0-1 0 0,0 0 1 0 0,0 1-1 0 0,0 0 1 0 0,-3 13-118 0 0,-15 16 7 0 0,15-26 81 0 0,-58 106 152 0 0,18-29 74 0 0,36-70-169 0 0,0 1 0 0 0,1 0 1 0 0,1 0-1 0 0,0 0 0 0 0,0 1 1 0 0,1 0-1 0 0,1 0 0 0 0,-2 15 1 0 0,8-26-206 0 0,4-9-191 0 0,5-10-495 0 0,10-21-731 0 0,29-43-121 0 0,-44 72 1688 0 0,0 0 0 0 0,0 0 1 0 0,0 1-1 0 0,1 0 0 0 0,1 0 1 0 0,10-7-1 0 0,-19 15 45 0 0,1 0 1 0 0,-1-1-1 0 0,1 1 1 0 0,-1-1-1 0 0,1 1 0 0 0,-1 0 1 0 0,1-1-1 0 0,-1 1 1 0 0,1 0-1 0 0,0 0 0 0 0,-1 0 1 0 0,1-1-1 0 0,0 1 1 0 0,-1 0-1 0 0,1 0 1 0 0,0 0-1 0 0,-1 0 0 0 0,1 0 1 0 0,0 0-1 0 0,-1 0 1 0 0,1 0-1 0 0,-1 0 0 0 0,1 1 1 0 0,0-1-1 0 0,-1 0 1 0 0,1 0-1 0 0,0 1 0 0 0,-1-1 1 0 0,1 0-1 0 0,-1 1 1 0 0,2 0-1 0 0,-1 0 42 0 0,0 1 0 0 0,0-1 0 0 0,0 1 0 0 0,0-1 0 0 0,0 1 0 0 0,0 0 0 0 0,-1 0 0 0 0,1-1 0 0 0,0 1 0 0 0,-1 0 0 0 0,1 2 0 0 0,3 52 982 0 0,-4-53-1009 0 0,0 13 90 0 0,1-1 0 0 0,0 1 0 0 0,1 0 0 0 0,7 23 0 0 0,-8-34-207 0 0,1 0 0 0 0,0 0-1 0 0,0 1 1 0 0,0-2 0 0 0,0 1 0 0 0,1 0 0 0 0,0 0 0 0 0,0-1 0 0 0,0 1 0 0 0,1-1 0 0 0,-1 0 0 0 0,1 0 0 0 0,0-1 0 0 0,0 1 0 0 0,0-1 0 0 0,9 6 0 0 0,-12-9-9 0 0,0 0 1 0 0,0 1-1 0 0,0-1 1 0 0,0 0 0 0 0,0 1-1 0 0,-1-1 1 0 0,1 0 0 0 0,0 0-1 0 0,0 0 1 0 0,0 0 0 0 0,0 0-1 0 0,0 0 1 0 0,0 0 0 0 0,0 0-1 0 0,0 0 1 0 0,0-1-1 0 0,0 1 1 0 0,0 0 0 0 0,1-1-1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20.50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47 0 8146 0 0,'-5'8'383'0'0,"0"-1"0"0"0,1 1 0 0 0,0 0 0 0 0,0 1 0 0 0,1-1 0 0 0,0 1 0 0 0,0-1 0 0 0,1 1 0 0 0,-1 11 0 0 0,-1 12 684 0 0,-1 37 0 0 0,4-48-920 0 0,1 0 1 0 0,0-1 0 0 0,2 1 0 0 0,0 0 0 0 0,1-1-1 0 0,1 1 1 0 0,1-1 0 0 0,1 0 0 0 0,1-1-1 0 0,0 0 1 0 0,2 0 0 0 0,0 0 0 0 0,1-1-1 0 0,15 21 1 0 0,-22-35-371 0 0,16 23-1230 0 0,-18-26 1083 0 0,0 0 1 0 0,0 0 0 0 0,-1 0-1 0 0,1 0 1 0 0,0 0 0 0 0,-1 0-1 0 0,1 0 1 0 0,-1 0 0 0 0,0 1-1 0 0,1-1 1 0 0,-1 0 0 0 0,0 0-1 0 0,0 1 1 0 0,1-1 0 0 0,-1 0-1 0 0,0 0 1 0 0,0 1 0 0 0,-1 1-1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20.89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50 63 5817 0 0,'-3'1'362'0'0,"0"-1"0"0"0,-1 1 0 0 0,1 0 0 0 0,0 0 0 0 0,-1 0 0 0 0,1 1 0 0 0,0-1 1 0 0,0 1-1 0 0,0-1 0 0 0,0 1 0 0 0,0 0 0 0 0,1 0 0 0 0,-1 0 0 0 0,-4 5 0 0 0,7-7-301 0 0,0 1 1 0 0,1-1-1 0 0,-1 0 1 0 0,0 1-1 0 0,0-1 1 0 0,0 1-1 0 0,0-1 0 0 0,1 0 1 0 0,-1 1-1 0 0,0-1 1 0 0,0 0-1 0 0,1 1 1 0 0,-1-1-1 0 0,0 0 1 0 0,1 1-1 0 0,-1-1 1 0 0,0 0-1 0 0,1 0 1 0 0,-1 0-1 0 0,0 1 0 0 0,1-1 1 0 0,-1 0-1 0 0,0 0 1 0 0,1 0-1 0 0,-1 0 1 0 0,1 1-1 0 0,-1-1 1 0 0,1 0-1 0 0,-1 0 1 0 0,0 0-1 0 0,1 0 1 0 0,-1 0-1 0 0,1 0 0 0 0,-1 0 1 0 0,0 0-1 0 0,1 0 1 0 0,-1-1-1 0 0,1 1 1 0 0,18 0 545 0 0,264-40 1327 0 0,-100 11-2182 0 0,-178 29-28 0 0,30-6-951 0 0,-20-2-3497 0 0,-15 7 4578 0 0,0 1 0 0 0,0-1 0 0 0,0 1 0 0 0,0-1 0 0 0,0 1-1 0 0,0-1 1 0 0,-1 1 0 0 0,1-1 0 0 0,0 1 0 0 0,0 0 0 0 0,0-1-1 0 0,-1 1 1 0 0,1-1 0 0 0,0 1 0 0 0,-1 0 0 0 0,1-1-1 0 0,0 1 1 0 0,-1 0 0 0 0,1-1 0 0 0,0 1 0 0 0,-1 0 0 0 0,1 0-1 0 0,-1-1 1 0 0,1 1 0 0 0,0 0 0 0 0,-1 0 0 0 0,1 0 0 0 0,-1-1-1 0 0,1 1 1 0 0,-1 0 0 0 0,1 0 0 0 0,-1 0 0 0 0,-6-2-2718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21.23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32 1 6953 0 0,'-4'4'269'0'0,"1"0"0"0"0,0 0 0 0 0,0 1-1 0 0,1-1 1 0 0,-1 1 0 0 0,1 0-1 0 0,0-1 1 0 0,0 1 0 0 0,1 0-1 0 0,-1 0 1 0 0,1 1 0 0 0,-1 9-1 0 0,0 8 800 0 0,2 38-1 0 0,1-32-369 0 0,-1 29-35 0 0,3-1 0 0 0,2 1 0 0 0,14 64 0 0 0,-17-115-681 0 0,0 0 0 0 0,1 0 1 0 0,0 0-1 0 0,0 0 0 0 0,0-1 0 0 0,8 12 0 0 0,-10-17-72 0 0,0 0-1 0 0,0 0 1 0 0,0 0 0 0 0,0 0 0 0 0,-1 0 0 0 0,2 0 0 0 0,-1 0 0 0 0,0-1-1 0 0,0 1 1 0 0,0 0 0 0 0,0-1 0 0 0,0 1 0 0 0,0-1 0 0 0,1 1 0 0 0,-1-1-1 0 0,0 1 1 0 0,1-1 0 0 0,1 0 0 0 0,-2 0-114 0 0,0 0-1 0 0,1-1 1 0 0,-1 1-1 0 0,0 0 1 0 0,1-1-1 0 0,-1 0 1 0 0,0 1 0 0 0,0-1-1 0 0,0 0 1 0 0,1 0-1 0 0,-1 1 1 0 0,0-1-1 0 0,0 0 1 0 0,0 0-1 0 0,0 0 1 0 0,0-1 0 0 0,-1 1-1 0 0,1 0 1 0 0,0 0-1 0 0,0 0 1 0 0,0-3-1 0 0,22-41-4154 0 0,-15 24 1179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21.57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 82 5905 0 0,'-2'0'292'0'0,"0"-1"-1"0"0,-1 1 0 0 0,1 0 1 0 0,-1 0-1 0 0,1 0 0 0 0,0 0 0 0 0,-1 1 1 0 0,1-1-1 0 0,-6 4 2243 0 0,24-6-1704 0 0,12-6-659 0 0,1 0 1 0 0,33-16 0 0 0,-38 14-167 0 0,0 1 0 0 0,1 1 0 0 0,40-8 1 0 0,-65 16-9 0 0,1 0-1 0 0,-1 0 1 0 0,0 0 0 0 0,1 0 0 0 0,-1 0 0 0 0,1 0 0 0 0,-1-1 0 0 0,1 1-1 0 0,-1 1 1 0 0,1-1 0 0 0,-1 0 0 0 0,0 0 0 0 0,1 0 0 0 0,-1 0 0 0 0,1 0-1 0 0,-1 0 1 0 0,1 0 0 0 0,-1 1 0 0 0,0-1 0 0 0,1 0 0 0 0,-1 0 0 0 0,1 1-1 0 0,-1-1 1 0 0,0 0 0 0 0,1 0 0 0 0,-1 1 0 0 0,0-1 0 0 0,0 0 0 0 0,1 1-1 0 0,-1-1 1 0 0,0 1 0 0 0,0-1 0 0 0,1 0 0 0 0,-1 1 0 0 0,0-1 0 0 0,0 1-1 0 0,0 0 1 0 0,-3 20-6 0 0,-16 21 34 0 0,-89 128 60 0 0,72-113 41 0 0,-61 109-127 0 0,143-224-4184 0 0,-19 16 2874 0 0,-13 19 937 0 0,1 0 0 0 0,1 1 0 0 0,20-22 0 0 0,-18 33 387 0 0,-17 11 3 0 0,0 0 1 0 0,-1 0 0 0 0,1 0 0 0 0,-1 0 0 0 0,1 0-1 0 0,-1 0 1 0 0,1 0 0 0 0,-1 0 0 0 0,1 0-1 0 0,-1 0 1 0 0,1 0 0 0 0,0 1 0 0 0,-1-1 0 0 0,1 0-1 0 0,-1 0 1 0 0,1 1 0 0 0,-1-1 0 0 0,0 0-1 0 0,1 1 1 0 0,-1-1 0 0 0,1 0 0 0 0,0 2 0 0 0,1 1 170 0 0,-1 0 0 0 0,1 0 0 0 0,-1 0 0 0 0,1 1 0 0 0,-1-1 0 0 0,0 0 0 0 0,0 1 0 0 0,0-1 0 0 0,0 5 0 0 0,1 13-136 0 0,2 0 1 0 0,1-1-1 0 0,0 1 0 0 0,1-1 1 0 0,1-1-1 0 0,1 1 1 0 0,1-1-1 0 0,13 20 0 0 0,-22-38-118 0 0,0-1-1 0 0,0 1 0 0 0,1-1 0 0 0,-1 1 0 0 0,0-1 0 0 0,1 1 1 0 0,-1-1-1 0 0,0 1 0 0 0,1-1 0 0 0,-1 1 0 0 0,0-1 0 0 0,1 1 0 0 0,-1-1 1 0 0,1 0-1 0 0,-1 1 0 0 0,1-1 0 0 0,-1 0 0 0 0,1 1 0 0 0,-1-1 0 0 0,1 0 1 0 0,-1 0-1 0 0,1 1 0 0 0,-1-1 0 0 0,1 0 0 0 0,-1 0 0 0 0,1 0 1 0 0,0 0-1 0 0,-1 0 0 0 0,1 0 0 0 0,-1 0 0 0 0,1 0 0 0 0,0 0 0 0 0,-1 0 1 0 0,1 0-1 0 0,-1 0 0 0 0,1 0 0 0 0,-1 0 0 0 0,1-1 0 0 0,0 1 1 0 0,-1 0-1 0 0,1 0 0 0 0,-1-1 0 0 0,1 1 0 0 0,-1 0 0 0 0,1-1 0 0 0,-1 1 1 0 0,0-1-1 0 0,1 1 0 0 0,-1 0 0 0 0,1-1 0 0 0,-1 1 0 0 0,0-1 0 0 0,1 1 1 0 0,-1-1-1 0 0,0 0 0 0 0</inkml:trace>
  <inkml:trace contextRef="#ctx0" brushRef="#br0" timeOffset="1">256 250 4937 0 0,'0'-1'66'0'0,"0"1"-1"0"0,0-1 1 0 0,0 1-1 0 0,0-1 1 0 0,0 0 0 0 0,0 1-1 0 0,0-1 1 0 0,0 1 0 0 0,0-1-1 0 0,1 1 1 0 0,-1-1-1 0 0,0 0 1 0 0,0 1 0 0 0,1-1-1 0 0,-1 1 1 0 0,0-1-1 0 0,1 1 1 0 0,-1 0 0 0 0,0-1-1 0 0,1 1 1 0 0,-1-1-1 0 0,1 1 1 0 0,-1 0 0 0 0,1-1-1 0 0,-1 1 1 0 0,1 0 0 0 0,-1-1-1 0 0,1 1 1 0 0,-1 0-1 0 0,1 0 1 0 0,-1-1 0 0 0,1 1-1 0 0,0 0 1 0 0,-1 0-1 0 0,1 0 1 0 0,32-10 391 0 0,-19 6-485 0 0,-4 0-441 0 0,-1 0 1 0 0,0 0-1 0 0,0-1 0 0 0,-1 0 0 0 0,0-1 0 0 0,8-6 0 0 0,-7 5-2113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21.92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21 56 5449 0 0,'-4'10'491'0'0,"0"1"1"0"0,1-1-1 0 0,0 0 0 0 0,1 1 0 0 0,0 0 1 0 0,1-1-1 0 0,-1 20 0 0 0,8 80 2576 0 0,-5-92-2633 0 0,1 13-275 0 0,2-1 0 0 0,0 0 1 0 0,2-1-1 0 0,1 1 0 0 0,22 55 0 0 0,-18-70-783 0 0,-1-15-2333 0 0,-9-1 2689 0 0,0-1-1 0 0,1 1 1 0 0,-1 0-1 0 0,-1-1 1 0 0,1 1 0 0 0,0 0-1 0 0,0-1 1 0 0,0 1 0 0 0,-1-1-1 0 0,1 0 1 0 0,-1 1 0 0 0,1-1-1 0 0,-1 1 1 0 0,0-1 0 0 0,1 0-1 0 0,-1-2 1 0 0,3-21-1087 0 0,-1 11-1182 0 0</inkml:trace>
  <inkml:trace contextRef="#ctx0" brushRef="#br0" timeOffset="1">160 0 5945 0 0,'-4'10'545'0'0,"0"0"0"0"0,1 0 0 0 0,0 0-1 0 0,1 0 1 0 0,0 0 0 0 0,0 1 0 0 0,1-1 0 0 0,1 1 0 0 0,0 15-1 0 0,4 13 1010 0 0,9 47 0 0 0,-4-34-726 0 0,-1-2-730 0 0,2-1 0 0 0,2-1 1 0 0,22 57-1 0 0,-34-104-182 0 0,1 0 1 0 0,-1 1-1 0 0,1-1 0 0 0,-1 1 0 0 0,1-1 1 0 0,0 0-1 0 0,-1 1 0 0 0,1-1 1 0 0,0 0-1 0 0,0 0 0 0 0,0 0 0 0 0,0 0 1 0 0,0 0-1 0 0,0 0 0 0 0,0 0 1 0 0,0 0-1 0 0,3 1 0 0 0,-4-2-65 0 0,1 0-1 0 0,0 0 1 0 0,-1 0-1 0 0,1 0 0 0 0,-1-1 1 0 0,1 1-1 0 0,0 0 1 0 0,-1 0-1 0 0,1-1 1 0 0,-1 1-1 0 0,1 0 0 0 0,-1-1 1 0 0,1 1-1 0 0,-1-1 1 0 0,1 1-1 0 0,-1-1 1 0 0,0 1-1 0 0,1 0 1 0 0,-1-1-1 0 0,0 0 0 0 0,1 1 1 0 0,-1-1-1 0 0,0 1 1 0 0,1-1-1 0 0,-1 1 1 0 0,0-1-1 0 0,0 0 0 0 0,4-9-1236 0 0,-1 0-1 0 0,-1-1 1 0 0,3-12-1 0 0,-3 5-1334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22.56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18 64 5673 0 0,'-2'3'287'0'0,"0"0"-1"0"0,0 0 0 0 0,0 0 0 0 0,0 1 1 0 0,1-1-1 0 0,0 1 0 0 0,-1-1 1 0 0,1 1-1 0 0,1 0 0 0 0,-1-1 1 0 0,0 1-1 0 0,1 0 0 0 0,0 0 0 0 0,0-1 1 0 0,0 8-1 0 0,1 1-21 0 0,1 1 1 0 0,0 0-1 0 0,4 15 1 0 0,-1-14-217 0 0,-1 0 0 0 0,2 0 0 0 0,0-1 0 0 0,0 0 0 0 0,2 0 0 0 0,10 14-1 0 0,-18-26-55 0 0,0-1 0 0 0,0 1-1 0 0,0-1 1 0 0,1 0 0 0 0,-1 1-1 0 0,0-1 1 0 0,0 1 0 0 0,1-1-1 0 0,-1 0 1 0 0,0 1 0 0 0,0-1-1 0 0,1 0 1 0 0,-1 0 0 0 0,1 1-1 0 0,-1-1 1 0 0,0 0 0 0 0,1 0-1 0 0,-1 1 1 0 0,0-1 0 0 0,1 0-1 0 0,-1 0 1 0 0,1 0-1 0 0,-1 0 1 0 0,0 0 0 0 0,1 1-1 0 0,-1-1 1 0 0,1 0 0 0 0,0 0-1 0 0,-1-13-322 0 0,-11-31-321 0 0,8 34 525 0 0,-10-39-346 0 0,8 37 406 0 0,1-1 0 0 0,1-1 0 0 0,0 1 1 0 0,0 0-1 0 0,2-1 0 0 0,-1 0 1 0 0,2 1-1 0 0,0-1 0 0 0,2-15 1 0 0,-2 27 117 0 0,1 0 0 0 0,-1 0 0 0 0,1 0 0 0 0,0 0 0 0 0,0 0 0 0 0,0 0 0 0 0,0 0 0 0 0,0 0 0 0 0,0 0 0 0 0,1 1 0 0 0,-1-1 0 0 0,1 0 0 0 0,-1 1 0 0 0,1-1 0 0 0,-1 1 0 0 0,1-1 0 0 0,0 1 0 0 0,0 0 0 0 0,3-2 0 0 0,-1 2 41 0 0,0-1 0 0 0,0 1 0 0 0,0 0 0 0 0,0 0 0 0 0,0 1 0 0 0,1-1 0 0 0,-1 1-1 0 0,0 0 1 0 0,0 0 0 0 0,5 0 0 0 0,-3 1-9 0 0,0 0 0 0 0,0 0-1 0 0,0 0 1 0 0,0 1 0 0 0,-1 0 0 0 0,1 0 0 0 0,0 0-1 0 0,-1 1 1 0 0,1 0 0 0 0,-1 0 0 0 0,0 0 0 0 0,0 0-1 0 0,0 1 1 0 0,6 6 0 0 0,-8-6-61 0 0,0 1 1 0 0,0-1-1 0 0,0 0 0 0 0,0 1 1 0 0,-1 0-1 0 0,0-1 1 0 0,0 1-1 0 0,-1 0 0 0 0,1 0 1 0 0,-1 0-1 0 0,0 0 0 0 0,0 0 1 0 0,-1 1-1 0 0,1-1 1 0 0,-1 0-1 0 0,0 0 0 0 0,-1 0 1 0 0,1 1-1 0 0,-1-1 0 0 0,0 0 1 0 0,0 0-1 0 0,-1 0 1 0 0,0 0-1 0 0,1 0 0 0 0,-6 8 1 0 0,-2 1-134 0 0,0 0 0 0 0,0-1 1 0 0,-2 0-1 0 0,1-1 0 0 0,-2 0 1 0 0,-24 21-1 0 0,31-29 101 0 0,0 0 1 0 0,0 0-1 0 0,-1-1 0 0 0,1 1 0 0 0,-1-1 1 0 0,0 0-1 0 0,1 0 0 0 0,-1-1 0 0 0,-1 0 1 0 0,-7 2-1 0 0,43-29 333 0 0,-22 20-310 0 0,1 1-1 0 0,0 0 1 0 0,0 0-1 0 0,1 1 1 0 0,-1 0-1 0 0,1 1 1 0 0,-1 0-1 0 0,1 0 1 0 0,15-1 0 0 0,-19 2-14 0 0,1 1-1 0 0,-1 0 1 0 0,1 0 0 0 0,-1 0 0 0 0,1 1 0 0 0,-1 0 0 0 0,1 0 0 0 0,-1 0 0 0 0,0 1 0 0 0,0 0 0 0 0,0-1 0 0 0,0 2 0 0 0,0-1 0 0 0,0 1 0 0 0,0 0 0 0 0,-1 0 0 0 0,6 4 0 0 0,-9-6 5 0 0,0 1 0 0 0,0 0 0 0 0,0 0 1 0 0,0-1-1 0 0,0 1 0 0 0,0 0 0 0 0,0 0 1 0 0,-1 0-1 0 0,1 0 0 0 0,-1 0 0 0 0,1 0 1 0 0,-1 0-1 0 0,0 1 0 0 0,0-1 0 0 0,0 0 1 0 0,0 0-1 0 0,0 0 0 0 0,0 0 0 0 0,0 0 1 0 0,-1 0-1 0 0,1 0 0 0 0,-1 0 0 0 0,0 0 1 0 0,0 0-1 0 0,1 0 0 0 0,-1 0 0 0 0,0 0 1 0 0,-1-1-1 0 0,1 1 0 0 0,-2 2 0 0 0,-6 8-7 0 0,0 0 0 0 0,0 0 0 0 0,-14 11 0 0 0,14-13-52 0 0,-9 9-145 0 0,0-2 0 0 0,-35 26 1 0 0,44-36 149 0 0,-1-1 0 0 0,0 0 0 0 0,-1-1 0 0 0,1 0 0 0 0,-1 0 0 0 0,0-1 0 0 0,0-1 0 0 0,-14 3 1 0 0,25-6 48 0 0,0 0 0 0 0,0 0 0 0 0,0 0 1 0 0,0 1-1 0 0,0-1 0 0 0,0 0 1 0 0,0 0-1 0 0,0 0 0 0 0,0 0 0 0 0,0 0 1 0 0,-1 0-1 0 0,1 0 0 0 0,0 0 1 0 0,0 0-1 0 0,0 0 0 0 0,0 0 0 0 0,0 0 1 0 0,0 0-1 0 0,0 0 0 0 0,-1 0 1 0 0,1 0-1 0 0,0 0 0 0 0,0 0 1 0 0,0 0-1 0 0,0 0 0 0 0,0 0 0 0 0,0 0 1 0 0,-1 0-1 0 0,1 0 0 0 0,0 0 1 0 0,0 0-1 0 0,0 0 0 0 0,0 0 0 0 0,0 0 1 0 0,0 0-1 0 0,-1 0 0 0 0,1 0 1 0 0,0 0-1 0 0,0 0 0 0 0,0 0 0 0 0,0 0 1 0 0,0 0-1 0 0,0 0 0 0 0,0-1 1 0 0,0 1-1 0 0,0 0 0 0 0,0 0 1 0 0,0 0-1 0 0,-1 0 0 0 0,1 0 0 0 0,0 0 1 0 0,0 0-1 0 0,0-1 0 0 0,0 1 1 0 0,0 0-1 0 0,0 0 0 0 0,0 0 0 0 0,0 0 1 0 0,0 0-1 0 0,0 0 0 0 0,0-1 1 0 0,0 1-1 0 0,0 0 0 0 0,9-8 35 0 0,14-7 50 0 0,6 0-42 0 0,82-36 55 0 0,-98 46-127 0 0,1 0-1 0 0,0 1 1 0 0,1 1-1 0 0,-1 0 1 0 0,0 1-1 0 0,19 0 1 0 0,-13 4-1475 0 0,-20-2 1394 0 0,1 0 0 0 0,-1 0 1 0 0,0 0-1 0 0,0 0 0 0 0,1 0 0 0 0,-1 0 0 0 0,0 0 1 0 0,1 0-1 0 0,-1 0 0 0 0,0 1 0 0 0,0-1 0 0 0,1 0 1 0 0,-1 0-1 0 0,3 5-1867 0 0,-3-5 1868 0 0,0 0-1 0 0,0 1 0 0 0,0-1 0 0 0,0 0 0 0 0,0 0 1 0 0,0 1-1 0 0,0-1 0 0 0,0 0 0 0 0,0 1 0 0 0,-1-1 1 0 0,1 0-1 0 0,0 1 0 0 0,0-1 0 0 0,0 0 0 0 0,0 0 1 0 0,0 1-1 0 0,0-1 0 0 0,-2 1-439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22.92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69 5329 0 0,'25'-4'2753'0'0,"35"-22"-618"0"0,14-5-562 0 0,-68 29-1451 0 0,0 0-1 0 0,-1 1 1 0 0,1 0-1 0 0,0 0 1 0 0,0 0-1 0 0,0 1 1 0 0,0 0-1 0 0,0 0 1 0 0,0 1-1 0 0,10 1 1 0 0,-13-1-21 0 0,0 0-1 0 0,0 0 1 0 0,1 0 0 0 0,-1 1 0 0 0,0-1 0 0 0,0 1 0 0 0,0 0 0 0 0,0 0-1 0 0,-1 0 1 0 0,1 0 0 0 0,0 0 0 0 0,-1 1 0 0 0,0-1 0 0 0,1 1-1 0 0,-1-1 1 0 0,0 1 0 0 0,2 4 0 0 0,-1-1 21 0 0,0 0 1 0 0,-1 0-1 0 0,0 1 1 0 0,0-1 0 0 0,-1 0-1 0 0,0 1 1 0 0,0-1-1 0 0,0 12 1 0 0,-1 0 29 0 0,-1 1 1 0 0,-1-1 0 0 0,-1 0 0 0 0,0 1-1 0 0,-10 27 1 0 0,11-43-1463 0 0,3-10-617 0 0,5-26-2689 0 0,5-24-207 0 0,-9 28 1898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35.81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25 100 5665 0 0,'-2'-2'163'0'0,"-1"-1"0"0"0,1 1 0 0 0,0 0 0 0 0,0-1 0 0 0,0 0 0 0 0,0 1 0 0 0,1-1 0 0 0,-1 0 0 0 0,1 0 0 0 0,0 0 0 0 0,-1 0 0 0 0,1 0 0 0 0,0-3 0 0 0,1 4-69 0 0,0 0 0 0 0,0 0 1 0 0,0 0-1 0 0,1 0 0 0 0,-1 0 1 0 0,0 0-1 0 0,1 0 0 0 0,0 0 0 0 0,-1 0 1 0 0,1 0-1 0 0,0 0 0 0 0,0 0 1 0 0,0 0-1 0 0,0 1 0 0 0,1-1 0 0 0,-1 0 1 0 0,0 1-1 0 0,1-1 0 0 0,-1 1 1 0 0,1 0-1 0 0,0-1 0 0 0,1 0 0 0 0,-1 0-14 0 0,0 0-1 0 0,0 1 0 0 0,0-1 0 0 0,0 1 0 0 0,0 0 0 0 0,0 0 0 0 0,1-1 0 0 0,-1 1 0 0 0,0 1 0 0 0,0-1 0 0 0,1 0 0 0 0,-1 1 0 0 0,1-1 0 0 0,-1 1 0 0 0,5-1 0 0 0,-5 2 3 0 0,-1-1 0 0 0,1 1 0 0 0,-1 0-1 0 0,1-1 1 0 0,-1 1 0 0 0,1 0 0 0 0,-1 0 0 0 0,1 0 0 0 0,-1 0-1 0 0,0 0 1 0 0,1 1 0 0 0,-1-1 0 0 0,0 0 0 0 0,0 1 0 0 0,0-1-1 0 0,0 0 1 0 0,0 1 0 0 0,0-1 0 0 0,0 1 0 0 0,-1 0 0 0 0,1-1 0 0 0,-1 1-1 0 0,2 2 1 0 0,33 102 1885 0 0,21 54-834 0 0,-16-65-722 0 0,91 198 99 0 0,82 143-78 0 0,-159-299-317 0 0,-6 2 0 0 0,55 267-1 0 0,-71-209 257 0 0,13 382-1 0 0,-57 203 298 0 0,12-775-662 0 0,-57 618 517 0 0,38-513-396 0 0,-6 0 0 0 0,-4-1 0 0 0,-65 157 0 0 0,76-232-61 0 0,-1-1 1 0 0,-2 0-1 0 0,-1-2 1 0 0,-31 36-1 0 0,47-60-60 0 0,0 0-1 0 0,0 0 0 0 0,1 0 1 0 0,1 1-1 0 0,-1 0 1 0 0,2-1-1 0 0,-1 2 0 0 0,-1 9 1 0 0,-1 12-5 0 0,-2 42 0 0 0,-1 5-69 0 0,33-202-2078 0 0,1 23-4773 0 0,-2 18-394 0 0,-14 53 4085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5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166 0 8682 0 0,'-2'0'236'0'0,"1"0"1"0"0,-1 1 0 0 0,0-1-1 0 0,0 0 1 0 0,0 1 0 0 0,0-1-1 0 0,0 1 1 0 0,1 0-1 0 0,-1-1 1 0 0,0 1 0 0 0,0 0-1 0 0,1 0 1 0 0,-1 0-1 0 0,1 0 1 0 0,-1 0 0 0 0,1 1-1 0 0,-1-1 1 0 0,-1 3-1 0 0,0 0 77 0 0,1-1 0 0 0,-1 1-1 0 0,1 1 1 0 0,0-1 0 0 0,0 0-1 0 0,0 0 1 0 0,-1 7-1 0 0,-1 4 112 0 0,1-1-1 0 0,1 1 0 0 0,1-1 0 0 0,0 15 0 0 0,5 35 31 0 0,2 0-1 0 0,3 0 0 0 0,29 105 0 0 0,-31-148-485 0 0,0 1-1 0 0,2-1 1 0 0,0 0 0 0 0,1-1-1 0 0,1 0 1 0 0,1-1 0 0 0,1 0-1 0 0,15 18 1 0 0,-27-36-50 0 0,-1-1 1 0 0,0 1-1 0 0,1-1 0 0 0,-1 1 0 0 0,1-1 0 0 0,-1 1 0 0 0,1-1 1 0 0,-1 1-1 0 0,1-1 0 0 0,-1 1 0 0 0,1-1 0 0 0,-1 1 1 0 0,1-1-1 0 0,0 0 0 0 0,-1 0 0 0 0,1 1 0 0 0,0-1 1 0 0,-1 0-1 0 0,1 0 0 0 0,0 1 0 0 0,-1-1 0 0 0,2 0 1 0 0,-1-35-11853 0 0,-5 23 11371 0 0,-12-15-1290 0 0,5 13-248 0 0</inkml:trace>
  <inkml:trace contextRef="#ctx0" brushRef="#br0" timeOffset="1">58 500 9682 0 0,'-26'-4'3023'0'0,"-6"-3"2565"0"0,32 6-5500 0 0,1 0 1 0 0,-1 1-1 0 0,0-1 0 0 0,1 0 0 0 0,-1 0 1 0 0,0 1-1 0 0,1-1 0 0 0,-1 0 0 0 0,1 1 0 0 0,-1-1 1 0 0,1 0-1 0 0,-1 1 0 0 0,1-1 0 0 0,-1 1 0 0 0,1-1 1 0 0,-1 1-1 0 0,1-1 0 0 0,0 1 0 0 0,-1 0 0 0 0,1-1 1 0 0,0 1-1 0 0,1-1 0 0 0,18-12 201 0 0,8-2-401 0 0,0 1 1 0 0,1 2-1 0 0,1 0 0 0 0,0 2 0 0 0,46-9 1 0 0,-47 14-5268 0 0,42-1 0 0 0,-50 6 2152 0 0,-1 1-969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37.58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1 217 5697 0 0,'0'0'42'0'0,"0"0"-1"0"0,0 0 1 0 0,0 1-1 0 0,0-1 0 0 0,0 0 1 0 0,-1 0-1 0 0,1 0 1 0 0,0 1-1 0 0,0-1 1 0 0,0 0-1 0 0,0 0 1 0 0,0 0-1 0 0,1 1 0 0 0,-1-1 1 0 0,0 0-1 0 0,0 0 1 0 0,0 0-1 0 0,0 1 1 0 0,0-1-1 0 0,0 0 1 0 0,0 0-1 0 0,0 0 1 0 0,0 0-1 0 0,0 1 0 0 0,1-1 1 0 0,-1 0-1 0 0,0 0 1 0 0,0 0-1 0 0,0 0 1 0 0,0 0-1 0 0,0 0 1 0 0,1 1-1 0 0,-1-1 0 0 0,0 0 1 0 0,0 0-1 0 0,0 0 1 0 0,0 0-1 0 0,1 0 1 0 0,-1 0-1 0 0,0 0 1 0 0,1 0-1 0 0,13 3 383 0 0,15-4-144 0 0,-10-2 64 0 0,0-2 0 0 0,0 0 1 0 0,-1-2-1 0 0,20-8 0 0 0,13-5 334 0 0,45-15 259 0 0,-53 18-719 0 0,0 1 0 0 0,2 2 0 0 0,-1 3 0 0 0,84-12 0 0 0,17 20-277 0 0,-145 3 48 0 0,0 0-1 0 0,1 0 0 0 0,-1 0 0 0 0,0 0 1 0 0,0 0-1 0 0,0 0 0 0 0,0 0 1 0 0,0 0-1 0 0,0 0 0 0 0,0 0 1 0 0,0 0-1 0 0,0 0 0 0 0,1 0 0 0 0,-1 0 1 0 0,0 0-1 0 0,0 0 0 0 0,0 0 1 0 0,0 0-1 0 0,0 0 0 0 0,0 0 0 0 0,0-1 1 0 0,0 1-1 0 0,0 0 0 0 0,0 0 1 0 0,0 0-1 0 0,1 0 0 0 0,-1 0 0 0 0,0 0 1 0 0,0 0-1 0 0,0 0 0 0 0,0 0 1 0 0,0 0-1 0 0,0 0 0 0 0,0-1 0 0 0,0 1 1 0 0,0 0-1 0 0,0 0 0 0 0,0 0 1 0 0,0 0-1 0 0,0 0 0 0 0,0 0 0 0 0,0 0 1 0 0,0 0-1 0 0,0 0 0 0 0,0-1 1 0 0,0 1-1 0 0,0 0 0 0 0,0 0 1 0 0,0 0-1 0 0,0 0 0 0 0,0 0 0 0 0,0 0 1 0 0,0 0-1 0 0,0 0 0 0 0,0 0 1 0 0,0 0-1 0 0,-1-1 0 0 0,1 1 0 0 0,0 0 1 0 0,0 0-1 0 0,0 0 0 0 0,0 0 1 0 0,0 0-1 0 0,0 0 0 0 0,0 0 0 0 0,0 0 1 0 0,0 0-1 0 0,-10-10-2626 0 0,-23-15-3101 0 0,24 19 5058 0 0,2 0-1166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37.92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22 8 5713 0 0,'-22'-8'4470'0'0,"35"9"-3404"0"0,4-1-703 0 0,16-1 50 0 0,35 6 1 0 0,-59-4-400 0 0,-1 0-1 0 0,0 0 1 0 0,0 1 0 0 0,1 1-1 0 0,-2-1 1 0 0,1 1 0 0 0,0 1 0 0 0,0 0-1 0 0,10 7 1 0 0,-15-9 13 0 0,-1 1 0 0 0,0-1 0 0 0,0 1-1 0 0,0 0 1 0 0,0-1 0 0 0,0 1 0 0 0,-1 0 0 0 0,1 0 0 0 0,-1 1 0 0 0,0-1-1 0 0,0 0 1 0 0,0 0 0 0 0,0 0 0 0 0,-1 1 0 0 0,1-1 0 0 0,-1 1-1 0 0,0-1 1 0 0,0 0 0 0 0,0 1 0 0 0,0-1 0 0 0,-1 0 0 0 0,0 1 0 0 0,1-1-1 0 0,-1 0 1 0 0,-1 4 0 0 0,-4 10 98 0 0,1 1-1 0 0,-2-1 1 0 0,-10 19-1 0 0,-63 98 221 0 0,24-42-320 0 0,54-88-133 0 0,0-1 0 0 0,0 0 0 0 0,0 0 0 0 0,1 1 0 0 0,0-1 0 0 0,-1 1 0 0 0,1-1 0 0 0,1 1 1 0 0,-1 0-1 0 0,0 6 0 0 0,5-9-1734 0 0,-4-1 1727 0 0,1 0-1 0 0,-1 0 1 0 0,0 0 0 0 0,1 0 0 0 0,-1 0 0 0 0,0 0 0 0 0,0 0 0 0 0,1 0 0 0 0,11-11-5171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3.61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45 32 6313 0 0,'-1'-3'79'0'0,"0"1"0"0"0,0-1 0 0 0,0 0-1 0 0,-1 1 1 0 0,1-1 0 0 0,-1 1-1 0 0,0 0 1 0 0,-2-4 0 0 0,3 6-58 0 0,0-1 0 0 0,0 0 0 0 0,0 1 0 0 0,0-1 0 0 0,0 1 0 0 0,0-1 0 0 0,0 1 0 0 0,0 0 0 0 0,0-1 0 0 0,0 1 0 0 0,0 0 0 0 0,0 0 0 0 0,0 0 1 0 0,0 0-1 0 0,0 0 0 0 0,0 0 0 0 0,0 0 0 0 0,0 0 0 0 0,-1 0 0 0 0,1 0 0 0 0,0 1 0 0 0,0-1 0 0 0,-1 1 0 0 0,14-2 405 0 0,0 1 1 0 0,0 1-1 0 0,0 0 0 0 0,0 1 0 0 0,12 3 1 0 0,9 0-279 0 0,-2-2-88 0 0,-7 0-48 0 0,0 0 0 0 0,41 12 0 0 0,-63-15-13 0 0,-1 1 1 0 0,1 0-1 0 0,-1 0 0 0 0,1 1 1 0 0,-1-1-1 0 0,1 0 0 0 0,-1 0 1 0 0,0 1-1 0 0,1-1 0 0 0,-1 1 1 0 0,0-1-1 0 0,0 1 0 0 0,0-1 1 0 0,0 1-1 0 0,0 0 0 0 0,-1-1 1 0 0,1 1-1 0 0,0 0 0 0 0,-1 0 1 0 0,1 0-1 0 0,-1-1 1 0 0,0 1-1 0 0,1 0 0 0 0,-1 0 1 0 0,0 0-1 0 0,0 0 0 0 0,-1 0 1 0 0,1 0-1 0 0,0-1 0 0 0,0 1 1 0 0,-2 3-1 0 0,0 5-1 0 0,0 1 1 0 0,-1-1-1 0 0,0 1 0 0 0,-5 9 1 0 0,2-9-1 0 0,1 1 0 0 0,-2-1 0 0 0,1-1 0 0 0,-1 1 0 0 0,-1-1 0 0 0,0 0 0 0 0,-1-1 1 0 0,1 0-1 0 0,-12 8 0 0 0,13-11 17 0 0,0-1-1 0 0,0 0 1 0 0,-1 0 0 0 0,0-1 0 0 0,0 0-1 0 0,0-1 1 0 0,0 0 0 0 0,0 0 0 0 0,-1-1-1 0 0,1 0 1 0 0,-1 0 0 0 0,0-1 0 0 0,-14 1 0 0 0,21-2-1 0 0,-39 3 207 0 0,41-3-212 0 0,-1 0 0 0 0,0 0 1 0 0,1 0-1 0 0,-1 1 0 0 0,1-1 1 0 0,-1 0-1 0 0,1 0 0 0 0,-1 0 1 0 0,0 1-1 0 0,1-1 0 0 0,-1 0 1 0 0,1 0-1 0 0,-1 1 0 0 0,1-1 1 0 0,-1 0-1 0 0,1 1 0 0 0,-1-1 0 0 0,1 1 1 0 0,-1-1-1 0 0,1 1 0 0 0,0-1 1 0 0,-1 1-1 0 0,1-1 0 0 0,0 1 1 0 0,-1-1-1 0 0,1 1 0 0 0,0-1 1 0 0,0 1-1 0 0,-1-1 0 0 0,1 1 1 0 0,0 0-1 0 0,0-1 0 0 0,0 1 1 0 0,0-1-1 0 0,0 1 0 0 0,0 0 1 0 0,0-1-1 0 0,0 1 0 0 0,0-1 1 0 0,0 1-1 0 0,0 0 0 0 0,0-1 1 0 0,1 1-1 0 0,-1-1 0 0 0,0 1 1 0 0,0 0-1 0 0,1-1 0 0 0,-1 1 1 0 0,0-1-1 0 0,1 1 0 0 0,-1-1 1 0 0,0 1-1 0 0,1-1 0 0 0,-1 0 1 0 0,1 1-1 0 0,-1-1 0 0 0,1 1 1 0 0,14 13 127 0 0,0 0 0 0 0,0-1 1 0 0,1-1-1 0 0,1 0 1 0 0,0-2-1 0 0,31 16 0 0 0,-41-24-122 0 0,-1 1-1 0 0,1-1 0 0 0,0-1 0 0 0,0 1 1 0 0,0-1-1 0 0,0-1 0 0 0,0 1 0 0 0,0-1 1 0 0,0 0-1 0 0,0-1 0 0 0,0 1 0 0 0,0-1 1 0 0,0-1-1 0 0,0 1 0 0 0,0-1 0 0 0,0-1 1 0 0,-1 1-1 0 0,1-1 0 0 0,-1 0 0 0 0,0-1 1 0 0,12-7-1 0 0,-6 2-377 0 0,0 0 0 0 0,0-1 1 0 0,20-21-1 0 0,-22 18-873 0 0,0 1 0 0 0,0-2 0 0 0,8-15 0 0 0,6-21-1087 0 0,-19 35-66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3.95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0 45 3753 0 0,'2'-45'3269'0'0,"1"100"-1618"0"0,16 89 0 0 0,1-6-1542 0 0,-14-85-179 0 0,-2-21-543 0 0,0 31 1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4.31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97 13 3865 0 0,'-5'1'124'0'0,"1"0"1"0"0,-1 0-1 0 0,1 0 0 0 0,-1 1 1 0 0,1-1-1 0 0,0 1 1 0 0,0 0-1 0 0,0 1 0 0 0,0-1 1 0 0,0 1-1 0 0,0 0 1 0 0,0 0-1 0 0,1 0 1 0 0,0 0-1 0 0,-1 0 0 0 0,1 1 1 0 0,1-1-1 0 0,-1 1 1 0 0,0 0-1 0 0,1 0 0 0 0,0 0 1 0 0,-2 5-1 0 0,1-1 92 0 0,0 0 0 0 0,1 0 0 0 0,0 0 0 0 0,1 0 0 0 0,0 1-1 0 0,0-1 1 0 0,1 0 0 0 0,0 1 0 0 0,1-1 0 0 0,-1 0 0 0 0,4 14 0 0 0,-3-19-123 0 0,-1 0 1 0 0,1 0 0 0 0,0 0 0 0 0,0 0 0 0 0,0 0-1 0 0,1 0 1 0 0,-1 0 0 0 0,1 0 0 0 0,0 0 0 0 0,-1-1-1 0 0,1 1 1 0 0,0-1 0 0 0,0 1 0 0 0,1-1 0 0 0,-1 0-1 0 0,0 0 1 0 0,1 0 0 0 0,5 3 0 0 0,-4-3-22 0 0,0-1 0 0 0,1 1 0 0 0,-1-1 0 0 0,1 0 0 0 0,-1 0 1 0 0,1 0-1 0 0,0 0 0 0 0,0-1 0 0 0,-1 0 0 0 0,1 0 0 0 0,7-1 0 0 0,3-2-17 0 0,-1 0 0 0 0,1-1-1 0 0,-1 0 1 0 0,0-2-1 0 0,0 1 1 0 0,25-15 0 0 0,-29 14-54 0 0,0-1 1 0 0,0 0 0 0 0,0-1 0 0 0,-1 0 0 0 0,10-11-1 0 0,-16 16 1 0 0,0-1 1 0 0,0 1-1 0 0,0-1 0 0 0,-1 0 0 0 0,1 0 0 0 0,-1 0 1 0 0,0-1-1 0 0,0 1 0 0 0,-1 0 0 0 0,1-1 0 0 0,-1 1 1 0 0,0-1-1 0 0,0 0 0 0 0,0 1 0 0 0,-1-1 0 0 0,1-7 1 0 0,-2 11-2 0 0,1-1 1 0 0,0 0-1 0 0,0 1 1 0 0,-1-1 0 0 0,1 1-1 0 0,-1-1 1 0 0,0 1-1 0 0,1-1 1 0 0,-1 1-1 0 0,0-1 1 0 0,0 1 0 0 0,0 0-1 0 0,0 0 1 0 0,0-1-1 0 0,0 1 1 0 0,0 0-1 0 0,0 0 1 0 0,0 0 0 0 0,-3-2-1 0 0,0 1 0 0 0,1 1 0 0 0,-1-1 0 0 0,0 1 0 0 0,1-1 0 0 0,-1 1 0 0 0,0 0 0 0 0,0 1 0 0 0,-4-1-1 0 0,-8 0-12 0 0,0 0-1 0 0,0 2 1 0 0,-17 2-1 0 0,29-2 6 0 0,-33 5-142 0 0,28-4-144 0 0,0 0 0 0 0,0 0-1 0 0,0-1 1 0 0,0 0 0 0 0,-1-1 0 0 0,1 0-1 0 0,-14-2 1 0 0,23 1 109 0 0,0 0 0 0 0,0 1 0 0 0,0-1-1 0 0,0 0 1 0 0,0 0 0 0 0,0 1 0 0 0,0-1 0 0 0,0 0 0 0 0,1 0-1 0 0,-1 1 1 0 0,0-1 0 0 0,0 0 0 0 0,1 1 0 0 0,-1-1 0 0 0,1 0-1 0 0,-1 1 1 0 0,1-1 0 0 0,-1 1 0 0 0,1-1 0 0 0,-1 1 0 0 0,1-1-1 0 0,-1 1 1 0 0,1-1 0 0 0,0 1 0 0 0,-1-1 0 0 0,2 1 0 0 0,19-20-1068 0 0,-7 8-1110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4.65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76 4153 0 0,'1'-3'160'0'0,"1"0"0"0"0,-1 0 1 0 0,1 0-1 0 0,0 0 0 0 0,0 0 1 0 0,0 1-1 0 0,0-1 0 0 0,0 1 0 0 0,1-1 1 0 0,-1 1-1 0 0,1 0 0 0 0,0 0 1 0 0,-1 0-1 0 0,1 0 0 0 0,0 1 0 0 0,0-1 1 0 0,0 1-1 0 0,7-2 0 0 0,6-2 32 0 0,0 0 0 0 0,28-2-1 0 0,-16 2 11 0 0,-12 2-181 0 0,0 1 0 0 0,0 0-1 0 0,-1 1 1 0 0,1 1 0 0 0,21 2 0 0 0,-32-2-18 0 0,-1 1 1 0 0,0 0-1 0 0,0 0 0 0 0,0 1 1 0 0,0-1-1 0 0,0 1 0 0 0,0 0 1 0 0,0 0-1 0 0,0 0 0 0 0,6 5 0 0 0,-8-5 11 0 0,0 0-1 0 0,0 0 0 0 0,-1 0 0 0 0,1 0 0 0 0,-1 0 0 0 0,1 1 0 0 0,-1-1 0 0 0,1 1 0 0 0,-1-1 0 0 0,0 1 0 0 0,0-1 0 0 0,-1 1 0 0 0,1 0 0 0 0,0-1 0 0 0,-1 1 0 0 0,0 0 0 0 0,1 0 0 0 0,-1 3 0 0 0,-11 126 2651 0 0,6-98-2328 0 0,1 1 0 0 0,3 0 0 0 0,2 38 0 0 0,-1-65-290 0 0,2 0 0 0 0,-1-1 0 0 0,1 1 1 0 0,0 0-1 0 0,0-1 0 0 0,7 14 0 0 0,-8-20-113 0 0,-1 1 0 0 0,1-1-1 0 0,0 0 1 0 0,0 1 0 0 0,0-1 0 0 0,0 0-1 0 0,0 0 1 0 0,0 0 0 0 0,0 0 0 0 0,0 0 0 0 0,0 0-1 0 0,0 0 1 0 0,0 0 0 0 0,1-1 0 0 0,-1 1 0 0 0,0 0-1 0 0,0-1 1 0 0,1 1 0 0 0,-1-1 0 0 0,1 1-1 0 0,-1-1 1 0 0,1 1 0 0 0,-1-1 0 0 0,0 0 0 0 0,1 0-1 0 0,-1 0 1 0 0,1 0 0 0 0,-1 0 0 0 0,1 0-1 0 0,-1 0 1 0 0,1-1 0 0 0,-1 1 0 0 0,1 0 0 0 0,-1-1-1 0 0,0 1 1 0 0,1-1 0 0 0,-1 0 0 0 0,0 1-1 0 0,1-1 1 0 0,-1 0 0 0 0,0 0 0 0 0,0 0 0 0 0,0 0-1 0 0,2-1 1 0 0,0-2-451 0 0,0 1 1 0 0,0-1-1 0 0,0 1 0 0 0,-1-1 0 0 0,1 0 0 0 0,-1 0 1 0 0,0 0-1 0 0,0 0 0 0 0,0-1 0 0 0,-1 1 1 0 0,2-7-1 0 0,-2 9 424 0 0,4-12-2169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4.99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17 8 3833 0 0,'-1'-1'64'0'0,"1"1"0"0"0,-1 0 0 0 0,1-1 0 0 0,-1 1 1 0 0,1 0-1 0 0,-1 0 0 0 0,1 0 0 0 0,-1-1 0 0 0,1 1 0 0 0,-1 0 1 0 0,1 0-1 0 0,-1 0 0 0 0,0 0 0 0 0,1 0 0 0 0,-1 0 0 0 0,1 0 0 0 0,-1 0 1 0 0,1 0-1 0 0,-1 0 0 0 0,0 1 0 0 0,1-1 0 0 0,-1 0 0 0 0,1 0 1 0 0,-1 0-1 0 0,1 1 0 0 0,-1-1 0 0 0,1 0 0 0 0,-1 1 0 0 0,0 0 0 0 0,1-1-34 0 0,0 0 0 0 0,0 1 0 0 0,0-1-1 0 0,0 1 1 0 0,0-1 0 0 0,0 0-1 0 0,0 1 1 0 0,0-1 0 0 0,0 0 0 0 0,1 1-1 0 0,-1-1 1 0 0,0 1 0 0 0,0-1 0 0 0,0 0-1 0 0,0 1 1 0 0,1-1 0 0 0,-1 0-1 0 0,0 0 1 0 0,0 1 0 0 0,1-1 0 0 0,-1 0-1 0 0,0 1 1 0 0,0-1 0 0 0,1 0-1 0 0,-1 0 1 0 0,0 0 0 0 0,1 1 0 0 0,-1-1-1 0 0,0 0 1 0 0,1 0 0 0 0,-1 0-1 0 0,1 0 1 0 0,-1 0 0 0 0,0 0 0 0 0,1 1-1 0 0,-1-1 1 0 0,0 0 0 0 0,1 0 0 0 0,-1 0-1 0 0,1 0 1 0 0,-1 0 0 0 0,0-1-1 0 0,1 1 1 0 0,0 0 0 0 0,41 4 498 0 0,1-3-1 0 0,0-1 1 0 0,73-11 0 0 0,45-1-284 0 0,-137 17-836 0 0,-24 0-1050 0 0,-14 1-581 0 0,-17 4 605 0 0,18-5-533 0 0</inkml:trace>
  <inkml:trace contextRef="#ctx0" brushRef="#br0" timeOffset="1">85 175 3425 0 0,'-9'6'557'0'0,"0"0"0"0"0,0 0 0 0 0,-16 15-1 0 0,24-20-427 0 0,0 1-1 0 0,0-1 0 0 0,0 0 0 0 0,0 1 0 0 0,0-1 0 0 0,0 1 0 0 0,0-1 0 0 0,0 1 1 0 0,0-1-1 0 0,1 1 0 0 0,-1-1 0 0 0,0 1 0 0 0,1 0 0 0 0,-1 2 0 0 0,1-3-24 0 0,1 0 1 0 0,-1 0-1 0 0,0 0 0 0 0,1 0 0 0 0,-1 0 0 0 0,0 0 0 0 0,1 0 0 0 0,-1 0 1 0 0,1 0-1 0 0,0-1 0 0 0,-1 1 0 0 0,1 0 0 0 0,0 0 0 0 0,-1 0 0 0 0,1-1 1 0 0,0 1-1 0 0,0-1 0 0 0,-1 1 0 0 0,1 0 0 0 0,0-1 0 0 0,0 1 0 0 0,0-1 1 0 0,0 0-1 0 0,0 1 0 0 0,0-1 0 0 0,0 0 0 0 0,2 1 0 0 0,13 2 274 0 0,0 0 1 0 0,1-1-1 0 0,-1-1 0 0 0,1 0 1 0 0,0-1-1 0 0,-1-1 0 0 0,19-3 0 0 0,20 0 80 0 0,45-4 107 0 0,-69 4-465 0 0,0 1 0 0 0,0 2-1 0 0,0 1 1 0 0,1 1 0 0 0,49 9 0 0 0,-70-4-163 0 0,-14 0-161 0 0,-20 1-592 0 0,18-6 116 0 0,-1 0 1 0 0,1-1-1 0 0,-1 0 0 0 0,0 0 0 0 0,1-1 1 0 0,-1 0-1 0 0,1 0 0 0 0,-1 0 1 0 0,1 0-1 0 0,0-1 0 0 0,-1 0 1 0 0,1 0-1 0 0,0-1 0 0 0,-8-4 0 0 0,6 1-1623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6.63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235 177 4433 0 0,'-29'-46'1949'0'0,"21"32"-1770"0"0,0-1-1 0 0,-1 1 1 0 0,-1 0 0 0 0,0 1-1 0 0,-1 0 1 0 0,-1 1-1 0 0,-16-14 1 0 0,27 25-162 0 0,-1 0 0 0 0,1 0 0 0 0,-1 0 0 0 0,1 0 0 0 0,-1 0 0 0 0,1 0 0 0 0,-1 1 0 0 0,1-1 0 0 0,-1 1 0 0 0,0-1 0 0 0,1 1 0 0 0,-1 0 0 0 0,0-1 0 0 0,1 1 0 0 0,-1 0 0 0 0,0 0 0 0 0,0 0 0 0 0,1 0 0 0 0,-1 1 0 0 0,0-1 0 0 0,1 0 0 0 0,-4 2 0 0 0,2-1 1 0 0,1 1 1 0 0,-1 0 0 0 0,1 0-1 0 0,-1-1 1 0 0,1 2-1 0 0,0-1 1 0 0,0 0 0 0 0,0 0-1 0 0,0 1 1 0 0,0-1 0 0 0,-3 6-1 0 0,0 2 35 0 0,0 1-1 0 0,0 0 0 0 0,1 0 1 0 0,0 0-1 0 0,-2 18 0 0 0,5-23-20 0 0,-3 12 141 0 0,2 0 1 0 0,-1 26 0 0 0,3-39-88 0 0,0 0 0 0 0,0 0 0 0 0,1 0 1 0 0,0 0-1 0 0,0 0 0 0 0,0-1 0 0 0,0 1 0 0 0,1 0 0 0 0,0 0 0 0 0,0-1 0 0 0,0 0 0 0 0,1 1 0 0 0,-1-1 0 0 0,4 4 1 0 0,-4-6-39 0 0,0 0 1 0 0,1-1 0 0 0,-1 1-1 0 0,0-1 1 0 0,1 1 0 0 0,-1-1 0 0 0,0 0-1 0 0,1 0 1 0 0,-1 0 0 0 0,1-1-1 0 0,0 1 1 0 0,-1 0 0 0 0,1-1-1 0 0,0 0 1 0 0,-1 1 0 0 0,1-1 0 0 0,0 0-1 0 0,-1-1 1 0 0,1 1 0 0 0,0 0-1 0 0,3-2 1 0 0,10-1 90 0 0,-1-1 0 0 0,22-9 0 0 0,-19 7-112 0 0,-10 4-22 0 0,0 0 0 0 0,0 0 0 0 0,0 1 0 0 0,0 0 0 0 0,0 1 1 0 0,0 0-1 0 0,0 0 0 0 0,1 1 0 0 0,-1 0 0 0 0,11 2 0 0 0,-17-2 4 0 0,0-1 1 0 0,1 1-1 0 0,-1-1 0 0 0,0 1 0 0 0,0 0 0 0 0,0 0 1 0 0,1 0-1 0 0,-1 0 0 0 0,0 0 0 0 0,0 1 0 0 0,-1-1 1 0 0,1 1-1 0 0,0-1 0 0 0,0 1 0 0 0,-1 0 0 0 0,1-1 0 0 0,-1 1 1 0 0,1 0-1 0 0,-1 0 0 0 0,0 0 0 0 0,0 0 0 0 0,0 0 1 0 0,0 0-1 0 0,0 1 0 0 0,0-1 0 0 0,-1 0 0 0 0,1 0 1 0 0,-1 1-1 0 0,1-1 0 0 0,-1 0 0 0 0,0 1 0 0 0,0-1 0 0 0,0 0 1 0 0,0 1-1 0 0,-1-1 0 0 0,1 0 0 0 0,0 1 0 0 0,-1-1 1 0 0,0 0-1 0 0,0 3 0 0 0,-2 2 33 0 0,0 0 0 0 0,-1 0-1 0 0,0 0 1 0 0,0-1 0 0 0,0 0 0 0 0,-1 1 0 0 0,0-1-1 0 0,0-1 1 0 0,0 1 0 0 0,-1-1 0 0 0,0 0 0 0 0,0 0-1 0 0,0-1 1 0 0,-12 7 0 0 0,6-4-25 0 0,-1-1 0 0 0,1 0 0 0 0,-1-1 1 0 0,0 0-1 0 0,-1-1 0 0 0,1-1 0 0 0,-18 2 0 0 0,27-4-82 0 0,1-1-1 0 0,0 1 1 0 0,-1-1 0 0 0,1 0-1 0 0,-1 0 1 0 0,1-1 0 0 0,0 1-1 0 0,-1-1 1 0 0,1 1-1 0 0,0-1 1 0 0,0 0 0 0 0,-1 0-1 0 0,1-1 1 0 0,0 1 0 0 0,0-1-1 0 0,0 1 1 0 0,1-1 0 0 0,-1 0-1 0 0,0 0 1 0 0,0 0-1 0 0,1-1 1 0 0,0 1 0 0 0,-1 0-1 0 0,1-1 1 0 0,0 0 0 0 0,0 1-1 0 0,0-1 1 0 0,1 0-1 0 0,-1 0 1 0 0,1 0 0 0 0,-1 0-1 0 0,1 0 1 0 0,0-1 0 0 0,0 1-1 0 0,1 0 1 0 0,-1-1 0 0 0,0-4-1 0 0,0-2-407 0 0,1 0 0 0 0,-1 1 0 0 0,2-1 0 0 0,-1 0-1 0 0,1 1 1 0 0,1-1 0 0 0,0 0 0 0 0,0 1 0 0 0,1 0 0 0 0,0-1-1 0 0,1 1 1 0 0,5-9 0 0 0,50-71-1873 0 0,-45 71 703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7.29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28 12 2232 0 0,'0'-11'4179'0'0,"4"17"-3263"0"0,89 186 3287 0 0,-92-190-4179 0 0,53 147 697 0 0,-49-129-697 0 0,0-1 0 0 0,-1 1 0 0 0,-1 0 0 0 0,-1 1 0 0 0,0 36 0 0 0,-2-56-24 0 0,0 1 0 0 0,0 0-1 0 0,0-1 1 0 0,0 1 0 0 0,-1 0 0 0 0,1 0 0 0 0,0-1 0 0 0,-1 1 0 0 0,1 0 0 0 0,-1-1 0 0 0,1 1 0 0 0,-1-1 0 0 0,0 1 0 0 0,0-1 0 0 0,1 1 0 0 0,-1-1 0 0 0,0 1 0 0 0,-1-1 0 0 0,1 0-1 0 0,0 1 1 0 0,0-1 0 0 0,0 0 0 0 0,-1 0 0 0 0,1 0 0 0 0,-1 0 0 0 0,1 0 0 0 0,-1 0 0 0 0,-2 1 0 0 0,2-2-30 0 0,-1 0 0 0 0,1 0 0 0 0,-1-1 0 0 0,1 1 0 0 0,0 0 0 0 0,-1-1 0 0 0,1 1 0 0 0,0-1 0 0 0,0 0 0 0 0,-1 0 0 0 0,1 0 0 0 0,0 0 0 0 0,0 0 0 0 0,0 0 0 0 0,0-1 0 0 0,0 1 0 0 0,0-1 0 0 0,0 1 0 0 0,1-1 0 0 0,-3-2 0 0 0,-21-24-701 0 0,-45-61 1 0 0,66 83 710 0 0,0-1-1 0 0,0 1 0 0 0,1-1 0 0 0,-1 0 1 0 0,2 0-1 0 0,-1-1 0 0 0,1 1 1 0 0,0 0-1 0 0,0-1 0 0 0,0-8 0 0 0,2 12 53 0 0,0 0-1 0 0,0 0 1 0 0,0 0-1 0 0,0 0 1 0 0,1 1-1 0 0,0-1 1 0 0,0 0-1 0 0,0 0 0 0 0,0 1 1 0 0,0-1-1 0 0,1 1 1 0 0,-1-1-1 0 0,1 1 1 0 0,0 0-1 0 0,0-1 1 0 0,1 1-1 0 0,-1 0 1 0 0,1 0-1 0 0,-1 1 0 0 0,1-1 1 0 0,5-3-1 0 0,26-19 106 0 0,2 1 0 0 0,1 3-1 0 0,61-27 1 0 0,-93 46-139 0 0,0 0 1 0 0,1 0-1 0 0,-1 0 0 0 0,1 1 0 0 0,-1 0 0 0 0,1 0 1 0 0,0 0-1 0 0,-1 0 0 0 0,1 1 0 0 0,0 0 1 0 0,8 1-1 0 0,-11 0 14 0 0,-1 0-1 0 0,1 0 1 0 0,-1 0 0 0 0,1 0 0 0 0,-1 0 0 0 0,0 1 0 0 0,1-1 0 0 0,-1 1-1 0 0,0 0 1 0 0,0-1 0 0 0,0 1 0 0 0,0 0 0 0 0,0 0 0 0 0,0 0 0 0 0,-1 0-1 0 0,1 1 1 0 0,-1-1 0 0 0,0 0 0 0 0,1 1 0 0 0,-1-1 0 0 0,0 1-1 0 0,0-1 1 0 0,0 1 0 0 0,-1 0 0 0 0,2 4 0 0 0,21 145 828 0 0,-14-74-416 0 0,5-29 384 0 0,-14-49-712 0 0,-4-26 331 0 0,1-11-573 0 0,1 0 0 0 0,2 0-1 0 0,1 0 1 0 0,2 0 0 0 0,15-69 0 0 0,-17 104 141 0 0,-1 0 1 0 0,1 0 0 0 0,0 0-1 0 0,-1 0 1 0 0,1 0 0 0 0,0 0-1 0 0,0 0 1 0 0,0 1 0 0 0,1-1 0 0 0,-1 0-1 0 0,0 1 1 0 0,1-1 0 0 0,-1 1-1 0 0,1-1 1 0 0,-1 1 0 0 0,1 0 0 0 0,0 0-1 0 0,0 0 1 0 0,-1 0 0 0 0,1 0-1 0 0,0 0 1 0 0,0 0 0 0 0,0 0 0 0 0,0 1-1 0 0,0-1 1 0 0,0 1 0 0 0,0 0-1 0 0,0-1 1 0 0,0 1 0 0 0,0 0 0 0 0,1 0-1 0 0,-1 0 1 0 0,0 1 0 0 0,0-1-1 0 0,0 0 1 0 0,0 1 0 0 0,0-1 0 0 0,0 1-1 0 0,0 0 1 0 0,2 1 0 0 0,2 0 13 0 0,1 1 1 0 0,-1-1-1 0 0,-1 1 0 0 0,1 1 1 0 0,0-1-1 0 0,-1 1 1 0 0,0 0-1 0 0,0 0 1 0 0,0 1-1 0 0,0-1 0 0 0,7 11 1 0 0,-5-4 47 0 0,-1 1-1 0 0,0 0 1 0 0,-1 0 0 0 0,0 1 0 0 0,-1 0-1 0 0,-1-1 1 0 0,3 17 0 0 0,-1 11 41 0 0,0 43 1 0 0,3 25-79 0 0,5-184-1962 0 0,10-175-7644 0 0,-21 224 7852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7.66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0 27 3177 0 0,'2'-3'7134'0'0,"19"-4"-5204"0"0,33-3-2035 0 0,-17 9-758 0 0,-16-5-5320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5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99 8458 0 0,'-2'0'227'0'0,"-1"-1"0"0"0,1 1-1 0 0,0-1 1 0 0,0 0 0 0 0,0 0 0 0 0,0 0 0 0 0,0 0 0 0 0,0 0 0 0 0,0 0-1 0 0,0-1 1 0 0,-1-1 0 0 0,5-5 1044 0 0,13-3 676 0 0,0 5-1288 0 0,1 0 0 0 0,0 1 0 0 0,0 0 0 0 0,0 2 0 0 0,0 0 0 0 0,1 1 0 0 0,30-1 0 0 0,23-4-545 0 0,-41 3-468 0 0,50-8 22 0 0,-26 6-7686 0 0,-34 1 2168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8.36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28 170 4609 0 0,'-7'21'1972'0'0,"1"1"-1"0"0,2 0 1 0 0,-5 40 0 0 0,8-42-1663 0 0,1-1 1 0 0,1 1 0 0 0,0-1 0 0 0,2 0 0 0 0,0 1 0 0 0,1-1 0 0 0,13 35 0 0 0,-17-53-298 0 0,0 0 0 0 0,0-1 0 0 0,0 1 0 0 0,0-1 0 0 0,0 1-1 0 0,1 0 1 0 0,-1-1 0 0 0,0 1 0 0 0,0-1 0 0 0,1 1 0 0 0,-1-1 0 0 0,0 1-1 0 0,0-1 1 0 0,1 1 0 0 0,-1-1 0 0 0,1 1 0 0 0,-1-1 0 0 0,0 1 0 0 0,1-1-1 0 0,-1 0 1 0 0,1 1 0 0 0,-1-1 0 0 0,1 0 0 0 0,-1 1 0 0 0,1-1 0 0 0,-1 0-1 0 0,1 0 1 0 0,-1 1 0 0 0,1-1 0 0 0,0 0 0 0 0,7-15 362 0 0,0-29-216 0 0,-3-31-256 0 0,8-55-502 0 0,-10 113 508 0 0,0 0-1 0 0,2 1 1 0 0,0 0 0 0 0,0 0-1 0 0,14-25 1 0 0,-19 40 88 0 0,0 0 1 0 0,1 0-1 0 0,0 0 0 0 0,-1 0 1 0 0,1-1-1 0 0,-1 1 0 0 0,1 0 1 0 0,0 0-1 0 0,0 1 0 0 0,0-1 1 0 0,0 0-1 0 0,0 0 0 0 0,-1 0 1 0 0,1 0-1 0 0,1 1 0 0 0,-1-1 1 0 0,0 0-1 0 0,0 1 0 0 0,0-1 0 0 0,0 1 1 0 0,0 0-1 0 0,0-1 0 0 0,1 1 1 0 0,-1 0-1 0 0,0 0 0 0 0,0-1 1 0 0,1 1-1 0 0,-1 0 0 0 0,1 0 1 0 0,1 1 14 0 0,-1 0 0 0 0,1 0 0 0 0,-1 1 0 0 0,1-1 0 0 0,-1 0 0 0 0,0 1 0 0 0,0-1-1 0 0,0 1 1 0 0,0 0 0 0 0,0 0 0 0 0,0 0 0 0 0,3 4 0 0 0,4 6 107 0 0,-1 1 0 0 0,0 0-1 0 0,10 25 1 0 0,12 51 163 0 0,-23-64-277 0 0,1 0 0 0 0,23 48 0 0 0,-30-72-23 0 0,-1 0-1 0 0,1 0 1 0 0,-1 1-1 0 0,1-1 1 0 0,0 0-1 0 0,0 0 1 0 0,-1 0-1 0 0,1 0 1 0 0,0 0-1 0 0,0 0 1 0 0,0 0-1 0 0,0-1 1 0 0,0 1-1 0 0,0 0 1 0 0,0 0-1 0 0,0-1 1 0 0,1 1-1 0 0,-1-1 1 0 0,0 1-1 0 0,2 0 1 0 0,-2-1-80 0 0,0 0-1 0 0,0-1 1 0 0,0 1 0 0 0,0 0 0 0 0,0 0 0 0 0,0-1 0 0 0,-1 1-1 0 0,1-1 1 0 0,0 1 0 0 0,0-1 0 0 0,0 1 0 0 0,0-1 0 0 0,-1 1-1 0 0,1-1 1 0 0,0 0 0 0 0,0 0 0 0 0,-1 1 0 0 0,1-1 0 0 0,-1 0-1 0 0,2-1 1 0 0,3-8-1147 0 0,0 1 0 0 0,0-1-1 0 0,6-21 1 0 0,-5 14 443 0 0,-2 9 750 0 0,0-1 1 0 0,1 0-1 0 0,0 1 0 0 0,0 0 1 0 0,1 0-1 0 0,0 1 1 0 0,1 0-1 0 0,11-11 0 0 0,2 2 1429 0 0,1 2-1 0 0,22-13 1 0 0,-37 23-1102 0 0,1 0-36 0 0,-1-1-1 0 0,0 0 1 0 0,0 0-1 0 0,0-1 1 0 0,-1 0-1 0 0,0 0 0 0 0,0 0 1 0 0,-1-1-1 0 0,0 1 1 0 0,0-1-1 0 0,0 0 1 0 0,4-11-1 0 0,-7 15-233 0 0,0 0 0 0 0,1 0-1 0 0,-1 0 1 0 0,-1 0 0 0 0,1-1 0 0 0,0 1 0 0 0,-1 0 0 0 0,0 0-1 0 0,1 0 1 0 0,-1-1 0 0 0,-1 1 0 0 0,1 0 0 0 0,0 0-1 0 0,-1-1 1 0 0,0 1 0 0 0,1 0 0 0 0,-1 0 0 0 0,0 0 0 0 0,-1 0-1 0 0,1 0 1 0 0,-1 0 0 0 0,1 0 0 0 0,-1 1 0 0 0,0-1-1 0 0,0 0 1 0 0,0 1 0 0 0,0 0 0 0 0,0-1 0 0 0,-1 1 0 0 0,1 0-1 0 0,-1 0 1 0 0,-4-3 0 0 0,6 4-17 0 0,-1 1-1 0 0,0-1 1 0 0,1 0-1 0 0,-1 0 1 0 0,0 1 0 0 0,0-1-1 0 0,1 1 1 0 0,-1-1-1 0 0,0 1 1 0 0,0 0-1 0 0,0-1 1 0 0,0 1 0 0 0,0 0-1 0 0,1 1 1 0 0,-1-1-1 0 0,0 0 1 0 0,0 0-1 0 0,0 1 1 0 0,0-1 0 0 0,-3 2-1 0 0,2 0 7 0 0,0 0-1 0 0,0 0 1 0 0,0 0-1 0 0,1 0 1 0 0,-1 0-1 0 0,0 1 1 0 0,1-1-1 0 0,0 1 0 0 0,-1 0 1 0 0,-1 4-1 0 0,-4 6 25 0 0,1 0-1 0 0,0 1 1 0 0,-8 28-1 0 0,12-32 10 0 0,1 1-1 0 0,0 0 0 0 0,1-1 0 0 0,0 1 1 0 0,0 0-1 0 0,1 0 0 0 0,1-1 1 0 0,0 1-1 0 0,0 0 0 0 0,4 11 0 0 0,-4-18-7 0 0,0 0-1 0 0,1 0 0 0 0,-1 0 1 0 0,1 0-1 0 0,0 0 0 0 0,0 0 1 0 0,0 0-1 0 0,1 0 0 0 0,0-1 1 0 0,-1 1-1 0 0,1-1 0 0 0,4 3 1 0 0,-5-4-3 0 0,0 0 1 0 0,1-1 0 0 0,0 1 0 0 0,-1-1 0 0 0,1 0 0 0 0,0 0 0 0 0,0 0 0 0 0,0 0 0 0 0,-1 0 0 0 0,1-1 0 0 0,0 1 0 0 0,0-1-1 0 0,0 0 1 0 0,0 0 0 0 0,0 0 0 0 0,0 0 0 0 0,0 0 0 0 0,0-1 0 0 0,5 0 0 0 0,12-8 175 0 0,6 0 25 0 0,-26 9-210 0 0,1 0 0 0 0,0 1 0 0 0,0-1 0 0 0,-1 0 0 0 0,1 0 0 0 0,0 1 0 0 0,-1-1 0 0 0,1 0 0 0 0,0 1 0 0 0,-1-1 0 0 0,1 1 0 0 0,0-1 0 0 0,-1 1 0 0 0,1-1 0 0 0,-1 1 0 0 0,1-1 0 0 0,-1 1 0 0 0,1-1 0 0 0,-1 1 0 0 0,1 0 0 0 0,-1-1 0 0 0,1 1 1 0 0,-1 0-1 0 0,0 0 0 0 0,0-1 0 0 0,1 1 0 0 0,-1 0 0 0 0,0 0 0 0 0,0-1 0 0 0,0 1 0 0 0,0 0 0 0 0,0 0 0 0 0,0 1 0 0 0,7 46 140 0 0,-3 0 0 0 0,-3 76 0 0 0,-19 97 84 0 0,17-208-223 0 0,-7 48 35 0 0,7-58-33 0 0,1 0 0 0 0,-1-1 0 0 0,0 1 0 0 0,0 0 0 0 0,0-1 1 0 0,0 1-1 0 0,0-1 0 0 0,-1 1 0 0 0,1-1 0 0 0,-1 0 0 0 0,1 0 1 0 0,-1 1-1 0 0,0-1 0 0 0,0 0 0 0 0,0 0 0 0 0,0-1 0 0 0,0 1 1 0 0,-3 1-1 0 0,3-2-8 0 0,0-1 0 0 0,-1 1 0 0 0,1-1 0 0 0,0 0 1 0 0,0 0-1 0 0,0 0 0 0 0,-1 0 0 0 0,1 0 0 0 0,0-1 0 0 0,0 1 1 0 0,0-1-1 0 0,0 1 0 0 0,0-1 0 0 0,-4-1 0 0 0,-32-18-129 0 0,24 12 72 0 0,-13-6-22 0 0,-31-24 0 0 0,-7-5 181 0 0,64 43-90 0 0,0-1 1 0 0,-1 0 0 0 0,1 1-1 0 0,0-1 1 0 0,0 0 0 0 0,-1 0-1 0 0,1 0 1 0 0,0 0 0 0 0,0 0-1 0 0,0 0 1 0 0,0 0 0 0 0,0 0-1 0 0,0-1 1 0 0,0 1-1 0 0,1 0 1 0 0,-2-3 0 0 0,2 3-7 0 0,0 0 0 0 0,0 1 0 0 0,0-1 0 0 0,0 0 1 0 0,0 1-1 0 0,0-1 0 0 0,1 0 0 0 0,-1 1 0 0 0,0-1 0 0 0,0 0 0 0 0,1 1 1 0 0,-1-1-1 0 0,0 0 0 0 0,1 1 0 0 0,-1-1 0 0 0,1 1 0 0 0,-1-1 0 0 0,1 1 1 0 0,-1-1-1 0 0,1 1 0 0 0,-1-1 0 0 0,1 1 0 0 0,-1-1 0 0 0,2 0 0 0 0,6-3 38 0 0,1 0 0 0 0,-1 1 0 0 0,1-1-1 0 0,13-2 1 0 0,-5 1 2 0 0,32-11-34 0 0,90-35-226 0 0,-114 40-204 0 0,-1 0 0 0 0,-1-2 0 0 0,32-21 0 0 0,-53 32 435 0 0,32-28-4145 0 0,-33 30 3954 0 0,-1-1 0 0 0,1 1-1 0 0,0-1 1 0 0,-1 1 0 0 0,1-1 0 0 0,-1 1 0 0 0,1-1-1 0 0,-1 0 1 0 0,1 1 0 0 0,-1-1 0 0 0,1 0 0 0 0,-1 1 0 0 0,0-1-1 0 0,1 0 1 0 0,-1 1 0 0 0,0-1 0 0 0,0 0 0 0 0,1 0 0 0 0,-1 0-1 0 0,0 1 1 0 0,0-1 0 0 0,0 0 0 0 0,0 0 0 0 0,0 0 0 0 0,0 1-1 0 0,0-1 1 0 0,0 0 0 0 0,-1 0 0 0 0,1 1 0 0 0,0-1-1 0 0,0 0 1 0 0,-1 0 0 0 0,1 1 0 0 0,0-1 0 0 0,-1 0 0 0 0,1 0-1 0 0,-1 1 1 0 0,1-1 0 0 0,-1 1 0 0 0,1-1 0 0 0,-1 0 0 0 0,1 1-1 0 0,-1-1 1 0 0,0 1 0 0 0,1-1 0 0 0,-1 1 0 0 0,0-1 0 0 0,-10-3-1704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8.82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44 40 3577 0 0,'-43'-39'5508'0'0,"47"45"-5269"0"0,1 1 0 0 0,-2 0 0 0 0,1 0 0 0 0,-1 0 0 0 0,0 1 0 0 0,0-1 0 0 0,-1 1 0 0 0,2 8 0 0 0,5 14 46 0 0,48 118 372 0 0,17 52-636 0 0,-71-192-86 0 0,-2-4-11 0 0,0-1 1 0 0,0 1-1 0 0,0-1 0 0 0,0 1 0 0 0,0-1 1 0 0,1 0-1 0 0,0 0 0 0 0,0 1 1 0 0,0-1-1 0 0,3 3 0 0 0,-5-6-34 0 0,1-1 0 0 0,-1 1-1 0 0,0 0 1 0 0,1-1 0 0 0,-1 1 0 0 0,0 0 0 0 0,1-1-1 0 0,-1 1 1 0 0,0 0 0 0 0,1-1 0 0 0,-1 1-1 0 0,0-1 1 0 0,0 1 0 0 0,1-1 0 0 0,-1 1 0 0 0,0 0-1 0 0,0-1 1 0 0,0 1 0 0 0,0-1 0 0 0,1 1 0 0 0,-1-1-1 0 0,0 1 1 0 0,0-1 0 0 0,0 1 0 0 0,0-1-1 0 0,0 1 1 0 0,-1-2 0 0 0,3-16-1981 0 0,8-81-1650 0 0,-7 71 2054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9.18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114 1 3857 0 0,'2'1'250'0'0,"0"0"1"0"0,0 1-1 0 0,0-1 0 0 0,0 1 1 0 0,0-1-1 0 0,0 1 1 0 0,0 0-1 0 0,-1 0 0 0 0,1-1 1 0 0,-1 1-1 0 0,1 1 1 0 0,-1-1-1 0 0,0 0 0 0 0,1 0 1 0 0,-1 0-1 0 0,0 1 1 0 0,1 4-1 0 0,12 50 924 0 0,-10-36-535 0 0,11 34 470 0 0,13 63 229 0 0,-26-106-1286 0 0,0 0 0 0 0,-1 0 0 0 0,-1 0 0 0 0,0-1 0 0 0,-1 1 0 0 0,0 0 0 0 0,-5 21 0 0 0,5-30-55 0 0,0 1 1 0 0,1-1-1 0 0,-1 0 0 0 0,0 0 1 0 0,-1 0-1 0 0,1 0 0 0 0,0 0 1 0 0,-1 0-1 0 0,0 0 1 0 0,0-1-1 0 0,0 1 0 0 0,0-1 1 0 0,0 1-1 0 0,0-1 0 0 0,0 0 1 0 0,-1 0-1 0 0,1 0 0 0 0,-1 0 1 0 0,0 0-1 0 0,0 0 0 0 0,0-1 1 0 0,1 1-1 0 0,-1-1 0 0 0,-1 0 1 0 0,1 0-1 0 0,0 0 0 0 0,0 0 1 0 0,0 0-1 0 0,0-1 0 0 0,-1 0 1 0 0,1 1-1 0 0,0-1 0 0 0,0-1 1 0 0,-6 0-1 0 0,3 0-34 0 0,-1-1 1 0 0,1 0-1 0 0,1 0 0 0 0,-1 0 1 0 0,0-1-1 0 0,0 0 0 0 0,1 0 1 0 0,0-1-1 0 0,-1 1 0 0 0,1-1 1 0 0,1 0-1 0 0,-1-1 1 0 0,0 1-1 0 0,1-1 0 0 0,0 0 1 0 0,-6-10-1 0 0,7 10 24 0 0,0 1 0 0 0,1-1 1 0 0,0 0-1 0 0,0 0 0 0 0,0 0 0 0 0,0 0 1 0 0,1 0-1 0 0,0 0 0 0 0,0-1 0 0 0,1 1 0 0 0,-1 0 1 0 0,1-1-1 0 0,1-7 0 0 0,-1 10 11 0 0,1 0 0 0 0,0-1 0 0 0,0 1-1 0 0,0 0 1 0 0,0 0 0 0 0,1 0 0 0 0,-1 0 0 0 0,1 0-1 0 0,0 0 1 0 0,0 0 0 0 0,0 1 0 0 0,0-1 0 0 0,0 1-1 0 0,1-1 1 0 0,-1 1 0 0 0,1 0 0 0 0,-1 0 0 0 0,1 0-1 0 0,0 0 1 0 0,0 0 0 0 0,0 1 0 0 0,5-3 0 0 0,15-4-591 0 0,0 1 0 0 0,1 0 1 0 0,27-3-1 0 0,-24 6-1564 0 0,-1-2 0 0 0,32-11 0 0 0,-54 15 2045 0 0,1 0 0 0 0,-1 0 1 0 0,0 0-1 0 0,0-1 0 0 0,0 0 1 0 0,0 1-1 0 0,-1-1 0 0 0,1-1 1 0 0,-1 1-1 0 0,5-6 0 0 0,-4 2-1384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9.52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22 168 2224 0 0,'-10'-43'674'0'0,"7"34"-349"0"0,1 0 0 0 0,0-1 0 0 0,0 1 0 0 0,1-1 0 0 0,0 1 0 0 0,0-1 0 0 0,1 0 0 0 0,0 1 0 0 0,1-1 0 0 0,3-16 0 0 0,-4 26-306 0 0,0 0 0 0 0,0 0 0 0 0,0 0 0 0 0,0 0 0 0 0,0 0 0 0 0,0 0 0 0 0,0-1 0 0 0,0 1 0 0 0,0 0 0 0 0,0 0 0 0 0,1 0 0 0 0,-1 0 0 0 0,0 0 0 0 0,0-1 0 0 0,0 1 0 0 0,0 0 0 0 0,0 0 0 0 0,0 0 0 0 0,0 0 0 0 0,0 0 0 0 0,0 0 0 0 0,0 0 0 0 0,0 0 0 0 0,1-1 0 0 0,-1 1 0 0 0,0 0 0 0 0,0 0 0 0 0,0 0 0 0 0,0 0 0 0 0,0 0 0 0 0,0 0 0 0 0,1 0 0 0 0,-1 0-1 0 0,0 0 1 0 0,0 0 0 0 0,0 0 0 0 0,0 0 0 0 0,0 0 0 0 0,1 0 0 0 0,-1 0 0 0 0,0 0 0 0 0,0 0 0 0 0,0 0 0 0 0,0 0 0 0 0,0 0 0 0 0,0 0 0 0 0,1 0 0 0 0,-1 0 0 0 0,0 0 0 0 0,0 0 0 0 0,0 0 0 0 0,0 0 0 0 0,0 0 0 0 0,0 0 0 0 0,1 1 0 0 0,-1-1 0 0 0,0 0 0 0 0,0 0 0 0 0,0 0 0 0 0,0 0 0 0 0,0 0 0 0 0,0 0 0 0 0,0 0 0 0 0,0 1 0 0 0,0-1 0 0 0,0 0 0 0 0,1 0 0 0 0,6 16 826 0 0,3 22 153 0 0,-7-18-633 0 0,27 137 1195 0 0,-25-140-1545 0 0,0-1 0 0 0,1 0 0 0 0,0 0-1 0 0,1 0 1 0 0,1-1 0 0 0,1 0 0 0 0,13 17-1 0 0,-22-31-39 0 0,1 0-1 0 0,-1-1 0 0 0,1 1 0 0 0,-1 0 1 0 0,1 0-1 0 0,-1 0 0 0 0,1-1 0 0 0,-1 1 0 0 0,1 0 1 0 0,0-1-1 0 0,0 1 0 0 0,-1-1 0 0 0,1 1 0 0 0,0 0 1 0 0,0-1-1 0 0,0 0 0 0 0,-1 1 0 0 0,1-1 1 0 0,0 1-1 0 0,0-1 0 0 0,0 0 0 0 0,0 0 0 0 0,0 0 1 0 0,0 1-1 0 0,0-1 0 0 0,0 0 0 0 0,0 0 0 0 0,0 0 1 0 0,0 0-1 0 0,0-1 0 0 0,0 1 0 0 0,0 0 1 0 0,1-1-1 0 0,-2 0-94 0 0,1 0 0 0 0,-1 0 0 0 0,1 0 0 0 0,-1 0 0 0 0,1 0 0 0 0,-1 0 0 0 0,1 0 0 0 0,-1 0 0 0 0,0-1 0 0 0,0 1 0 0 0,0 0 0 0 0,0 0 0 0 0,0 0 0 0 0,0 0 0 0 0,0-1 0 0 0,0 1 0 0 0,0 0 0 0 0,0 0 0 0 0,-1 0 0 0 0,1 0 0 0 0,0-1 0 0 0,-1 1 0 0 0,1 0 0 0 0,-1 0 0 0 0,0 0 0 0 0,0-1 0 0 0,-3-6-255 0 0,0 2 1 0 0,-1-1-1 0 0,1 0 1 0 0,-1 1-1 0 0,0 0 1 0 0,-12-10 0 0 0,-40-26 1668 0 0,57 42-1292 0 0,16-1 3691 0 0,48-14-2622 0 0,-44 9-983 0 0,1 1 0 0 0,24-2 0 0 0,-39 6-433 0 0,-1 1 0 0 0,0 0 0 0 0,1 0 0 0 0,-1 0 0 0 0,1 0 0 0 0,-1 1 0 0 0,0 0 0 0 0,0 0 0 0 0,0 0 0 0 0,1 1 0 0 0,-1 0-1 0 0,0 0 1 0 0,-1 0 0 0 0,8 5 0 0 0,-12-7 226 0 0,1 1-1 0 0,-1 0 1 0 0,1-1-1 0 0,-1 1 0 0 0,1 0 1 0 0,-1 0-1 0 0,0-1 1 0 0,1 1-1 0 0,-1 0 1 0 0,0 0-1 0 0,1 0 0 0 0,-1 0 1 0 0,0-1-1 0 0,0 1 1 0 0,0 0-1 0 0,0 0 1 0 0,0 0-1 0 0,0 0 0 0 0,0 0 1 0 0,0-1-1 0 0,0 1 1 0 0,-1 0-1 0 0,1 0 1 0 0,0 0-1 0 0,-1 0 0 0 0,1-1 1 0 0,0 1-1 0 0,-1 1 1 0 0,0-1 8 0 0,-2 8-1420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49.90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29 123 3977 0 0,'-26'25'3009'0'0,"26"-24"-2960"0"0,0-1-1 0 0,0 0 1 0 0,0 0-1 0 0,-1 0 1 0 0,1 1 0 0 0,0-1-1 0 0,0 0 1 0 0,0 0-1 0 0,0 0 1 0 0,-1 1-1 0 0,1-1 1 0 0,0 0 0 0 0,0 1-1 0 0,0-1 1 0 0,0 0-1 0 0,0 0 1 0 0,0 1-1 0 0,0-1 1 0 0,0 0-1 0 0,0 0 1 0 0,0 1 0 0 0,0-1-1 0 0,0 0 1 0 0,0 1-1 0 0,0-1 1 0 0,0 0-1 0 0,0 0 1 0 0,0 1 0 0 0,0-1-1 0 0,0 0 1 0 0,0 0-1 0 0,1 1 1 0 0,-1-1-1 0 0,18-2 1112 0 0,8-7-621 0 0,-1-2 0 0 0,0 0 1 0 0,30-21-1 0 0,37-16-412 0 0,-72 39-169 0 0,-9 3-108 0 0,1 0 0 0 0,0 2-1 0 0,0-1 1 0 0,0 1 0 0 0,1 1 0 0 0,24-3 0 0 0,-88 35-5243 0 0,-31 5 4126 0 0,-9 4 1168 0 0,81-33 342 0 0,0 0-1 0 0,0 1 0 0 0,0 1 0 0 0,1-1 1 0 0,0 2-1 0 0,-10 9 0 0 0,16-13-53 0 0,0 0-1 0 0,0 0 1 0 0,0 0-1 0 0,0 0 1 0 0,0 0-1 0 0,1 1 1 0 0,0-1-1 0 0,0 1 1 0 0,0 0-1 0 0,0 0 1 0 0,1 0-1 0 0,0 0 1 0 0,0 0-1 0 0,0 0 1 0 0,1 0-1 0 0,-1 0 1 0 0,1 0-1 0 0,1 9 1 0 0,0-10-68 0 0,0 0 0 0 0,0 0 0 0 0,1 0 0 0 0,-1 0 0 0 0,1 0 0 0 0,0 0 0 0 0,0 0 0 0 0,0 0 0 0 0,1-1 0 0 0,-1 1 0 0 0,1-1-1 0 0,0 0 1 0 0,0 0 0 0 0,0 0 0 0 0,0 0 0 0 0,0 0 0 0 0,1-1 0 0 0,-1 1 0 0 0,1-1 0 0 0,0 0 0 0 0,0 0 0 0 0,7 2 0 0 0,-2-1-32 0 0,0 0 0 0 0,1-1 1 0 0,-1 0-1 0 0,1-1 0 0 0,-1 0 0 0 0,1-1 0 0 0,-1 1 0 0 0,1-2 0 0 0,0 0 0 0 0,-1 0 0 0 0,1 0 0 0 0,-1-1 1 0 0,0-1-1 0 0,1 1 0 0 0,-1-2 0 0 0,0 1 0 0 0,15-10 0 0 0,-11 6-339 0 0,0-1-1 0 0,0-1 1 0 0,-1 0-1 0 0,15-15 1 0 0,-15 12-1202 0 0,0-1 0 0 0,-2 0 0 0 0,16-23 0 0 0,5-12-2926 0 0,-26 41 2635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0.24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93 1 3017 0 0,'-19'15'3219'0'0,"7"5"-2159"0"0,0 2 0 0 0,1-1 0 0 0,-8 25 0 0 0,16-39-828 0 0,0 1-1 0 0,1 0 1 0 0,0 0 0 0 0,1 0-1 0 0,-1 0 1 0 0,1 1 0 0 0,1-1 0 0 0,0 0-1 0 0,0 0 1 0 0,1 1 0 0 0,-1-1 0 0 0,5 14-1 0 0,-5-20-165 0 0,1 1 1 0 0,0-1-1 0 0,0 1 0 0 0,0-1 1 0 0,0 1-1 0 0,0-1 0 0 0,0 0 0 0 0,0 0 1 0 0,1 0-1 0 0,0 0 0 0 0,-1 0 0 0 0,1 0 1 0 0,0 0-1 0 0,0 0 0 0 0,0 0 1 0 0,0-1-1 0 0,0 1 0 0 0,0-1 0 0 0,0 0 1 0 0,1 1-1 0 0,-1-1 0 0 0,0 0 0 0 0,1 0 1 0 0,-1-1-1 0 0,1 1 0 0 0,-1 0 1 0 0,1-1-1 0 0,-1 0 0 0 0,1 1 0 0 0,-1-1 1 0 0,1 0-1 0 0,0 0 0 0 0,-1-1 0 0 0,1 1 1 0 0,-1 0-1 0 0,1-1 0 0 0,-1 0 1 0 0,1 1-1 0 0,-1-1 0 0 0,1 0 0 0 0,3-2 1 0 0,4-2-4 0 0,0-1 1 0 0,0 1 0 0 0,-1-1 0 0 0,0-1 0 0 0,0 0 0 0 0,0 0 0 0 0,-1-1-1 0 0,10-11 1 0 0,-12 11-82 0 0,0 0-1 0 0,0 0 0 0 0,-1-1 0 0 0,0 0 1 0 0,0 0-1 0 0,-1 0 0 0 0,6-18 0 0 0,-9 24-6 0 0,0 0-1 0 0,-1 0 0 0 0,1 0 1 0 0,-1 0-1 0 0,0 1 0 0 0,0-1 1 0 0,0 0-1 0 0,0 0 0 0 0,0 0 1 0 0,-1 0-1 0 0,1 0 0 0 0,-1 1 1 0 0,1-1-1 0 0,-1 0 1 0 0,0 0-1 0 0,0 1 0 0 0,-1-1 1 0 0,1 1-1 0 0,0-1 0 0 0,-1 1 1 0 0,0-1-1 0 0,1 1 0 0 0,-1 0 1 0 0,0 0-1 0 0,0 0 0 0 0,0 0 1 0 0,-1 0-1 0 0,1 0 0 0 0,0 1 1 0 0,-1-1-1 0 0,-4-2 0 0 0,-4-1-255 0 0,0 1-1 0 0,-1 0 0 0 0,1 0 1 0 0,-1 1-1 0 0,0 1 0 0 0,-18-2 1 0 0,22 3-224 0 0,1 1 1 0 0,-1 0-1 0 0,0 0 1 0 0,1 1 0 0 0,-1 0-1 0 0,0 0 1 0 0,1 1 0 0 0,0 0-1 0 0,-1 0 1 0 0,1 0-1 0 0,-10 6 1 0 0,17-8 454 0 0,0 0 1 0 0,0 0-1 0 0,0-1 1 0 0,0 1-1 0 0,0 0 1 0 0,0 0-1 0 0,-1 0 1 0 0,1 0-1 0 0,0 0 1 0 0,0 0-1 0 0,0 0 1 0 0,0 0-1 0 0,0 0 1 0 0,0 0-1 0 0,-1 1 1 0 0,1-1-1 0 0,0 0 0 0 0,0 0 1 0 0,0 0-1 0 0,0 0 1 0 0,-2 3-1486 0 0,2-3 1485 0 0,0 1 0 0 0,1-1 1 0 0,-1 0-1 0 0,0 0 1 0 0,16 2-1764 0 0,18-5 1044 0 0,-18 0-941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0.58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14 0 3441 0 0,'-1'1'181'0'0,"1"-1"0"0"0,-1 1 1 0 0,0-1-1 0 0,0 0 0 0 0,0 1 0 0 0,1 0 1 0 0,-1-1-1 0 0,0 1 0 0 0,1-1 0 0 0,-1 1 1 0 0,1 0-1 0 0,-1-1 0 0 0,0 1 0 0 0,1 0 1 0 0,0 0-1 0 0,-1 0 0 0 0,1-1 0 0 0,-1 1 1 0 0,1 0-1 0 0,0 0 0 0 0,0 0 0 0 0,-1 0 1 0 0,1 0-1 0 0,0-1 0 0 0,0 1 0 0 0,0 0 1 0 0,0 0-1 0 0,0 0 0 0 0,0 0 1 0 0,0 0-1 0 0,0 0 0 0 0,1 1 0 0 0,2 32 609 0 0,-2-34-777 0 0,12 56 1144 0 0,2 0 1 0 0,38 86 0 0 0,8 28-514 0 0,-55-150-602 0 0,-3-7-30 0 0,0 0 1 0 0,2-1 0 0 0,10 23 0 0 0,-13-87-1118 0 0,-7 15-179 0 0,-2-1 0 0 0,-1 1 1 0 0,-2 0-1 0 0,-17-38 0 0 0,-13-16 1038 0 0,23 74 6484 0 0,19 18-6154 0 0,-1 0 0 0 0,1 0 1 0 0,-1 0-1 0 0,1 0 0 0 0,0-1 0 0 0,-1 1 1 0 0,1-1-1 0 0,0 1 0 0 0,-1-1 0 0 0,1 0 1 0 0,0 1-1 0 0,0-1 0 0 0,-1 0 0 0 0,1 0 1 0 0,0 0-1 0 0,0-1 0 0 0,-1 1 0 0 0,4-1 1 0 0,34-10-5 0 0,-33 9-20 0 0,104-43-1303 0 0,-42 16-7304 0 0,-55 25 6487 0 0,-6 3 34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0.94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145 168 2793 0 0,'3'-1'279'0'0,"-1"0"0"0"0,0 0 1 0 0,0-1-1 0 0,1 1 0 0 0,-1-1 1 0 0,0 1-1 0 0,0-1 0 0 0,-1 1 1 0 0,1-1-1 0 0,0 0 0 0 0,0 0 1 0 0,-1 0-1 0 0,0 0 0 0 0,1 0 1 0 0,-1-1-1 0 0,0 1 0 0 0,0 0 1 0 0,2-5-1 0 0,-3 4-78 0 0,1-1 1 0 0,-1 0-1 0 0,0 1 1 0 0,0-1 0 0 0,-1 0-1 0 0,1 1 1 0 0,-1-1-1 0 0,0 0 1 0 0,0 1-1 0 0,0-1 1 0 0,0 1-1 0 0,-3-7 1 0 0,1 5-104 0 0,1 0 0 0 0,0 0 0 0 0,-1 1 0 0 0,0-1 0 0 0,0 0 0 0 0,-1 1 0 0 0,1 0 0 0 0,-1 0 0 0 0,0 0 0 0 0,0 0 0 0 0,0 1 0 0 0,0-1 0 0 0,-1 1 0 0 0,1 0 0 0 0,-1 0 0 0 0,0 1 1 0 0,0 0-1 0 0,0-1 0 0 0,0 2 0 0 0,-7-3 0 0 0,10 4-90 0 0,-1 0 0 0 0,1 1 0 0 0,-1-1 0 0 0,1 0 1 0 0,0 1-1 0 0,-1 0 0 0 0,1-1 0 0 0,-1 1 0 0 0,1 0 0 0 0,0 0 1 0 0,0 0-1 0 0,-1 1 0 0 0,1-1 0 0 0,0 1 0 0 0,0-1 1 0 0,0 1-1 0 0,1-1 0 0 0,-1 1 0 0 0,0 0 0 0 0,0 0 0 0 0,1 0 1 0 0,-1 0-1 0 0,1 0 0 0 0,0 0 0 0 0,0 1 0 0 0,0-1 0 0 0,0 0 1 0 0,-1 5-1 0 0,-4 7-2 0 0,2-1 1 0 0,0 1-1 0 0,-3 22 0 0 0,5-26 28 0 0,1 0 0 0 0,0 1 0 0 0,0-1 0 0 0,1 1 0 0 0,1-1 0 0 0,0 1 0 0 0,0-1 0 0 0,3 12-1 0 0,-3-20-1 0 0,0 1 0 0 0,0-1 0 0 0,0 1 0 0 0,0-1 0 0 0,0 1 0 0 0,0-1 0 0 0,1 0-1 0 0,-1 0 1 0 0,1 0 0 0 0,0 0 0 0 0,-1 0 0 0 0,1 0 0 0 0,0 0 0 0 0,0 0 0 0 0,0-1-1 0 0,1 1 1 0 0,-1-1 0 0 0,0 1 0 0 0,1-1 0 0 0,-1 0 0 0 0,0 0 0 0 0,1 0 0 0 0,-1 0-1 0 0,1 0 1 0 0,0-1 0 0 0,-1 1 0 0 0,1-1 0 0 0,0 0 0 0 0,-1 0 0 0 0,1 0 0 0 0,0 0-1 0 0,-1 0 1 0 0,1 0 0 0 0,-1-1 0 0 0,1 1 0 0 0,4-2 0 0 0,39-16 289 0 0,-38 14-292 0 0,0 1 0 0 0,0 0 1 0 0,1 0-1 0 0,0 0 1 0 0,0 1-1 0 0,10-1 0 0 0,-16 3-22 0 0,-1 0 0 0 0,0 0-1 0 0,0 0 1 0 0,0 0 0 0 0,0 1-1 0 0,1-1 1 0 0,-1 1-1 0 0,0 0 1 0 0,0-1 0 0 0,0 1-1 0 0,0 0 1 0 0,0 0 0 0 0,-1 1-1 0 0,1-1 1 0 0,0 0-1 0 0,0 0 1 0 0,-1 1 0 0 0,1-1-1 0 0,-1 1 1 0 0,1 0 0 0 0,-1-1-1 0 0,0 1 1 0 0,1 0 0 0 0,-1 0-1 0 0,0 0 1 0 0,0 0-1 0 0,0 0 1 0 0,-1 0 0 0 0,1 0-1 0 0,0 4 1 0 0,1 1 9 0 0,0 1 0 0 0,-1 0-1 0 0,0 0 1 0 0,0-1 0 0 0,-1 1 0 0 0,0 0 0 0 0,0 0-1 0 0,-1 0 1 0 0,0 0 0 0 0,0 0 0 0 0,-1-1 0 0 0,0 1-1 0 0,-1-1 1 0 0,1 1 0 0 0,-1-1 0 0 0,-1 0 0 0 0,-4 7-1 0 0,2-3-28 0 0,-1 0 0 0 0,-1 0-1 0 0,0-1 1 0 0,0 0-1 0 0,-1-1 1 0 0,0 0 0 0 0,-1 0-1 0 0,0-1 1 0 0,-17 12 0 0 0,23-19-9 0 0,1 0 0 0 0,0 0 0 0 0,-1 0 0 0 0,1 0 1 0 0,-1-1-1 0 0,1 1 0 0 0,-1-1 0 0 0,-5 0 1 0 0,9 0 17 0 0,-1 0 1 0 0,0 0 0 0 0,0 0 0 0 0,1 1 0 0 0,-1-1 0 0 0,0 0-1 0 0,0 0 1 0 0,0 0 0 0 0,1-1 0 0 0,-1 1 0 0 0,0 0 0 0 0,0 0-1 0 0,1 0 1 0 0,-1 0 0 0 0,0-1 0 0 0,1 1 0 0 0,-1 0 0 0 0,0-1-1 0 0,1 1 1 0 0,-1-1 0 0 0,0 1 0 0 0,1-1 0 0 0,-1 1 0 0 0,1-1-1 0 0,-1 1 1 0 0,1-1 0 0 0,-1 1 0 0 0,1-1 0 0 0,-1 0 0 0 0,1 1-1 0 0,-1-1 1 0 0,1 0 0 0 0,0 1 0 0 0,-1-1 0 0 0,1 0 0 0 0,0 1 0 0 0,0-1-1 0 0,0 0 1 0 0,0 0 0 0 0,-1 0 0 0 0,1 1 0 0 0,0-2 0 0 0,4-4 76 0 0,0 2 0 0 0,1-1 0 0 0,-1 0 0 0 0,1 1 0 0 0,0 0 0 0 0,0 0 0 0 0,0 0 0 0 0,10-5 0 0 0,-3 3 39 0 0,-1 0 0 0 0,0 1 1 0 0,1 1-1 0 0,0 0 0 0 0,0 1 0 0 0,15-3 0 0 0,76-4 57 0 0,-5 1-1183 0 0,-77 3 10 0 0,-18 5 398 0 0,0 0 0 0 0,0-1 0 0 0,-1 1 0 0 0,1-1 1 0 0,-1 1-1 0 0,1-1 0 0 0,-1 0 0 0 0,0 0 0 0 0,1 0 0 0 0,-1 0 1 0 0,0 0-1 0 0,0-1 0 0 0,-1 1 0 0 0,1-1 0 0 0,0 1 1 0 0,-1-1-1 0 0,2-4 0 0 0,0-19-1653 0 0,-5 17 961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1.27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2 106 4337 0 0,'0'-2'331'0'0,"-1"0"-1"0"0,1 0 1 0 0,0-1 0 0 0,0 1 0 0 0,0 0-1 0 0,0-1 1 0 0,0 1 0 0 0,1 0 0 0 0,-1 0 0 0 0,1-1-1 0 0,0 1 1 0 0,-1 0 0 0 0,1 0 0 0 0,0 0-1 0 0,0 0 1 0 0,0 0 0 0 0,1 0 0 0 0,-1 0-1 0 0,0 0 1 0 0,1 1 0 0 0,-1-1 0 0 0,1 0-1 0 0,0 1 1 0 0,-1-1 0 0 0,1 1 0 0 0,3-2-1 0 0,5-5 137 0 0,1 0 0 0 0,1 2-1 0 0,12-7 1 0 0,-21 12-435 0 0,0-1-2 0 0,1 0 0 0 0,0 0 0 0 0,0 0 0 0 0,0 1 0 0 0,0 0 0 0 0,0 0-1 0 0,0 0 1 0 0,0 0 0 0 0,0 0 0 0 0,0 1 0 0 0,1 0 0 0 0,-1 0 0 0 0,0 0 0 0 0,0 0 0 0 0,0 1 0 0 0,0 0 0 0 0,0 0 0 0 0,1 0 0 0 0,4 2 0 0 0,-6-1-10 0 0,-1 0 0 0 0,1 0-1 0 0,0 0 1 0 0,0 0 0 0 0,-1 1 0 0 0,1-1 0 0 0,-1 1 0 0 0,0 0 0 0 0,0 0 0 0 0,0 0 0 0 0,0 0 0 0 0,0 0 0 0 0,-1 0 0 0 0,1 0 0 0 0,-1 1 0 0 0,0-1 0 0 0,0 0 0 0 0,0 1 0 0 0,0-1 0 0 0,-1 1 0 0 0,1-1 0 0 0,-1 7-1 0 0,-1 31 21 0 0,-1-1 0 0 0,-1 0 0 0 0,-16 67 0 0 0,12-71-137 0 0,6-32-6 0 0,0 1 1 0 0,0-1-1 0 0,1 1 0 0 0,-1 0 0 0 0,1-1 0 0 0,0 1 0 0 0,1 0 1 0 0,-1-1-1 0 0,3 8 0 0 0,-1-14-371 0 0,1 0-1 0 0,-1 0 1 0 0,0-1-1 0 0,0 1 1 0 0,1-1 0 0 0,-1 1-1 0 0,-1-1 1 0 0,1 0 0 0 0,2-4-1 0 0,14-30-2243 0 0,-2 0 0 0 0,15-47 1 0 0,-24 57 1012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1.68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 0 5169 0 0,'-2'11'4216'0'0,"3"17"-3347"0"0,0-23-403 0 0,5 52 971 0 0,14 64 1 0 0,3 7-24 0 0,-22-114-1308 0 0,22 135 824 0 0,-19-130-924 0 0,2 1 1 0 0,-1-1 0 0 0,2 0-1 0 0,1 0 1 0 0,13 23 0 0 0,-9-27-494 0 0,-9-22-2142 0 0,-14-29-3120 0 0,6 29 4911 0 0,1-1 0 0 0,-1 1 0 0 0,0 0-1 0 0,-1 0 1 0 0,-7-7 0 0 0,2 4-753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0.11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175 88 6105 0 0,'-5'-5'258'0'0,"-6"-6"687"0"0,0 0 0 0 0,1 0-1 0 0,1-1 1 0 0,-11-16-1 0 0,20 28-917 0 0,0-1-1 0 0,0 1 0 0 0,-1-1 0 0 0,1 0 0 0 0,0 1 1 0 0,-1-1-1 0 0,1 1 0 0 0,0-1 0 0 0,-1 1 0 0 0,1 0 0 0 0,-1-1 1 0 0,1 1-1 0 0,-1-1 0 0 0,1 1 0 0 0,-1 0 0 0 0,1-1 1 0 0,-1 1-1 0 0,1 0 0 0 0,-1 0 0 0 0,1-1 0 0 0,-1 1 1 0 0,0 0-1 0 0,1 0 0 0 0,-1 0 0 0 0,1 0 0 0 0,-1 0 1 0 0,0 0-1 0 0,1 0 0 0 0,-1 0 0 0 0,1 0 0 0 0,-1 0 1 0 0,0 0-1 0 0,1 0 0 0 0,-1 0 0 0 0,1 0 0 0 0,-1 1 0 0 0,0-1 1 0 0,1 0-1 0 0,-1 0 0 0 0,1 1 0 0 0,-1-1 0 0 0,1 0 1 0 0,-1 1-1 0 0,1-1 0 0 0,-1 1 0 0 0,1-1 0 0 0,-1 0 1 0 0,1 1-1 0 0,0-1 0 0 0,-1 1 0 0 0,1-1 0 0 0,0 1 1 0 0,-1-1-1 0 0,1 1 0 0 0,0 0 0 0 0,0-1 0 0 0,0 1 1 0 0,-1 0-1 0 0,-17 39 607 0 0,17-35-563 0 0,-17 52 1068 0 0,3 1-1 0 0,-10 77 1 0 0,24-127-1072 0 0,0-1 22 0 0,0 1 0 0 0,0-1 0 0 0,1 0 0 0 0,0 1 0 0 0,0-1 0 0 0,1 1 0 0 0,0-1 0 0 0,1 0-1 0 0,-1 1 1 0 0,1-1 0 0 0,6 13 0 0 0,-7-18-69 0 0,0 0 0 0 0,1 1 0 0 0,-1-1-1 0 0,1 0 1 0 0,0 0 0 0 0,-1 1 0 0 0,1-1-1 0 0,0-1 1 0 0,0 1 0 0 0,1 0 0 0 0,-1 0 0 0 0,0-1-1 0 0,1 1 1 0 0,-1-1 0 0 0,0 0 0 0 0,1 0 0 0 0,0 0-1 0 0,-1 0 1 0 0,1 0 0 0 0,-1 0 0 0 0,1-1-1 0 0,0 1 1 0 0,0-1 0 0 0,-1 0 0 0 0,1 0 0 0 0,0 0-1 0 0,0 0 1 0 0,-1 0 0 0 0,1-1 0 0 0,0 1-1 0 0,0-1 1 0 0,-1 0 0 0 0,1 0 0 0 0,3-1 0 0 0,6-4-9 0 0,1 0-1 0 0,-1 0 1 0 0,0-1 0 0 0,0-1 0 0 0,-1 0 0 0 0,0-1 0 0 0,0 0 0 0 0,-1 0 0 0 0,0-1 0 0 0,-1-1 0 0 0,0 1 0 0 0,-1-2 0 0 0,0 1 0 0 0,-1-1 0 0 0,0 0-1 0 0,-1 0 1 0 0,8-21 0 0 0,-14 29-11 0 0,1 0 0 0 0,0 0 0 0 0,-1 0 0 0 0,0-1 0 0 0,0 1 0 0 0,0 0 0 0 0,-1 0 0 0 0,1 0 0 0 0,-1-1 0 0 0,0 1 0 0 0,0 0 0 0 0,-1 0 0 0 0,1 0 0 0 0,-1 0 0 0 0,0 1 0 0 0,0-1 0 0 0,0 0 0 0 0,0 1 0 0 0,-1-1 0 0 0,1 1 0 0 0,-1 0 0 0 0,0 0 0 0 0,0 0 0 0 0,-5-4 0 0 0,5 4-124 0 0,0 1-1 0 0,0 0 1 0 0,-1-1 0 0 0,1 2 0 0 0,0-1 0 0 0,-1 0 0 0 0,0 0 0 0 0,1 1-1 0 0,-1 0 1 0 0,0 0 0 0 0,0 0 0 0 0,1 0 0 0 0,-1 1 0 0 0,0-1-1 0 0,0 1 1 0 0,0 0 0 0 0,0 0 0 0 0,0 1 0 0 0,0-1 0 0 0,0 1 0 0 0,1 0-1 0 0,-1 0 1 0 0,0 0 0 0 0,0 0 0 0 0,1 1 0 0 0,-7 3 0 0 0,9-5-120 0 0,0 0 1 0 0,1 1 0 0 0,-1-1 0 0 0,0 0 0 0 0,1 1-1 0 0,-1-1 1 0 0,1 1 0 0 0,-1-1 0 0 0,0 1 0 0 0,1 0-1 0 0,-1-1 1 0 0,1 1 0 0 0,-1 0 0 0 0,1-1 0 0 0,0 1-1 0 0,-1 0 1 0 0,1-1 0 0 0,0 1 0 0 0,-1 0 0 0 0,1 0-1 0 0,0-1 1 0 0,0 1 0 0 0,0 0 0 0 0,0 0 0 0 0,0 0-1 0 0,0-1 1 0 0,0 1 0 0 0,0 0 0 0 0,0 0 0 0 0,0 0-1 0 0,0-1 1 0 0,0 1 0 0 0,0 0 0 0 0,1 0-1 0 0,-1-1 1 0 0,0 1 0 0 0,1 0 0 0 0,-1-1 0 0 0,0 1-1 0 0,1 0 1 0 0,-1-1 0 0 0,1 1 0 0 0,0 1 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2.48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0 0 4753 0 0,'16'34'6926'0'0,"30"62"-5258"0"0,57 117 86 0 0,-43-85-1180 0 0,104 296 701 0 0,-140-353-1127 0 0,1 9 12 0 0,-4 1 0 0 0,-4 1-1 0 0,-3 1 1 0 0,-4 0-1 0 0,0 94 1 0 0,-12-39 43 0 0,-5 0 1 0 0,-34 181 0 0 0,-46 60 202 0 0,36-176-150 0 0,33-125-200 0 0,-76 304 271 0 0,89-360-269 0 0,-2 0 0 0 0,0-1 0 0 0,-1 0 0 0 0,-1-1 0 0 0,0 1 0 0 0,-17 22 0 0 0,24-40-78 0 0,0 0 0 0 0,0-1 0 0 0,-1 1 0 0 0,0-1 0 0 0,1 1 0 0 0,-1-1 0 0 0,0 0 0 0 0,0 0 0 0 0,0 0 0 0 0,0-1 0 0 0,0 1 0 0 0,-1-1 0 0 0,1 0 0 0 0,0 0 0 0 0,-1 0 0 0 0,1 0 0 0 0,-7 0 0 0 0,-2 6-480 0 0,5-3-1816 0 0,11-15-794 0 0,24-42-4303 0 0,6-29 3233 0 0,-23 51 2461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2.96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9 163 3329 0 0,'-1'-1'187'0'0,"0"-1"0"0"0,0 1 0 0 0,0-1 0 0 0,0 1 1 0 0,0-1-1 0 0,1 0 0 0 0,-1 1 0 0 0,1-1 0 0 0,-1 0 1 0 0,1 1-1 0 0,0-1 0 0 0,0 0 0 0 0,0 0 0 0 0,0 0 0 0 0,0 1 1 0 0,0-1-1 0 0,0 0 0 0 0,0 0 0 0 0,1 1 0 0 0,-1-1 1 0 0,1 0-1 0 0,-1 1 0 0 0,2-3 0 0 0,0 0-18 0 0,1 0 0 0 0,-1 1 0 0 0,1-1 0 0 0,0 1 1 0 0,0-1-1 0 0,0 1 0 0 0,1 0 0 0 0,-1 0 0 0 0,4-3 0 0 0,9-4 104 0 0,-1 1 0 0 0,1 1 0 0 0,29-12 0 0 0,-22 12-115 0 0,-1 1 1 0 0,1 1-1 0 0,1 1 1 0 0,-1 1-1 0 0,1 1 1 0 0,0 1 0 0 0,0 1-1 0 0,0 1 1 0 0,0 1-1 0 0,30 5 1 0 0,-39-3-56 0 0,-1 0 1 0 0,0 0-1 0 0,-1 2 0 0 0,1-1 0 0 0,-1 2 1 0 0,0 0-1 0 0,0 0 0 0 0,0 2 1 0 0,-1-1-1 0 0,0 1 0 0 0,-1 1 1 0 0,0 0-1 0 0,0 1 0 0 0,-1 0 1 0 0,0 1-1 0 0,-1 0 0 0 0,0 0 1 0 0,10 17-1 0 0,3 15 50 0 0,-2 0 1 0 0,-1 2-1 0 0,-3 0 0 0 0,13 55 1 0 0,29 194-11 0 0,-51-253-85 0 0,9 78 5 0 0,-5-1 1 0 0,-5 176-1 0 0,-55 235-75 0 0,-65 3-220 0 0,101-489 122 0 0,8-31-121 0 0,1 1 1 0 0,0 0 0 0 0,1 0-1 0 0,-2 26 1 0 0,5-39 184 0 0,0 0 0 0 0,0 0-1 0 0,-1 1 1 0 0,1-1 0 0 0,0 0 0 0 0,0 0-1 0 0,0 0 1 0 0,0 1 0 0 0,0-1 0 0 0,0 0 0 0 0,0 0-1 0 0,0 1 1 0 0,0-1 0 0 0,0 0 0 0 0,0 0 0 0 0,1 1-1 0 0,-1-1 1 0 0,0 0 0 0 0,0 0 0 0 0,0 0-1 0 0,0 1 1 0 0,0-1 0 0 0,0 0 0 0 0,0 0 0 0 0,1 0-1 0 0,-1 1 1 0 0,0-1 0 0 0,0 0 0 0 0,0 0 0 0 0,0 0-1 0 0,1 0 1 0 0,-1 1 0 0 0,0-1 0 0 0,0 0-1 0 0,0 0 1 0 0,1 0 0 0 0,-1 0 0 0 0,0 0 0 0 0,0 0-1 0 0,1 0 1 0 0,9-6-2787 0 0,6-16-2178 0 0,-5-2 2755 0 0,-11 15 736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3.40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9 1 4641 0 0,'0'0'32'0'0,"-8"27"4559"0"0,8-23-4419 0 0,0-1 0 0 0,0 0 0 0 0,0 0 0 0 0,0 0 0 0 0,0 0-1 0 0,1 1 1 0 0,-1-1 0 0 0,1 0 0 0 0,0 0 0 0 0,0 0 0 0 0,2 3-1 0 0,1 4 252 0 0,1 0-1 0 0,0-1 0 0 0,1 0 0 0 0,0 0 0 0 0,0 0 0 0 0,13 13 0 0 0,53 44 1431 0 0,-39-37-907 0 0,-28-24-781 0 0,1 0 0 0 0,-1-1 0 0 0,1 0 0 0 0,0 0 0 0 0,0 0 0 0 0,0-1 0 0 0,0 0 0 0 0,1 0 0 0 0,9 3 0 0 0,-13-6-124 0 0,0 1-1 0 0,0-1 1 0 0,0 1 0 0 0,0-1 0 0 0,0 0 0 0 0,0 0 0 0 0,0-1 0 0 0,0 1 0 0 0,0 0 0 0 0,0-1 0 0 0,-1 0-1 0 0,1 0 1 0 0,0 0 0 0 0,0 0 0 0 0,-1 0 0 0 0,1 0 0 0 0,0-1 0 0 0,-1 1 0 0 0,1-1 0 0 0,-1 0 0 0 0,0 0 0 0 0,1 0-1 0 0,-1 0 1 0 0,2-3 0 0 0,18-23 51 0 0,-19 24-128 0 0,0-1 0 0 0,0 1 0 0 0,0 0 0 0 0,0 0 0 0 0,1 0 0 0 0,-1 0 0 0 0,1 1 0 0 0,0-1 0 0 0,0 1 0 0 0,1 0 0 0 0,-1 0 0 0 0,1 1 0 0 0,-1-1 0 0 0,1 1 0 0 0,10-3 0 0 0,-2 3-1251 0 0,0 0 0 0 0,0 1 0 0 0,21 2 0 0 0,-19-1-2342 0 0,-1 0 0 0 0,27-3 0 0 0,-27-1 1060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8.11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69 304 4705 0 0,'-11'-18'211'0'0,"0"0"-1"0"0,1-1 1 0 0,1 0-1 0 0,-8-26 1 0 0,14 35-14 0 0,1 0 0 0 0,0 0 0 0 0,0 0 0 0 0,1-1 0 0 0,1 1 0 0 0,0 0 0 0 0,0 0-1 0 0,1-1 1 0 0,0 1 0 0 0,6-19 0 0 0,-6 23 15 0 0,2 0 1 0 0,-1 0-1 0 0,0 1 0 0 0,1-1 0 0 0,6-8 0 0 0,-9 14-161 0 0,1-1-1 0 0,-1 0 0 0 0,0 1 1 0 0,1-1-1 0 0,-1 0 0 0 0,0 1 1 0 0,1-1-1 0 0,-1 1 1 0 0,1-1-1 0 0,-1 1 0 0 0,1-1 1 0 0,0 1-1 0 0,-1-1 1 0 0,1 1-1 0 0,-1 0 0 0 0,1-1 1 0 0,0 1-1 0 0,-1 0 0 0 0,1 0 1 0 0,0-1-1 0 0,0 1 1 0 0,-1 0-1 0 0,1 0 0 0 0,0 0 1 0 0,-1 0-1 0 0,1 0 1 0 0,0 0-1 0 0,0 0 0 0 0,-1 0 1 0 0,1 0-1 0 0,0 0 0 0 0,-1 0 1 0 0,1 0-1 0 0,0 0 1 0 0,0 1-1 0 0,-1-1 0 0 0,1 0 1 0 0,0 1-1 0 0,-1-1 1 0 0,1 0-1 0 0,-1 1 0 0 0,1-1 1 0 0,0 1-1 0 0,-1-1 0 0 0,1 1 1 0 0,-1-1-1 0 0,1 1 1 0 0,-1-1-1 0 0,0 1 0 0 0,1 0 1 0 0,-1-1-1 0 0,0 1 1 0 0,1 0-1 0 0,-1-1 0 0 0,0 1 1 0 0,1 0-1 0 0,-1-1 0 0 0,0 1 1 0 0,0 0-1 0 0,0 1 1 0 0,7 16 400 0 0,-2 2 1 0 0,0-1-1 0 0,-1 1 1 0 0,-1-1-1 0 0,1 41 1 0 0,-2-23-150 0 0,0 396 515 0 0,-9-349-2186 0 0,19-132-5291 0 0,-3 19 4895 0 0,6-43-326 0 0,-9 46-419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8.48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25 179 4849 0 0,'-8'-18'1044'0'0,"5"11"-87"0"0,0 0 0 0 0,0 0 0 0 0,1 0 0 0 0,-3-15 0 0 0,5 19-803 0 0,0 1 0 0 0,0-1 0 0 0,0 0 0 0 0,0 1-1 0 0,0-1 1 0 0,1 1 0 0 0,-1-1 0 0 0,1 0 0 0 0,0 1 0 0 0,0-1 0 0 0,0 1 0 0 0,0 0 0 0 0,0-1 0 0 0,0 1 0 0 0,1 0 0 0 0,-1-1 0 0 0,1 1 0 0 0,2-2 0 0 0,2-2-75 0 0,0 0-1 0 0,1 0 1 0 0,0 1-1 0 0,0 0 1 0 0,0 1 0 0 0,0-1-1 0 0,1 1 1 0 0,0 1-1 0 0,-1-1 1 0 0,1 1 0 0 0,1 1-1 0 0,-1-1 1 0 0,0 2-1 0 0,1-1 1 0 0,-1 1 0 0 0,1 0-1 0 0,-1 1 1 0 0,17 1 0 0 0,-19-1-89 0 0,0 1 1 0 0,0 0 0 0 0,0 0-1 0 0,0 1 1 0 0,0 0 0 0 0,0 0-1 0 0,-1 0 1 0 0,1 0 0 0 0,-1 1-1 0 0,0 0 1 0 0,1 0 0 0 0,-1 1-1 0 0,-1-1 1 0 0,1 1 0 0 0,0 0-1 0 0,-1 1 1 0 0,0-1 0 0 0,0 1-1 0 0,0 0 1 0 0,-1 0 0 0 0,1 0-1 0 0,-1 0 1 0 0,0 0 0 0 0,-1 1-1 0 0,1-1 1 0 0,-1 1 0 0 0,2 8-1 0 0,-3-8 10 0 0,-1 0 0 0 0,1 1-1 0 0,-1-1 1 0 0,0 0 0 0 0,-1 1 0 0 0,1-1 0 0 0,-1 0-1 0 0,-1 1 1 0 0,1-1 0 0 0,-1 0 0 0 0,0 0-1 0 0,0 0 1 0 0,-1 0 0 0 0,0-1 0 0 0,0 1 0 0 0,-5 6-1 0 0,-7 11 14 0 0,-2-1 0 0 0,-27 28 0 0 0,31-35-22 0 0,3-4 30 0 0,0-1 0 0 0,-1 0 0 0 0,-19 14 0 0 0,28-22-59 0 0,-1 0 0 0 0,0 0 0 0 0,0 0 1 0 0,0-1-1 0 0,0 1 0 0 0,0-1 0 0 0,0 0 0 0 0,0 1 0 0 0,0-2 0 0 0,0 1 0 0 0,0 0 0 0 0,-1-1 1 0 0,1 1-1 0 0,0-1 0 0 0,-1 0 0 0 0,1 0 0 0 0,0 0 0 0 0,0-1 0 0 0,-1 1 0 0 0,1-1 0 0 0,0 0 1 0 0,-5-1-1 0 0,7 1-127 0 0,0 0 0 0 0,0 1 0 0 0,0-1 0 0 0,0 0 1 0 0,0 0-1 0 0,0 0 0 0 0,0 0 0 0 0,0 0 0 0 0,1 0 1 0 0,-1 0-1 0 0,0 0 0 0 0,1 0 0 0 0,-1-1 0 0 0,1 1 1 0 0,-1 0-1 0 0,1 0 0 0 0,0 0 0 0 0,-1-1 0 0 0,1 1 1 0 0,0 0-1 0 0,0 0 0 0 0,0-1 0 0 0,0 1 0 0 0,0 0 1 0 0,0 0-1 0 0,0-1 0 0 0,0 1 0 0 0,1 0 0 0 0,-1 0 1 0 0,1-3-1 0 0,17-37-3890 0 0,-6 24 1017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8.81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225 266 4329 0 0,'-4'1'228'0'0,"0"1"72"0"0,0 0 0 0 0,-1-1 0 0 0,1 1 0 0 0,0-1 1 0 0,-1 0-1 0 0,1 0 0 0 0,-8 0 0 0 0,11-1-264 0 0,1 0 0 0 0,-1 0 1 0 0,0 0-1 0 0,1 0 0 0 0,-1 0 0 0 0,1-1 0 0 0,-1 1 1 0 0,0 0-1 0 0,1 0 0 0 0,-1-1 0 0 0,1 1 0 0 0,-1 0 1 0 0,1-1-1 0 0,-1 1 0 0 0,1-1 0 0 0,-1 1 0 0 0,1-1 1 0 0,-1 1-1 0 0,1 0 0 0 0,0-1 0 0 0,-1 0 0 0 0,1 1 1 0 0,-1-1-1 0 0,1-1 12 0 0,-1 0-1 0 0,1 0 1 0 0,-1 0 0 0 0,1 0 0 0 0,0 0 0 0 0,0 0-1 0 0,0 0 1 0 0,0 0 0 0 0,0 0 0 0 0,0 0 0 0 0,1-3-1 0 0,20-65 410 0 0,-14 49-384 0 0,9-37-1 0 0,-15 52-60 0 0,0 1 0 0 0,-1-1 0 0 0,1 1 0 0 0,-1-1 0 0 0,0 0 0 0 0,-1 1 0 0 0,1-1 0 0 0,-1 1 0 0 0,0-1 0 0 0,0 1 0 0 0,-4-9 0 0 0,5 13-12 0 0,-1 0 0 0 0,1-1 0 0 0,-1 1 0 0 0,1 0-1 0 0,-1 0 1 0 0,0 0 0 0 0,1 1 0 0 0,-1-1 0 0 0,0 0 0 0 0,0 0 0 0 0,1 0 0 0 0,-1 0-1 0 0,0 1 1 0 0,0-1 0 0 0,0 0 0 0 0,0 1 0 0 0,0-1 0 0 0,0 1 0 0 0,0-1 0 0 0,0 1 0 0 0,0-1-1 0 0,0 1 1 0 0,-1 0 0 0 0,1 0 0 0 0,0-1 0 0 0,0 1 0 0 0,-2 0 0 0 0,0 1-1 0 0,0-1-1 0 0,0 1 1 0 0,0 0 0 0 0,0 0 0 0 0,0 0-1 0 0,0 0 1 0 0,0 1 0 0 0,0-1 0 0 0,1 1 0 0 0,-5 2-1 0 0,-2 4 21 0 0,-1 0 0 0 0,1 1 1 0 0,0 0-1 0 0,-9 13 0 0 0,6-5 160 0 0,1 1 1 0 0,1 0 0 0 0,0 0-1 0 0,2 1 1 0 0,-12 34 0 0 0,17-41-57 0 0,0-1 0 0 0,0 0 0 0 0,1 1 1 0 0,0 0-1 0 0,1-1 0 0 0,1 1 0 0 0,0 0 0 0 0,0 0 1 0 0,2-1-1 0 0,-1 1 0 0 0,6 18 0 0 0,-7-27-109 0 0,1 0-1 0 0,0 0 0 0 0,0 0 1 0 0,1-1-1 0 0,-1 1 0 0 0,0 0 1 0 0,1-1-1 0 0,0 1 0 0 0,0-1 1 0 0,-1 1-1 0 0,1-1 0 0 0,1 0 1 0 0,-1 0-1 0 0,0 0 0 0 0,1 0 1 0 0,-1 0-1 0 0,1-1 1 0 0,-1 1-1 0 0,1-1 0 0 0,0 1 1 0 0,-1-1-1 0 0,1 0 0 0 0,0 0 1 0 0,0 0-1 0 0,0-1 0 0 0,0 1 1 0 0,0-1-1 0 0,0 1 0 0 0,4-1 1 0 0,-1-1-17 0 0,-1 1 0 0 0,1-1-1 0 0,-1-1 1 0 0,0 1 0 0 0,1-1 0 0 0,-1 0 0 0 0,0 0 0 0 0,0 0 0 0 0,0-1 0 0 0,0 0-1 0 0,-1 0 1 0 0,1 0 0 0 0,-1 0 0 0 0,0-1 0 0 0,6-6 0 0 0,5-6-380 0 0,-2 0-1 0 0,0-1 1 0 0,0-1 0 0 0,11-24-1 0 0,-19 33 219 0 0,0-1 1 0 0,-1 0-1 0 0,0 0 0 0 0,-1 0 0 0 0,0 0 0 0 0,0-1 0 0 0,-1 1 0 0 0,-1-1 1 0 0,0 1-1 0 0,0-17 0 0 0,-1 25 175 0 0,0 1 0 0 0,0-1 0 0 0,0 1 0 0 0,-1-1 0 0 0,1 1 0 0 0,0 0 0 0 0,-1-1 0 0 0,1 1 1 0 0,-1-1-1 0 0,1 1 0 0 0,-1 0 0 0 0,0-1 0 0 0,1 1 0 0 0,-1 0 0 0 0,0 0 0 0 0,0-1 0 0 0,0 1 0 0 0,0 0 0 0 0,0 0 0 0 0,0 0 1 0 0,-1 0-1 0 0,-1-1 0 0 0,3 2 6 0 0,0 0 0 0 0,-1 0 0 0 0,1 0 0 0 0,-1 0 1 0 0,1 0-1 0 0,-1 0 0 0 0,1 0 0 0 0,-1 0 0 0 0,1 0 0 0 0,0 0 1 0 0,-1 0-1 0 0,1 0 0 0 0,-1 0 0 0 0,1 0 0 0 0,-1 0 1 0 0,1 1-1 0 0,0-1 0 0 0,-1 0 0 0 0,1 0 0 0 0,-1 0 0 0 0,1 1 1 0 0,0-1-1 0 0,-1 0 0 0 0,1 1 0 0 0,-1-1 0 0 0,-7 20 541 0 0,7-8-346 0 0,0 0 0 0 0,0 0 0 0 0,1 0 0 0 0,1-1 0 0 0,0 1 0 0 0,1 0 0 0 0,0 0 0 0 0,1-1 0 0 0,0 1 0 0 0,1-1 0 0 0,0 0 0 0 0,6 11 0 0 0,-3-9-423 0 0,0 0 0 0 0,1 0 0 0 0,0-1 0 0 0,1 0 0 0 0,1 0 0 0 0,0-1 0 0 0,0 0 0 0 0,1-1 0 0 0,13 9 0 0 0,-21-17-204 0 0,0 0 0 0 0,0 0 0 0 0,0-1 0 0 0,0 1 0 0 0,0-1 0 0 0,1 0 0 0 0,-1 0 0 0 0,0 0 0 0 0,0 0 0 0 0,1-1 0 0 0,-1 1 0 0 0,1-1 0 0 0,4 0 0 0 0,2-1-2290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9.23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156 158 4337 0 0,'1'-32'4378'0'0,"1"21"-3760"0"0,-2 0 0 0 0,1 0 1 0 0,-2 0-1 0 0,1 0 0 0 0,-5-18 0 0 0,5 27-606 0 0,-1 0-1 0 0,0 0 0 0 0,0-1 0 0 0,0 1 0 0 0,0 0 0 0 0,0 0 0 0 0,0 0 0 0 0,-1 0 0 0 0,1 0 0 0 0,-1 0 0 0 0,1 0 0 0 0,-1 1 0 0 0,0-1 0 0 0,0 0 1 0 0,0 1-1 0 0,0 0 0 0 0,0-1 0 0 0,0 1 0 0 0,0 0 0 0 0,0 0 0 0 0,0 0 0 0 0,-1 0 0 0 0,1 0 0 0 0,0 1 0 0 0,-1-1 0 0 0,1 1 0 0 0,0 0 0 0 0,-1-1 1 0 0,1 1-1 0 0,-1 0 0 0 0,-2 1 0 0 0,0-2-15 0 0,0 1 1 0 0,0 1 0 0 0,0-1 0 0 0,0 1-1 0 0,0 0 1 0 0,0 0 0 0 0,0 1-1 0 0,1-1 1 0 0,-1 1 0 0 0,0 0 0 0 0,1 0-1 0 0,-1 1 1 0 0,-5 3 0 0 0,8-4-2 0 0,0 0 1 0 0,0 0-1 0 0,0 0 1 0 0,1 0-1 0 0,-1 0 1 0 0,1 0 0 0 0,0 1-1 0 0,-1-1 1 0 0,1 0-1 0 0,0 1 1 0 0,1-1-1 0 0,-1 1 1 0 0,0-1-1 0 0,1 1 1 0 0,-1-1-1 0 0,1 1 1 0 0,0-1 0 0 0,-1 1-1 0 0,1 0 1 0 0,1-1-1 0 0,-1 1 1 0 0,0 0-1 0 0,1-1 1 0 0,-1 1-1 0 0,1-1 1 0 0,0 1-1 0 0,1 3 1 0 0,4 11 21 0 0,1 0 1 0 0,0 0-1 0 0,17 26 0 0 0,-21-37-17 0 0,1-1-1 0 0,-1 0 1 0 0,1 1-1 0 0,1-2 1 0 0,-1 1 0 0 0,1 0-1 0 0,-1-1 1 0 0,1 0-1 0 0,1 0 1 0 0,-1-1-1 0 0,0 1 1 0 0,1-1 0 0 0,0 0-1 0 0,6 2 1 0 0,-9-5-8 0 0,-1 1 0 0 0,1-1 0 0 0,0 0 0 0 0,0 0 0 0 0,0 0 1 0 0,-1 0-1 0 0,1 0 0 0 0,0 0 0 0 0,0-1 0 0 0,-1 0 0 0 0,1 1 1 0 0,0-1-1 0 0,-1 0 0 0 0,1 0 0 0 0,-1-1 0 0 0,1 1 0 0 0,-1 0 0 0 0,4-4 1 0 0,5-3-34 0 0,0-2 1 0 0,15-15-1 0 0,-2 2-64 0 0,-12 12 47 0 0,-9 9 39 0 0,-1-1 1 0 0,1 0-1 0 0,0 1 1 0 0,0 0-1 0 0,0 0 1 0 0,0 0-1 0 0,7-3 1 0 0,-9 5 14 0 0,0-1 0 0 0,1 1 0 0 0,-1 0 0 0 0,0 0 0 0 0,1 0 0 0 0,-1 0 0 0 0,0 0 0 0 0,0 1 0 0 0,1-1 0 0 0,-1 0 0 0 0,0 1 0 0 0,0-1 0 0 0,0 0 0 0 0,0 1 0 0 0,1 0 0 0 0,-1-1 0 0 0,0 1 0 0 0,0 0 0 0 0,0-1 0 0 0,0 1 0 0 0,0 0 0 0 0,0 0 0 0 0,0 0 0 0 0,-1 0 0 0 0,1 0 0 0 0,0 0 0 0 0,0 0 0 0 0,0 2 0 0 0,4 5-1 0 0,0 0-1 0 0,-1 1 1 0 0,0 0-1 0 0,-1 0 0 0 0,0 0 1 0 0,0 0-1 0 0,-1 0 1 0 0,-1 1-1 0 0,1-1 1 0 0,-1 15-1 0 0,0 7 97 0 0,-6 59 1 0 0,1-56 180 0 0,-9 33 0 0 0,10-55-71 0 0,0 0 0 0 0,-1-1 1 0 0,-1 1-1 0 0,0-1 1 0 0,0 0-1 0 0,-9 13 0 0 0,13-22-172 0 0,0-1 0 0 0,0 1 0 0 0,-1-1 0 0 0,1 0 0 0 0,0 0 0 0 0,-1 0 0 0 0,1 1 0 0 0,-1-1 0 0 0,1 0 0 0 0,-1-1 0 0 0,1 1 0 0 0,-1 0 0 0 0,0 0 0 0 0,1-1 0 0 0,-1 1 0 0 0,0-1 0 0 0,0 0 0 0 0,1 1 0 0 0,-1-1 0 0 0,0 0 0 0 0,0 0 0 0 0,0 0 0 0 0,1 0 0 0 0,-1 0 0 0 0,0-1 0 0 0,0 1 0 0 0,1 0 0 0 0,-1-1 0 0 0,0 1 0 0 0,-2-2 0 0 0,-7-3 9 0 0,2 0 1 0 0,-1 0 0 0 0,1-1 0 0 0,-10-7 0 0 0,0 0 5 0 0,8 6-93 0 0,2 0 1 0 0,-1 0 0 0 0,1-1 0 0 0,0-1 0 0 0,1 1 0 0 0,0-1 0 0 0,0-1 0 0 0,-10-16 0 0 0,14 19-591 0 0,-1-1 1 0 0,1 0 0 0 0,1 0-1 0 0,0 0 1 0 0,0 0 0 0 0,0-1-1 0 0,-1-12 1 0 0,4 17 223 0 0,0 0 0 0 0,0 0 0 0 0,0 0 0 0 0,1 0 0 0 0,0 0 0 0 0,0 0 0 0 0,0 0 0 0 0,0 0 0 0 0,0 0 0 0 0,1 1 0 0 0,0-1 0 0 0,3-6 0 0 0,4-7-2275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5:59.60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102 100 9202 0 0,'-14'14'1249'0'0,"-41"45"2249"0"0,51-54-3258 0 0,0 0 1 0 0,1 0-1 0 0,0 0 1 0 0,0 0 0 0 0,0 1-1 0 0,1 0 1 0 0,-1-1 0 0 0,1 1-1 0 0,1 0 1 0 0,-3 9 0 0 0,4-14-204 0 0,0 0 0 0 0,0 0 0 0 0,0 0 0 0 0,0 0 0 0 0,0 0 0 0 0,0 0 0 0 0,0 0 0 0 0,0 0 0 0 0,0 0 0 0 0,0 0 0 0 0,1-1 0 0 0,-1 1 0 0 0,0 0 0 0 0,1 0 0 0 0,-1 0 0 0 0,1 0 0 0 0,-1 0 0 0 0,1-1 0 0 0,-1 1 0 0 0,1 0 0 0 0,-1 0 0 0 0,1-1 1 0 0,0 1-1 0 0,-1 0 0 0 0,1-1 0 0 0,0 1 0 0 0,-1-1 0 0 0,1 1 0 0 0,1 0 0 0 0,1 0-1 0 0,-1-1 0 0 0,1 1-1 0 0,0-1 1 0 0,-1 1 0 0 0,1-1 0 0 0,0 0 0 0 0,-1 0 0 0 0,1 0 0 0 0,0 0-1 0 0,3-1 1 0 0,7-2 14 0 0,1 0 1 0 0,24-10-1 0 0,-5-2-1816 0 0,0 0-1 0 0,44-29 1 0 0,-57 31 1528 0 0,-1-1 0 0 0,-1 0 0 0 0,0-2 0 0 0,27-30 0 0 0,-43 45 204 0 0,-1-1 1 0 0,1 1 0 0 0,-1-1 0 0 0,0 1 0 0 0,0-1 0 0 0,0 0 0 0 0,0 1 0 0 0,0-1 0 0 0,0 0 0 0 0,0 0 0 0 0,-1 0 0 0 0,1 0-1 0 0,0 1 1 0 0,-1-1 0 0 0,0 0 0 0 0,1 0 0 0 0,-1 0 0 0 0,0 0 0 0 0,0 0 0 0 0,0 0 0 0 0,0 0 0 0 0,-1 0 0 0 0,1 0 0 0 0,-1-3-1 0 0,0 3 13 0 0,-1 1 0 0 0,1-1 0 0 0,0 1 0 0 0,-1-1-1 0 0,1 0 1 0 0,-1 1 0 0 0,0 0 0 0 0,1-1 0 0 0,-1 1-1 0 0,0 0 1 0 0,0 0 0 0 0,0 0 0 0 0,0 0-1 0 0,0 1 1 0 0,0-1 0 0 0,0 0 0 0 0,0 1 0 0 0,0-1-1 0 0,0 1 1 0 0,0 0 0 0 0,0 0 0 0 0,-3 0 0 0 0,-48-3-1 0 0,-1 3 1 0 0,-64 8 0 0 0,114-7 19 0 0,-1-1 0 0 0,1 0 0 0 0,0 1 1 0 0,0 0-1 0 0,0 0 0 0 0,0 0 0 0 0,0 1 1 0 0,1-1-1 0 0,-1 1 0 0 0,0 0 1 0 0,1 0-1 0 0,-1 0 0 0 0,1 1 0 0 0,-1-1 1 0 0,1 1-1 0 0,0 0 0 0 0,0 0 0 0 0,0 0 1 0 0,1 0-1 0 0,-1 0 0 0 0,1 1 0 0 0,0-1 1 0 0,0 1-1 0 0,0-1 0 0 0,0 1 1 0 0,0 0-1 0 0,1 0 0 0 0,0 0 0 0 0,0 0 1 0 0,0 0-1 0 0,-1 5 0 0 0,2 1 20 0 0,0 0-1 0 0,0 1 0 0 0,1-1 1 0 0,0 0-1 0 0,0 1 1 0 0,1-1-1 0 0,1 0 0 0 0,0 0 1 0 0,0-1-1 0 0,1 1 1 0 0,7 13-1 0 0,-4-10 36 0 0,0-1 0 0 0,0 0 0 0 0,2 0 0 0 0,-1 0 0 0 0,1-1 0 0 0,17 15 0 0 0,-21-22-45 0 0,-1 0 0 0 0,1-1 0 0 0,0 1 0 0 0,0-1 0 0 0,1 0 0 0 0,-1-1 0 0 0,0 1 0 0 0,1-1 0 0 0,0 0 0 0 0,-1-1 0 0 0,1 1 0 0 0,0-1 0 0 0,0 0 0 0 0,0-1 0 0 0,0 0 0 0 0,0 1 0 0 0,0-2 0 0 0,8 0 0 0 0,-4-1-179 0 0,0 0 0 0 0,0-1 0 0 0,0 0 1 0 0,-1 0-1 0 0,1-1 0 0 0,14-9 0 0 0,-16 8-710 0 0,0 0-1 0 0,0-1 1 0 0,-1 0 0 0 0,1 0-1 0 0,-2-1 1 0 0,1 0-1 0 0,8-10 1 0 0,-4-1-1332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1.39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267 151 3153 0 0,'0'0'170'0'0,"-33"9"4206"0"0,27-9-3985 0 0,1 0 0 0 0,-1 0 1 0 0,0-1-1 0 0,1 0 0 0 0,-1 0 0 0 0,0 0 0 0 0,1 0 1 0 0,-1-1-1 0 0,1 0 0 0 0,0 0 0 0 0,0-1 0 0 0,-1 1 1 0 0,-4-5-1 0 0,4 4-252 0 0,0-1-1 0 0,-1 1 1 0 0,1 1 0 0 0,-1-1-1 0 0,1 1 1 0 0,-11-2 0 0 0,14 4-122 0 0,0 0 1 0 0,0 0-1 0 0,0 0 1 0 0,0 0-1 0 0,0 1 1 0 0,0 0-1 0 0,0-1 1 0 0,0 1-1 0 0,1 0 1 0 0,-1 0-1 0 0,0 0 1 0 0,0 1-1 0 0,1-1 1 0 0,-1 1-1 0 0,1 0 1 0 0,-1-1-1 0 0,1 1 0 0 0,0 0 1 0 0,-4 4-1 0 0,2-1 10 0 0,0 1 0 0 0,0 0-1 0 0,0-1 1 0 0,1 1 0 0 0,0 0-1 0 0,0 1 1 0 0,1-1 0 0 0,-1 1-1 0 0,1-1 1 0 0,1 1 0 0 0,-1-1-1 0 0,1 1 1 0 0,0 12 0 0 0,0-5 38 0 0,1-1 1 0 0,0 1 0 0 0,2 0 0 0 0,-1-1 0 0 0,8 27 0 0 0,-7-33-32 0 0,1 0 1 0 0,0 0 0 0 0,0-1 0 0 0,1 1 0 0 0,-1-1-1 0 0,2 0 1 0 0,-1 0 0 0 0,1 0 0 0 0,-1 0 0 0 0,2-1-1 0 0,-1 0 1 0 0,1 0 0 0 0,-1-1 0 0 0,1 1 0 0 0,0-1-1 0 0,1 0 1 0 0,-1-1 0 0 0,8 4 0 0 0,-10-6-25 0 0,0 1 0 0 0,0-1 1 0 0,0 0-1 0 0,0 0 1 0 0,0-1-1 0 0,0 1 0 0 0,0-1 1 0 0,0 0-1 0 0,0 0 0 0 0,0 0 1 0 0,0 0-1 0 0,0-1 0 0 0,0 1 1 0 0,0-1-1 0 0,0 0 1 0 0,0-1-1 0 0,0 1 0 0 0,0-1 1 0 0,0 1-1 0 0,-1-1 0 0 0,1 0 1 0 0,-1-1-1 0 0,1 1 0 0 0,-1-1 1 0 0,0 1-1 0 0,0-1 1 0 0,0 0-1 0 0,0 0 0 0 0,-1 0 1 0 0,1 0-1 0 0,-1-1 0 0 0,0 1 1 0 0,3-5-1 0 0,4-9-43 0 0,-1 1 0 0 0,0-2 1 0 0,-1 1-1 0 0,-1-1 0 0 0,-1 0 0 0 0,6-34 0 0 0,-9 43 41 0 0,-1 1 0 0 0,-1-1 1 0 0,1 1-1 0 0,-1-1 0 0 0,-1 0 0 0 0,0 1 0 0 0,0-1 0 0 0,-1 1 0 0 0,0 0 0 0 0,0-1 0 0 0,-1 1 0 0 0,0 0 1 0 0,0 0-1 0 0,-1 0 0 0 0,0 1 0 0 0,-1-1 0 0 0,-5-6 0 0 0,10 13-3 0 0,-1 0 0 0 0,1 1-1 0 0,-1-1 1 0 0,1 1 0 0 0,0-1 0 0 0,-1 1-1 0 0,0-1 1 0 0,1 1 0 0 0,-1-1 0 0 0,1 1-1 0 0,-1 0 1 0 0,1-1 0 0 0,-1 1-1 0 0,0 0 1 0 0,1-1 0 0 0,-1 1 0 0 0,0 0-1 0 0,1 0 1 0 0,-1-1 0 0 0,0 1 0 0 0,1 0-1 0 0,-1 0 1 0 0,0 0 0 0 0,0 0 0 0 0,1 0-1 0 0,-1 0 1 0 0,0 0 0 0 0,1 0 0 0 0,-1 1-1 0 0,0-1 1 0 0,1 0 0 0 0,-1 0 0 0 0,0 1-1 0 0,1-1 1 0 0,-2 1 0 0 0,2-1-5 0 0,0 1-1 0 0,-1-1 1 0 0,1 1 0 0 0,0-1 0 0 0,0 1-1 0 0,0 0 1 0 0,0-1 0 0 0,0 1 0 0 0,0-1-1 0 0,0 1 1 0 0,0 0 0 0 0,0-1 0 0 0,0 1-1 0 0,0-1 1 0 0,0 1 0 0 0,0-1 0 0 0,0 1-1 0 0,0 0 1 0 0,0-1 0 0 0,1 1 0 0 0,-1-1-1 0 0,0 1 1 0 0,1-1 0 0 0,-1 1 0 0 0,0-1 0 0 0,1 1-1 0 0,-1-1 1 0 0,0 1 0 0 0,1-1 0 0 0,-1 0-1 0 0,1 1 1 0 0,-1-1 0 0 0,1 0 0 0 0,-1 1-1 0 0,1-1 1 0 0,-1 0 0 0 0,1 1 0 0 0,-1-1-1 0 0,1 0 1 0 0,-1 0 0 0 0,1 0 0 0 0,0 0-1 0 0,0 1 1 0 0,5 1-25 0 0,-1 0 0 0 0,1 0 0 0 0,0-1 0 0 0,0 0 0 0 0,-1 0 0 0 0,1 0 0 0 0,0-1 0 0 0,0 0 0 0 0,0 0 0 0 0,0 0 0 0 0,0-1 0 0 0,0 1 0 0 0,0-1 0 0 0,-1-1-1 0 0,1 1 1 0 0,0-1 0 0 0,-1 0 0 0 0,1-1 0 0 0,7-4 0 0 0,-1 1-126 0 0,0-2-1 0 0,0 0 1 0 0,0 0 0 0 0,-1-1-1 0 0,0 0 1 0 0,-1-1-1 0 0,10-12 1 0 0,-19 21 136 0 0,0-1-1 0 0,0 1 1 0 0,0-1 0 0 0,0 1 0 0 0,0-1 0 0 0,-1 1-1 0 0,1-1 1 0 0,-1 0 0 0 0,1 1 0 0 0,-1-1-1 0 0,1-2 1 0 0,-2 20-180 0 0,6 82 1046 0 0,27 153-1 0 0,-16-142-702 0 0,-14-91-153 0 0,1 1 0 0 0,1 0 0 0 0,1-1 1 0 0,0 1-1 0 0,1-1 0 0 0,14 29 0 0 0,-20-46-19 0 0,1-1-1 0 0,-1 1 1 0 0,0-1-1 0 0,0 1 1 0 0,0-1-1 0 0,1 0 1 0 0,-1 1-1 0 0,0-1 1 0 0,0 1-1 0 0,1-1 1 0 0,-1 1-1 0 0,0-1 1 0 0,1 0-1 0 0,-1 1 1 0 0,1-1-1 0 0,-1 0 1 0 0,0 0-1 0 0,1 1 1 0 0,-1-1-1 0 0,1 0 1 0 0,-1 0-1 0 0,1 1 1 0 0,-1-1-1 0 0,1 0 1 0 0,-1 0-1 0 0,1 0 1 0 0,-1 0-1 0 0,1 0 1 0 0,-1 0-1 0 0,1 0 1 0 0,-1 0-1 0 0,1 0 1 0 0,-1 0-1 0 0,1 0 1 0 0,-1 0-1 0 0,1 0 1 0 0,-1 0-1 0 0,1 0 1 0 0,-1 0-1 0 0,1-1 1 0 0,-1 1-1 0 0,1 0 1 0 0,-1 0-1 0 0,0-1 0 0 0,1 1 1 0 0,-1 0-1 0 0,1-1 1 0 0,-1 1-1 0 0,0 0 1 0 0,1-1-1 0 0,-1 1 1 0 0,0-1-1 0 0,1 1 1 0 0,-1 0-1 0 0,0-1 1 0 0,0 1-1 0 0,1-1 1 0 0,-1 1-1 0 0,0-1 1 0 0,0 1-1 0 0,0-1 1 0 0,0 0-1 0 0,15-39-3070 0 0,-13 32 2417 0 0,39-171-6524 0 0,-27 110 6504 0 0,-7 33-668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1.73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 1 5185 0 0,'-5'147'2505'0'0,"0"30"2295"0"0,6-140-3938 0 0,2 0 0 0 0,12 62-1 0 0,-13-91-1668 0 0,0-1 0 0 0,1 1 0 0 0,0-1 0 0 0,0 1 0 0 0,1-1 0 0 0,5 8 0 0 0,-8-14 628 0 0,-1 0 1 0 0,1 0-1 0 0,0 0 0 0 0,-1 0 0 0 0,1-1 0 0 0,0 1 0 0 0,-1 0 0 0 0,1-1 1 0 0,0 1-1 0 0,0 0 0 0 0,0-1 0 0 0,-1 1 0 0 0,1-1 0 0 0,0 0 0 0 0,0 1 1 0 0,0-1-1 0 0,0 1 0 0 0,0-1 0 0 0,0 0 0 0 0,0 0 0 0 0,0 0 0 0 0,1 0 1 0 0,0 0 66 0 0,-1-1 0 0 0,0 0-1 0 0,1 1 1 0 0,-1-1 0 0 0,0 0 0 0 0,0 0 0 0 0,0 0 0 0 0,0 0 0 0 0,0 0 0 0 0,0 0 0 0 0,0-1 0 0 0,0 1 0 0 0,0 0 0 0 0,0 0 0 0 0,-1-1 0 0 0,1 1 0 0 0,0 0-1 0 0,-1-1 1 0 0,1 1 0 0 0,0-3 0 0 0,4-12-2007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0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 31 7930 0 0,'-1'0'124'0'0,"0"-1"1"0"0,0 1-1 0 0,0-1 1 0 0,0 1 0 0 0,0-1-1 0 0,0 1 1 0 0,0 0-1 0 0,0-1 1 0 0,-1 1-1 0 0,1 0 1 0 0,0 0 0 0 0,0 0-1 0 0,0 0 1 0 0,0 0-1 0 0,-1 0 1 0 0,1 0-1 0 0,0 0 1 0 0,0 0 0 0 0,0 1-1 0 0,0-1 1 0 0,0 0-1 0 0,0 1 1 0 0,0-1-1 0 0,-3 2 1 0 0,3-1 24 0 0,0 0 0 0 0,0 1 0 0 0,-1-1 0 0 0,1 1 0 0 0,0-1 0 0 0,0 1 0 0 0,1 0 0 0 0,-1-1 0 0 0,0 1 0 0 0,0 0 0 0 0,1 0 0 0 0,-1 0 0 0 0,0 3 0 0 0,0 4 167 0 0,0 1 0 0 0,1-1 0 0 0,0 1 0 0 0,2 17 0 0 0,25 90 761 0 0,-17-83-810 0 0,-2 0 0 0 0,4 38 1 0 0,-11-69-238 0 0,-1 1-1 0 0,0-1 1 0 0,0 0 0 0 0,-1 0 0 0 0,1 0 0 0 0,-1 0-1 0 0,1 0 1 0 0,-1 0 0 0 0,0 0 0 0 0,0 0 0 0 0,-2 3-1 0 0,-2-40 789 0 0,7 12-829 0 0,0 0 0 0 0,2 1 1 0 0,0-1-1 0 0,1 1 0 0 0,2 0 0 0 0,0 0 1 0 0,1 1-1 0 0,1 0 0 0 0,1 1 0 0 0,1-1 1 0 0,0 2-1 0 0,1 0 0 0 0,1 0 0 0 0,1 1 1 0 0,1 1-1 0 0,17-15 0 0 0,-27 26-11 0 0,1 1 0 0 0,0 0 1 0 0,0 0-1 0 0,0 0 0 0 0,0 1 0 0 0,0 0 0 0 0,1 1 0 0 0,10-4 1 0 0,-15 5 20 0 0,-1 1 0 0 0,1-1 0 0 0,0 1 1 0 0,-1 0-1 0 0,1 0 0 0 0,-1-1 0 0 0,1 1 0 0 0,0 0 1 0 0,-1 0-1 0 0,1 1 0 0 0,-1-1 0 0 0,1 0 1 0 0,-1 0-1 0 0,1 1 0 0 0,0-1 0 0 0,-1 1 1 0 0,1 0-1 0 0,-1-1 0 0 0,0 1 0 0 0,1 0 1 0 0,-1 0-1 0 0,0 0 0 0 0,1-1 0 0 0,-1 2 0 0 0,0-1 1 0 0,0 0-1 0 0,0 0 0 0 0,0 0 0 0 0,0 0 1 0 0,0 1-1 0 0,0-1 0 0 0,0 0 0 0 0,0 1 1 0 0,-1-1-1 0 0,1 1 0 0 0,-1-1 0 0 0,1 1 1 0 0,-1-1-1 0 0,1 1 0 0 0,-1 0 0 0 0,0-1 0 0 0,0 4 1 0 0,2 12 46 0 0,-2 2 0 0 0,0-1 0 0 0,-1 0 0 0 0,-5 23 0 0 0,-19 72 44 0 0,20-94-85 0 0,-1 3 34 0 0,-7 44 0 0 0,12-61-88 0 0,1 0-1 0 0,0 0 0 0 0,0 0 1 0 0,0-1-1 0 0,0 1 0 0 0,1 0 1 0 0,-1 0-1 0 0,1 0 0 0 0,1 0 1 0 0,-1-1-1 0 0,1 1 1 0 0,-1 0-1 0 0,1-1 0 0 0,1 1 1 0 0,2 4-1 0 0,10 2-1630 0 0,-14-11 1298 0 0,1 1-1 0 0,0-1 1 0 0,-1 0-1 0 0,1 1 1 0 0,-1-1-1 0 0,1 0 1 0 0,-1 0 0 0 0,1 0-1 0 0,0-1 1 0 0,-1 1-1 0 0,1 0 1 0 0,-1-1-1 0 0,1 1 1 0 0,-1-1-1 0 0,1 1 1 0 0,-1-1-1 0 0,1 1 1 0 0,-1-1-1 0 0,0 0 1 0 0,1 0-1 0 0,-1 0 1 0 0,0 0 0 0 0,0 0-1 0 0,1 0 1 0 0,0-2-1 0 0,8-9-3170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2.25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36 30 6321 0 0,'-3'0'469'0'0,"1"-1"0"0"0,-1 1-1 0 0,0 0 1 0 0,0 0-1 0 0,1 1 1 0 0,-1-1 0 0 0,0 0-1 0 0,-3 2 1 0 0,-2 4 664 0 0,8-5-1095 0 0,0-1 1 0 0,1 1-1 0 0,-1 0 0 0 0,0-1 0 0 0,0 1 1 0 0,1-1-1 0 0,-1 1 0 0 0,0-1 0 0 0,1 1 1 0 0,-1-1-1 0 0,0 1 0 0 0,1-1 0 0 0,-1 1 0 0 0,1-1 1 0 0,-1 0-1 0 0,1 1 0 0 0,-1-1 0 0 0,1 0 1 0 0,-1 1-1 0 0,1-1 0 0 0,0 0 0 0 0,7 5 31 0 0,0-2 1 0 0,1 1-1 0 0,-1-1 0 0 0,0 0 0 0 0,1-1 0 0 0,0 0 0 0 0,0 0 0 0 0,-1-1 0 0 0,16 0 0 0 0,-20-1-337 0 0,0 1-1 0 0,0-2 1 0 0,0 1-1 0 0,0 0 1 0 0,0-1-1 0 0,0 0 1 0 0,0 1-1 0 0,0-2 1 0 0,0 1-1 0 0,-1 0 1 0 0,1-1-1 0 0,0 0 1 0 0,-1 1-1 0 0,1-2 1 0 0,-1 1-1 0 0,0 0 1 0 0,0-1-1 0 0,0 1 1 0 0,0-1-1 0 0,0 0 1 0 0,0 0-1 0 0,-1 0 1 0 0,4-6-1 0 0,-5 9 216 0 0,-1-1 0 0 0,1 0-1 0 0,-1 0 1 0 0,1 1 0 0 0,-1-1 0 0 0,0 0 0 0 0,1 1-1 0 0,-1-1 1 0 0,0 0 0 0 0,0 0 0 0 0,0 0 0 0 0,0 1-1 0 0,0-1 1 0 0,1 0 0 0 0,-1 0 0 0 0,0 1 0 0 0,-1-1-1 0 0,1 0 1 0 0,0 0 0 0 0,0 0 0 0 0,0 1 0 0 0,0-1-1 0 0,-1 0 1 0 0,1 0 0 0 0,0 1 0 0 0,-1-1-1 0 0,1 0 1 0 0,0 0 0 0 0,-2 0 0 0 0,1 0 5 0 0,0 0 1 0 0,0 1-1 0 0,-1-1 1 0 0,1 0 0 0 0,-1 1-1 0 0,1-1 1 0 0,-1 1-1 0 0,1 0 1 0 0,0-1-1 0 0,-1 1 1 0 0,1 0-1 0 0,-1 0 1 0 0,0 0-1 0 0,-1 0 1 0 0,-5 1 9 0 0,0 0 1 0 0,-1 0-1 0 0,1 0 0 0 0,-11 5 1 0 0,13-4 143 0 0,0 2 1 0 0,0-1 0 0 0,1 1 0 0 0,0 0-1 0 0,-1 0 1 0 0,1 0 0 0 0,0 1 0 0 0,1-1-1 0 0,-1 1 1 0 0,1 1 0 0 0,0-1 0 0 0,1 0 0 0 0,-1 1-1 0 0,1 0 1 0 0,0 0 0 0 0,0 0 0 0 0,1 0-1 0 0,0 0 1 0 0,0 1 0 0 0,-1 7 0 0 0,-2 8 279 0 0,1 0 1 0 0,1 0-1 0 0,1 1 0 0 0,1 37 1 0 0,2-44-229 0 0,1 0 0 0 0,0-1 0 0 0,1 1 0 0 0,1-1 0 0 0,8 22 0 0 0,-10-32-134 0 0,0 1 0 0 0,0 0-1 0 0,1-1 1 0 0,0 1 0 0 0,0-1-1 0 0,1 0 1 0 0,-1 0 0 0 0,1 0-1 0 0,0-1 1 0 0,0 1 0 0 0,1-1-1 0 0,-1 0 1 0 0,1 0 0 0 0,0 0-1 0 0,0-1 1 0 0,10 6 0 0 0,-12-8-113 0 0,1 0 0 0 0,-1 0 0 0 0,0-1 0 0 0,0 1-1 0 0,0-1 1 0 0,1 1 0 0 0,-1-1 0 0 0,0 0 0 0 0,1 0 0 0 0,-1 0 0 0 0,0-1 0 0 0,0 1 0 0 0,1-1 0 0 0,-1 0 0 0 0,0 0 0 0 0,0 0 0 0 0,4-2 0 0 0,-1 0-196 0 0,-1-1 1 0 0,0 1 0 0 0,0-1-1 0 0,0 0 1 0 0,0 0 0 0 0,-1-1 0 0 0,1 1-1 0 0,5-9 1 0 0,0-2-122 0 0,-1 0-1 0 0,-1 0 1 0 0,0-1-1 0 0,-1 0 1 0 0,9-30 0 0 0,-13 37 469 0 0,0 0 0 0 0,-1-1-1 0 0,0 1 1 0 0,0-1 0 0 0,-1 0 0 0 0,0 1 0 0 0,-1-1 0 0 0,0 0 0 0 0,-1 0 0 0 0,0 1 0 0 0,0-1 0 0 0,-1 0 0 0 0,0 1-1 0 0,-1 0 1 0 0,0-1 0 0 0,-7-13 0 0 0,9 21 97 0 0,0 0 0 0 0,0 0 0 0 0,0 1 0 0 0,0-1 0 0 0,0 0 1 0 0,1 0-1 0 0,-1 0 0 0 0,1 0 0 0 0,-1 0 0 0 0,1-1 0 0 0,0 1 0 0 0,-1 0 0 0 0,1 0 0 0 0,0 0 0 0 0,0 0 0 0 0,1-3 0 0 0,0 3-85 0 0,1 0 0 0 0,-1 0 0 0 0,0 1 0 0 0,1-1 0 0 0,-1 0 0 0 0,1 1-1 0 0,0 0 1 0 0,0-1 0 0 0,-1 1 0 0 0,1 0 0 0 0,0 0 0 0 0,0 0 0 0 0,0 0 0 0 0,0 0 0 0 0,3-1 0 0 0,21-8-98 0 0,1 2 0 0 0,1 0 0 0 0,42-5 0 0 0,-65 12-84 0 0,-2 0-85 0 0,0 0 1 0 0,0 0 0 0 0,0 1-1 0 0,0-1 1 0 0,0 1 0 0 0,0 0-1 0 0,0 0 1 0 0,0 0 0 0 0,0 1-1 0 0,0-1 1 0 0,0 0 0 0 0,-1 1-1 0 0,5 1 1 0 0,-7-1 133 0 0,0-1-1 0 0,0 1 1 0 0,0 0 0 0 0,0-1-1 0 0,0 1 1 0 0,0-1 0 0 0,0 1-1 0 0,0 0 1 0 0,0-1 0 0 0,0 1 0 0 0,-1-1-1 0 0,1 1 1 0 0,0-1 0 0 0,0 1-1 0 0,-1-1 1 0 0,1 1 0 0 0,0-1-1 0 0,-1 1 1 0 0,1-1 0 0 0,0 1 0 0 0,-1-1-1 0 0,1 0 1 0 0,-1 1 0 0 0,1-1-1 0 0,-1 0 1 0 0,1 1 0 0 0,-1-1-1 0 0,1 0 1 0 0,-1 1 0 0 0,1-1 0 0 0,-1 0-1 0 0,0 0 1 0 0,0 1 0 0 0,-20 9-9 0 0,10-5 389 0 0,0 1 0 0 0,1 0-1 0 0,0 0 1 0 0,0 1-1 0 0,0 0 1 0 0,1 1-1 0 0,0 0 1 0 0,0 1 0 0 0,1 0-1 0 0,0 0 1 0 0,1 1-1 0 0,0 0 1 0 0,1 0 0 0 0,0 0-1 0 0,0 1 1 0 0,1 0-1 0 0,-5 14 1 0 0,7-17-125 0 0,0 1 1 0 0,1 0-1 0 0,0 0 1 0 0,0 0 0 0 0,1 0-1 0 0,0 0 1 0 0,1 0-1 0 0,0 0 1 0 0,0 1-1 0 0,1-1 1 0 0,0 0-1 0 0,1 0 1 0 0,0 0-1 0 0,0 0 1 0 0,1 0-1 0 0,0-1 1 0 0,0 1-1 0 0,1-1 1 0 0,0 0-1 0 0,1 0 1 0 0,0 0-1 0 0,0 0 1 0 0,8 8-1 0 0,-11-14-157 0 0,1 1-1 0 0,0 0 0 0 0,0-1 1 0 0,0 1-1 0 0,0-1 1 0 0,1 0-1 0 0,-1 0 0 0 0,1 0 1 0 0,-1 0-1 0 0,1-1 1 0 0,0 1-1 0 0,-1-1 1 0 0,1 0-1 0 0,0 0 0 0 0,0-1 1 0 0,7 2-1 0 0,-4-3 18 0 0,-1 1-1 0 0,0-1 1 0 0,1 0-1 0 0,-1 0 1 0 0,0-1-1 0 0,0 0 1 0 0,0 0-1 0 0,0 0 1 0 0,9-6-1 0 0,2-2-453 0 0,-2 0-1 0 0,1-2 0 0 0,-2 0 1 0 0,1 0-1 0 0,-2-1 1 0 0,15-17-1 0 0,-18 18-704 0 0,-1 0 0 0 0,0-1 0 0 0,-1 0-1 0 0,0-1 1 0 0,-1 1 0 0 0,8-24 0 0 0,-11 26 738 0 0,-1 0 0 0 0,0 0 0 0 0,-1-1 1 0 0,-1 1-1 0 0,1-20 0 0 0,-2 15-1306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2.59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19 0 4073 0 0,'-4'15'1110'0'0,"2"0"0"0"0,-1 0-1 0 0,2-1 1 0 0,0 1 0 0 0,1 0 0 0 0,2 27 0 0 0,-1-21-569 0 0,12 100 953 0 0,-7-72-1825 0 0,1 49 0 0 0,-28-128-9010 0 0,16 11 9423 0 0,1 0 1 0 0,1 0-1 0 0,1 0 0 0 0,1 0 0 0 0,0-1 1 0 0,1 1-1 0 0,2-1 0 0 0,3-19 0 0 0,-5 38 111 0 0,0-1 0 0 0,0 1-1 0 0,1 0 1 0 0,-1-1 0 0 0,1 1-1 0 0,-1 0 1 0 0,1-1 0 0 0,0 1 0 0 0,-1 0-1 0 0,1 0 1 0 0,0-1 0 0 0,0 1-1 0 0,0 0 1 0 0,0 0 0 0 0,0 0-1 0 0,0 0 1 0 0,0 0 0 0 0,0 0 0 0 0,0 0-1 0 0,1 1 1 0 0,-1-1 0 0 0,0 0-1 0 0,1 1 1 0 0,-1-1 0 0 0,0 1-1 0 0,1-1 1 0 0,-1 1 0 0 0,0 0-1 0 0,1-1 1 0 0,-1 1 0 0 0,1 0 0 0 0,-1 0-1 0 0,2 0 1 0 0,5 1 100 0 0,-1 1 0 0 0,0 0-1 0 0,1 0 1 0 0,-1 0 0 0 0,11 6 0 0 0,-11-5-668 0 0,0 0 1 0 0,0 0-1 0 0,0-1 1 0 0,11 2-1 0 0,-13-3-304 0 0,-1-1-1 0 0,1-1 1 0 0,-1 1-1 0 0,1-1 0 0 0,-1 1 1 0 0,1-1-1 0 0,-1-1 1 0 0,0 1-1 0 0,1 0 0 0 0,-1-1 1 0 0,7-4-1 0 0,3-3-1407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2.92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34 1 4705 0 0,'-1'0'214'0'0,"-2"1"169"0"0,0 0 0 0 0,1 0 0 0 0,-1 0 0 0 0,0 1 0 0 0,1-1 0 0 0,-1 1 0 0 0,1-1 0 0 0,-1 1 0 0 0,1 0 0 0 0,0 0 0 0 0,-3 3 0 0 0,30-3 1076 0 0,34-6-556 0 0,-44 2-842 0 0,-1 0 0 0 0,1 2 0 0 0,-1-1 1 0 0,17 3-1 0 0,-8 1-9 0 0,38 7 12 0 0,-56-9-54 0 0,0 0-1 0 0,-1 0 1 0 0,1 1 0 0 0,-1 0-1 0 0,0 0 1 0 0,0 0 0 0 0,1 0-1 0 0,-1 1 1 0 0,0-1 0 0 0,3 5-1 0 0,-5-6 3 0 0,-1 1 0 0 0,0 0 0 0 0,0-1 0 0 0,0 1 0 0 0,-1 0 0 0 0,1-1 0 0 0,0 1 0 0 0,-1 0-1 0 0,1 0 1 0 0,-1 0 0 0 0,1 0 0 0 0,-1-1 0 0 0,0 1 0 0 0,0 0 0 0 0,0 0 0 0 0,0 0 0 0 0,0 0 0 0 0,0 0-1 0 0,-1 0 1 0 0,1 0 0 0 0,-1-1 0 0 0,1 1 0 0 0,-1 0 0 0 0,0 0 0 0 0,0 0 0 0 0,1-1 0 0 0,-1 1 0 0 0,-2 1-1 0 0,-4 9 43 0 0,0-1-1 0 0,-18 21 1 0 0,15-19 3 0 0,-4 4 205 0 0,1 2 0 0 0,1-1 0 0 0,-18 38 0 0 0,28-49-123 0 0,-1-1 1 0 0,1 0-1 0 0,1 0 1 0 0,-1 1-1 0 0,1-1 1 0 0,0 1-1 0 0,0 11 1 0 0,1-14-73 0 0,1-1-1 0 0,-1 1 1 0 0,1-1 0 0 0,0 1-1 0 0,-1-1 1 0 0,2 0 0 0 0,-1 1 0 0 0,0-1-1 0 0,1 0 1 0 0,-1 0 0 0 0,1 0 0 0 0,0 0-1 0 0,0 0 1 0 0,0 0 0 0 0,4 4-1 0 0,-2-4-26 0 0,0 0 0 0 0,1-1 0 0 0,-1 1-1 0 0,1-1 1 0 0,-1 0 0 0 0,1 0 0 0 0,-1 0 0 0 0,1-1-1 0 0,0 1 1 0 0,0-1 0 0 0,0 0 0 0 0,0-1-1 0 0,0 1 1 0 0,0-1 0 0 0,0 0 0 0 0,0 0-1 0 0,0-1 1 0 0,5 0 0 0 0,4-1-41 0 0,-1-1 1 0 0,0 0-1 0 0,0 0 1 0 0,-1-1-1 0 0,21-10 1 0 0,10-9-265 0 0,-24 11-2191 0 0,29-22-1 0 0,-41 28 1685 0 0,0 0 0 0 0,0-1-1 0 0,-1 1 1 0 0,1-1 0 0 0,-1-1-1 0 0,-1 1 1 0 0,0-1-1 0 0,0 0 1 0 0,0 0 0 0 0,-1 0-1 0 0,6-17 1 0 0,-6 11-982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3.27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0 3537 0 0,'2'5'597'0'0,"0"-1"1"0"0,-1 0-1 0 0,1 1 1 0 0,-1 0 0 0 0,0-1-1 0 0,0 1 1 0 0,0-1-1 0 0,-1 1 1 0 0,1 0-1 0 0,-2 7 1 0 0,3 6 257 0 0,53 289 2232 0 0,-54-301-3373 0 0,2 22-1229 0 0,-6-14-4085 0 0,-3-39 2015 0 0,-21-174 3764 0 0,24 187-354 0 0,2 9 585 0 0,1 1-1 0 0,-1-1 1 0 0,1 1 0 0 0,-1-1 0 0 0,1 1 0 0 0,0-1-1 0 0,0 1 1 0 0,0-1 0 0 0,0 0 0 0 0,1-4-1 0 0,0 6-269 0 0,0 0 0 0 0,0 1-1 0 0,0-1 1 0 0,0 0-1 0 0,0 0 1 0 0,0 1 0 0 0,0-1-1 0 0,0 0 1 0 0,0 1-1 0 0,0 0 1 0 0,1-1 0 0 0,-1 1-1 0 0,0-1 1 0 0,0 1 0 0 0,0 0-1 0 0,1 0 1 0 0,-1 0-1 0 0,0 0 1 0 0,0 0 0 0 0,1 0-1 0 0,-1 0 1 0 0,0 0-1 0 0,0 0 1 0 0,0 1 0 0 0,1-1-1 0 0,-1 0 1 0 0,2 2-1 0 0,42 4 994 0 0,52 0 0 0 0,45-8-2337 0 0,-138 2 1024 0 0,3 0-994 0 0,1 0 0 0 0,0-1 0 0 0,0 0 0 0 0,-1 0 0 0 0,1-1 0 0 0,-1 0-1 0 0,8-3 1 0 0,-9 1-1097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3.65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11 119 10242 0 0,'-1'-1'186'0'0,"0"0"0"0"0,0 0 1 0 0,0 0-1 0 0,1 0 0 0 0,-1-1 0 0 0,0 1 0 0 0,0 0 0 0 0,1-1 0 0 0,-1 1 0 0 0,1 0 1 0 0,-1-1-1 0 0,1 1 0 0 0,0-1 0 0 0,-1 1 0 0 0,1-1 0 0 0,0 1 0 0 0,0-1 0 0 0,0 1 0 0 0,0-1 1 0 0,0 1-1 0 0,0 0 0 0 0,1-1 0 0 0,0-2 0 0 0,0 2-123 0 0,1-1 0 0 0,0 0 0 0 0,0 1 1 0 0,1-1-1 0 0,-1 1 0 0 0,1-1 0 0 0,-1 1 0 0 0,1 0 0 0 0,-1 0 0 0 0,5-2 0 0 0,7-4-41 0 0,0 0-1 0 0,1 1 1 0 0,0 1-1 0 0,0 1 1 0 0,0 0-1 0 0,1 0 1 0 0,0 2-1 0 0,0 0 1 0 0,0 0-1 0 0,0 2 1 0 0,0 0-1 0 0,0 1 1 0 0,0 1-1 0 0,1 0 1 0 0,-1 1-1 0 0,19 5 1 0 0,-31-7-23 0 0,-1 1 0 0 0,1 1 0 0 0,-1-1 1 0 0,0 0-1 0 0,1 1 0 0 0,-1-1 1 0 0,0 1-1 0 0,0 0 0 0 0,0 0 0 0 0,0 1 1 0 0,0-1-1 0 0,0 0 0 0 0,-1 1 0 0 0,1 0 1 0 0,-1-1-1 0 0,0 1 0 0 0,0 0 0 0 0,0 0 1 0 0,0 1-1 0 0,0-1 0 0 0,0 0 0 0 0,-1 1 1 0 0,0-1-1 0 0,0 1 0 0 0,0-1 0 0 0,0 1 1 0 0,0-1-1 0 0,-1 1 0 0 0,0 0 0 0 0,1-1 1 0 0,-1 1-1 0 0,-1 0 0 0 0,1 4 1 0 0,-3 13-19 0 0,0 0 1 0 0,-2 0 0 0 0,0 0 0 0 0,-12 30 0 0 0,10-32-34 0 0,0-2-140 0 0,0 1 0 0 0,-14 19 0 0 0,-1 6-1706 0 0,6 0-3507 0 0,36-67 766 0 0,-10 9 2620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3.99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21 0 5265 0 0,'-5'21'1177'0'0,"0"0"0"0"0,1 0 0 0 0,1 0 0 0 0,1 1 0 0 0,1 32 0 0 0,15 107 738 0 0,-13-153-1893 0 0,2 19-6 0 0,1-1-1 0 0,1 1 0 0 0,2-1 0 0 0,0 0 0 0 0,12 25 0 0 0,-19-51-115 0 0,0 1 0 0 0,0-1 1 0 0,0 0-1 0 0,0 1 0 0 0,0-1 0 0 0,0 0 0 0 0,0 1 0 0 0,1-1 1 0 0,-1 0-1 0 0,0 0 0 0 0,0 1 0 0 0,0-1 0 0 0,0 0 0 0 0,0 1 0 0 0,1-1 1 0 0,-1 0-1 0 0,0 0 0 0 0,0 1 0 0 0,0-1 0 0 0,1 0 0 0 0,-1 0 1 0 0,0 1-1 0 0,1-1 0 0 0,-1 0 0 0 0,0 0 0 0 0,0 0 0 0 0,1 1 1 0 0,-1-1-1 0 0,0 0 0 0 0,1 0 0 0 0,-1 0 0 0 0,0 0 0 0 0,1 0 1 0 0,-1 0-1 0 0,0 0 0 0 0,1 0 0 0 0,-1 0 0 0 0,1 0 0 0 0,2-14-2718 0 0,-4-23 143 0 0,-10-137 639 0 0,11 157 1713 0 0,-2-8-1446 0 0</inkml:trace>
  <inkml:trace contextRef="#ctx0" brushRef="#br0" timeOffset="1">63 110 2953 0 0,'0'0'178'0'0,"1"-1"0"0"0,-1 1 0 0 0,1 0 0 0 0,-1 0 0 0 0,1-1 1 0 0,-1 1-1 0 0,1 0 0 0 0,-1 0 0 0 0,1 0 0 0 0,0 0 0 0 0,-1 0 0 0 0,1 0 1 0 0,-1 0-1 0 0,1 0 0 0 0,-1 0 0 0 0,1 0 0 0 0,-1 0 0 0 0,1 0 0 0 0,0 0 1 0 0,-1 0-1 0 0,1 0 0 0 0,-1 0 0 0 0,1 1 0 0 0,-1-1 0 0 0,1 0 1 0 0,-1 0-1 0 0,1 1 0 0 0,-1-1 0 0 0,1 0 0 0 0,-1 1 0 0 0,1-1 179 0 0,-1 1-179 0 0,1-1 0 0 0,0 2 0 0 0,26 21 530 0 0,-10-9-344 0 0,16 2-335 0 0,-30-15-351 0 0,0-1 0 0 0,0 1 0 0 0,1-1 0 0 0,-1 1-1 0 0,0-1 1 0 0,0 0 0 0 0,0 0 0 0 0,1 0 0 0 0,-1-1-1 0 0,0 1 1 0 0,0-1 0 0 0,0 0 0 0 0,0 0 0 0 0,0 0-1 0 0,0 0 1 0 0,0 0 0 0 0,0-1 0 0 0,0 0-1 0 0,-1 1 1 0 0,1-1 0 0 0,0 0 0 0 0,4-4 0 0 0,2-3-1743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4.32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 0 5753 0 0,'-3'1'520'0'0,"1"1"0"0"0,-1-1 0 0 0,0 1 0 0 0,1 0 0 0 0,0 0 1 0 0,-1 0-1 0 0,1 0 0 0 0,0 0 0 0 0,0 0 0 0 0,-2 4 0 0 0,4-6-472 0 0,-1 0 1 0 0,1 1 0 0 0,0-1-1 0 0,0 0 1 0 0,0 0-1 0 0,0 1 1 0 0,0-1 0 0 0,0 0-1 0 0,0 1 1 0 0,-1-1-1 0 0,1 0 1 0 0,0 0 0 0 0,0 1-1 0 0,0-1 1 0 0,0 0-1 0 0,0 1 1 0 0,0-1 0 0 0,1 0-1 0 0,-1 0 1 0 0,0 1-1 0 0,0-1 1 0 0,0 0 0 0 0,0 1-1 0 0,0-1 1 0 0,0 0-1 0 0,0 0 1 0 0,1 1 0 0 0,-1-1-1 0 0,0 0 1 0 0,0 0 0 0 0,0 1-1 0 0,0-1 1 0 0,1 0-1 0 0,-1 0 1 0 0,0 1 0 0 0,22 1 933 0 0,21-8-260 0 0,-22 3-576 0 0,0 0 0 0 0,24 1-1 0 0,-39 2-140 0 0,0 1 0 0 0,-1-1 0 0 0,1 1 0 0 0,0 0 0 0 0,0 1 0 0 0,-1-1-1 0 0,1 1 1 0 0,0 0 0 0 0,-1 0 0 0 0,0 1 0 0 0,0 0 0 0 0,7 4 0 0 0,-10-5 18 0 0,-1 0 0 0 0,1 0 0 0 0,0 0 0 0 0,-1 0 0 0 0,1 0 0 0 0,-1 1 0 0 0,1-1 0 0 0,-1 0 1 0 0,0 1-1 0 0,0-1 0 0 0,0 1 0 0 0,-1-1 0 0 0,1 1 0 0 0,0 0 0 0 0,-1-1 0 0 0,0 1 0 0 0,0 0 0 0 0,0-1 1 0 0,0 1-1 0 0,0 0 0 0 0,0-1 0 0 0,-1 1 0 0 0,1 0 0 0 0,-1-1 0 0 0,0 1 0 0 0,1-1 0 0 0,-1 1 0 0 0,-3 4 1 0 0,-3 8 46 0 0,0 0 1 0 0,-1 0-1 0 0,-13 17 1 0 0,18-28-69 0 0,-45 79 13 0 0,37-60-3 0 0,-2-1 0 0 0,0 0-1 0 0,-2 0 1 0 0,-27 29 0 0 0,36-45-65 0 0,4-7-12 0 0,7-13-82 0 0,16-22-59 0 0,-13 26 155 0 0,4-6-23 0 0,0 1-1 0 0,1 0 1 0 0,20-18-1 0 0,-29 30 69 0 0,-1 0 0 0 0,1 0 0 0 0,0 1 0 0 0,0-1 0 0 0,0 1 0 0 0,0 0 0 0 0,0 0 0 0 0,1 0 0 0 0,-1 0 0 0 0,1 1 0 0 0,-1 0 0 0 0,1 0 0 0 0,0 0 0 0 0,-1 0 0 0 0,1 1 0 0 0,0 0 0 0 0,0 0 0 0 0,-1 0 0 0 0,9 2 0 0 0,-9-1 7 0 0,-1 1-1 0 0,1 0 1 0 0,-1 0 0 0 0,1 0 0 0 0,-1 0 0 0 0,0 1 0 0 0,0-1 0 0 0,0 1 0 0 0,0 0 0 0 0,0 0-1 0 0,-1 0 1 0 0,1 0 0 0 0,-1 0 0 0 0,0 1 0 0 0,0-1 0 0 0,0 1 0 0 0,0-1 0 0 0,-1 1 0 0 0,3 7-1 0 0,0 2 25 0 0,0 0-1 0 0,-1 0 1 0 0,0 1-1 0 0,1 20 1 0 0,-4 31-363 0 0,-1-95-9511 0 0,1-30 7149 0 0,1 34 778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4.66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19 1 5057 0 0,'-2'1'412'0'0,"1"1"0"0"0,-1 0 0 0 0,1 0 0 0 0,-1-1 0 0 0,1 1 0 0 0,0 0-1 0 0,0 0 1 0 0,0 0 0 0 0,0 0 0 0 0,0 0 0 0 0,0 1 0 0 0,0-1 0 0 0,1 0 0 0 0,-1 0 0 0 0,1 0 0 0 0,-1 1 0 0 0,1-1-1 0 0,0 0 1 0 0,0 1 0 0 0,0-1 0 0 0,1 4 0 0 0,0-4-328 0 0,-1 0 0 0 0,1-1 0 0 0,0 1-1 0 0,0-1 1 0 0,0 1 0 0 0,0-1 0 0 0,0 0 0 0 0,0 1 0 0 0,0-1-1 0 0,0 0 1 0 0,0 0 0 0 0,1 1 0 0 0,-1-1 0 0 0,1 0 0 0 0,-1-1 0 0 0,1 1-1 0 0,-1 0 1 0 0,1 0 0 0 0,-1-1 0 0 0,1 1 0 0 0,0 0 0 0 0,-1-1-1 0 0,1 0 1 0 0,0 1 0 0 0,-1-1 0 0 0,1 0 0 0 0,0 0 0 0 0,0 0-1 0 0,2 0 1 0 0,16-1 40 0 0,1-1-1 0 0,-1-1 0 0 0,0 0 1 0 0,0-2-1 0 0,0 0 0 0 0,20-8 1 0 0,22-17-4527 0 0,-61 30 4103 0 0</inkml:trace>
  <inkml:trace contextRef="#ctx0" brushRef="#br0" timeOffset="1">28 163 4473 0 0,'0'1'118'0'0,"-1"-1"0"0"0,1 0 0 0 0,-1 0 0 0 0,1 1 0 0 0,-1-1 0 0 0,1 1 0 0 0,0-1 0 0 0,-1 0 0 0 0,1 1 0 0 0,0-1 0 0 0,-1 1 0 0 0,1-1 0 0 0,0 1 0 0 0,0-1 0 0 0,-1 1 0 0 0,1-1 0 0 0,0 1 0 0 0,0-1 0 0 0,0 1 0 0 0,0-1 0 0 0,0 1 0 0 0,0-1 0 0 0,-1 1 0 0 0,1-1 0 0 0,0 1 0 0 0,1-1 0 0 0,-1 1 0 0 0,0 0 0 0 0,0-1 0 0 0,0 1 0 0 0,0-1 0 0 0,0 1 0 0 0,1 0 0 0 0,0 0 13 0 0,0 0 0 0 0,0-1 0 0 0,0 1 0 0 0,0 0 0 0 0,1-1 0 0 0,-1 1 0 0 0,0 0 0 0 0,0-1 0 0 0,1 0 0 0 0,-1 1 0 0 0,0-1 0 0 0,1 0 0 0 0,0 1-1 0 0,43 0 1060 0 0,-10-3-1026 0 0,65-7 298 0 0,-37-6-4517 0 0,-59 13 3550 0 0,0 1 0 0 0,0-1 0 0 0,0-1 0 0 0,0 1 0 0 0,0 0-1 0 0,-1-1 1 0 0,7-6 0 0 0,-6 5 369 0 0,0 0-1 0 0,0-1 1 0 0,-1 0-1 0 0,0 1 0 0 0,0-1 1 0 0,0 0-1 0 0,-1 0 1 0 0,1-1-1 0 0,2-8 1 0 0,-2 1-1657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4.98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21 0 3081 0 0,'-5'17'1575'0'0,"0"0"1"0"0,2 0 0 0 0,0 0-1 0 0,0 19 1 0 0,2-10-307 0 0,1 0 1 0 0,5 29-1 0 0,7 16-615 0 0,22 71-1 0 0,-10-45-253 0 0,-22-87-494 0 0,-1-5-95 0 0,0 1 0 0 0,1 0 0 0 0,0-1 0 0 0,-1 1-1 0 0,2-1 1 0 0,-1 1 0 0 0,5 6 0 0 0,-2-46-10598 0 0,-5 15 7987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5.33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289 110 5601 0 0,'-4'0'977'0'0,"0"0"138"0"0,0 0 0 0 0,-1 0 1 0 0,1 0-1 0 0,0 0 1 0 0,0-1-1 0 0,-6-2 0 0 0,8 2-1040 0 0,0 0 0 0 0,0 0 0 0 0,0 0 0 0 0,0 0 0 0 0,1-1 0 0 0,-1 1 0 0 0,1-1 0 0 0,-1 1 0 0 0,1-1 0 0 0,-1 0 0 0 0,1 1 0 0 0,0-1 0 0 0,0 0 0 0 0,0 0 0 0 0,-1-3 0 0 0,-1-1-84 0 0,0 1 0 0 0,-1-1 1 0 0,0 0-1 0 0,0 1 0 0 0,0 0 1 0 0,0 0-1 0 0,-1 0 0 0 0,0 0 1 0 0,0 1-1 0 0,0 0 1 0 0,0 0-1 0 0,-1 0 0 0 0,-6-3 1 0 0,8 5-7 0 0,1 1 1 0 0,0 0 0 0 0,-1 0 0 0 0,1 0 0 0 0,-1 0-1 0 0,1 1 1 0 0,-1 0 0 0 0,1-1 0 0 0,-1 1 0 0 0,1 0 0 0 0,-1 1-1 0 0,1-1 1 0 0,-1 0 0 0 0,1 1 0 0 0,-1 0 0 0 0,1 0-1 0 0,-1 0 1 0 0,1 0 0 0 0,0 1 0 0 0,0 0 0 0 0,0-1-1 0 0,0 1 1 0 0,0 0 0 0 0,0 0 0 0 0,0 0 0 0 0,-3 4 0 0 0,-3 3 5 0 0,1-1 0 0 0,0 1 0 0 0,1 0 0 0 0,-10 16 1 0 0,15-22 15 0 0,0 1 1 0 0,1-1 0 0 0,-1 1 0 0 0,1-1-1 0 0,-1 1 1 0 0,1 0 0 0 0,0 0 0 0 0,0 3-1 0 0,1-5-1 0 0,0-1-1 0 0,0 1 1 0 0,0-1-1 0 0,0 1 1 0 0,0-1-1 0 0,1 1 1 0 0,-1-1-1 0 0,0 1 1 0 0,1-1-1 0 0,-1 0 1 0 0,1 1-1 0 0,-1-1 1 0 0,1 0-1 0 0,0 1 1 0 0,0-1-1 0 0,-1 0 1 0 0,1 0-1 0 0,0 0 1 0 0,0 0-1 0 0,0 0 1 0 0,2 2-1 0 0,1-1 8 0 0,1 0-1 0 0,-1 0 0 0 0,1 0 1 0 0,0 0-1 0 0,-1-1 0 0 0,1 0 1 0 0,0 0-1 0 0,0 0 0 0 0,0-1 1 0 0,0 1-1 0 0,9-2 0 0 0,32 7 42 0 0,-33-2 2 0 0,-1 0 1 0 0,1 1 0 0 0,-1 1-1 0 0,20 13 1 0 0,-27-16-47 0 0,0 1 0 0 0,1 0-1 0 0,-1 1 1 0 0,-1 0 0 0 0,1-1-1 0 0,-1 1 1 0 0,0 1 0 0 0,0-1 0 0 0,0 1-1 0 0,-1-1 1 0 0,5 11 0 0 0,-8-15-26 0 0,1 0 1 0 0,-1-1 0 0 0,0 1 0 0 0,0 0-1 0 0,0 0 1 0 0,0-1 0 0 0,0 1-1 0 0,0 0 1 0 0,0-1 0 0 0,0 1 0 0 0,0 0-1 0 0,0 0 1 0 0,0-1 0 0 0,-1 1 0 0 0,1 0-1 0 0,0-1 1 0 0,0 1 0 0 0,-1 0-1 0 0,1-1 1 0 0,0 1 0 0 0,-1 0 0 0 0,1-1-1 0 0,-1 1 1 0 0,0 0 0 0 0,-20 14-1236 0 0,-28 2-1173 0 0,47-16 2364 0 0,-51 12-840 0 0,23-7 1143 0 0,-40 16 0 0 0,196-44 2202 0 0,96-12-3171 0 0,-213 32-2 0 0,-7 2 114 0 0,1 0-1 0 0,-1-1 1 0 0,1 1-1 0 0,-1-1 0 0 0,1 1 1 0 0,-1-1-1 0 0,0 0 1 0 0,1 0-1 0 0,-1 0 0 0 0,0 0 1 0 0,0 0-1 0 0,4-3 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0.97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39 194 10234 0 0,'-2'1'265'0'0,"0"0"0"0"0,0 0 0 0 0,0 0 0 0 0,0 0 0 0 0,0 1-1 0 0,1-1 1 0 0,-1 1 0 0 0,0-1 0 0 0,1 1 0 0 0,0 0 0 0 0,-1 0 0 0 0,1-1-1 0 0,0 1 1 0 0,0 0 0 0 0,0 0 0 0 0,0 0 0 0 0,0 0 0 0 0,0 1 0 0 0,1-1 0 0 0,-1 0-1 0 0,1 0 1 0 0,-1 0 0 0 0,1 0 0 0 0,0 1 0 0 0,0-1 0 0 0,0 0 0 0 0,0 0 0 0 0,0 1-1 0 0,0-1 1 0 0,2 4 0 0 0,-1-3-185 0 0,0-1 0 0 0,-1 1 0 0 0,1-1 0 0 0,1 0 0 0 0,-1 1 0 0 0,0-1 0 0 0,1 0 0 0 0,-1 0 0 0 0,1 0 0 0 0,-1 0 0 0 0,1 0 0 0 0,0 0 0 0 0,0 0 0 0 0,0-1 0 0 0,0 1 0 0 0,0-1 0 0 0,0 1 0 0 0,1-1 0 0 0,-1 0 0 0 0,0 0 0 0 0,1 0 0 0 0,-1 0 0 0 0,0 0-1 0 0,1-1 1 0 0,0 1 0 0 0,3 0 0 0 0,10-2-110 0 0,0 0-1 0 0,0-1 1 0 0,0-1-1 0 0,-1-1 1 0 0,1 0-1 0 0,-1-1 1 0 0,0 0-1 0 0,0-1 1 0 0,-1-1-1 0 0,1 0 1 0 0,-1-1-1 0 0,-1-1 1 0 0,0 0-1 0 0,17-16 1 0 0,-23 19-194 0 0,-1-1 1 0 0,0-1-1 0 0,0 1 1 0 0,-1-1-1 0 0,0 1 1 0 0,0-1-1 0 0,-1-1 1 0 0,0 1-1 0 0,0-1 0 0 0,-1 0 1 0 0,4-16-1 0 0,-7 22 194 0 0,1 0-1 0 0,-1 0 0 0 0,1 0 0 0 0,-1 0 0 0 0,0 0 0 0 0,0-1 0 0 0,0 1 0 0 0,-1 0 1 0 0,1 0-1 0 0,-1 0 0 0 0,0 0 0 0 0,1 0 0 0 0,-2 0 0 0 0,1 0 0 0 0,0 0 1 0 0,0 0-1 0 0,-1 0 0 0 0,0 1 0 0 0,1-1 0 0 0,-1 0 0 0 0,0 1 0 0 0,0 0 0 0 0,-1-1 1 0 0,1 1-1 0 0,0 0 0 0 0,-1 0 0 0 0,1 0 0 0 0,-1 1 0 0 0,0-1 0 0 0,1 0 1 0 0,-1 1-1 0 0,0 0 0 0 0,0 0 0 0 0,0 0 0 0 0,0 0 0 0 0,0 0 0 0 0,-5 0 0 0 0,-1 0 83 0 0,1 0-1 0 0,-1 1 0 0 0,1 0 0 0 0,-1 0 0 0 0,0 1 0 0 0,1 0 0 0 0,-1 1 0 0 0,1 0 0 0 0,-1 0 0 0 0,1 1 0 0 0,0 0 0 0 0,0 0 0 0 0,0 1 0 0 0,0 0 0 0 0,1 0 0 0 0,0 1 0 0 0,0 0 0 0 0,0 0 0 0 0,-12 13 0 0 0,6-5 296 0 0,0 0-1 0 0,1 1 0 0 0,0 0 1 0 0,1 1-1 0 0,1 0 1 0 0,1 1-1 0 0,0 0 0 0 0,-10 26 1 0 0,14-30-144 0 0,1 1 1 0 0,1 0-1 0 0,0 0 1 0 0,1 1 0 0 0,0-1-1 0 0,1 0 1 0 0,1 1-1 0 0,0-1 1 0 0,4 27 0 0 0,-3-35-175 0 0,-1 0 0 0 0,2-1 0 0 0,-1 1 0 0 0,1 0 0 0 0,0 0 0 0 0,0-1 1 0 0,0 1-1 0 0,0-1 0 0 0,1 0 0 0 0,0 1 0 0 0,0-1 0 0 0,0 0 0 0 0,0-1 0 0 0,0 1 1 0 0,1-1-1 0 0,0 1 0 0 0,0-1 0 0 0,0 0 0 0 0,0 0 0 0 0,0-1 0 0 0,1 1 1 0 0,-1-1-1 0 0,1 0 0 0 0,-1 0 0 0 0,1-1 0 0 0,0 1 0 0 0,0-1 0 0 0,0 0 1 0 0,7 0-1 0 0,1 0-21 0 0,0-1 0 0 0,0-1 1 0 0,0-1-1 0 0,0 1 0 0 0,-1-2 1 0 0,1 0-1 0 0,-1 0 0 0 0,0-1 1 0 0,0-1-1 0 0,13-6 0 0 0,0-2-1478 0 0,-1-1 0 0 0,0 0 0 0 0,35-30-1 0 0,-43 31-3046 0 0,25-27-1 0 0,-17 10-1364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5.65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21 26 4681 0 0,'-2'2'383'0'0,"0"0"1"0"0,0 0-1 0 0,0 0 1 0 0,1 0-1 0 0,-1 0 1 0 0,0 1-1 0 0,1-1 1 0 0,-1 1-1 0 0,1-1 1 0 0,0 1-1 0 0,-2 4 1 0 0,3-6-325 0 0,0-1 0 0 0,0 0 0 0 0,0 1 0 0 0,0-1 0 0 0,1 1 0 0 0,-1-1 0 0 0,0 0 0 0 0,0 1 0 0 0,0-1 0 0 0,0 1 0 0 0,0-1 0 0 0,0 0 0 0 0,1 1 0 0 0,-1-1 0 0 0,0 0 0 0 0,0 1 0 0 0,0-1 0 0 0,1 0 0 0 0,-1 1 0 0 0,0-1 0 0 0,1 0 0 0 0,-1 0 0 0 0,0 1 0 0 0,0-1 0 0 0,1 0 0 0 0,-1 0 0 0 0,1 1 0 0 0,-1-1 0 0 0,1 0 0 0 0,23 1 821 0 0,109-30 915 0 0,-86 17-1431 0 0,66-8-1 0 0,-95 17-300 0 0,19-1-5 0 0,-36 4-38 0 0,1 0 0 0 0,0 0-1 0 0,0 0 1 0 0,0 0 0 0 0,-1 0 0 0 0,1 1-1 0 0,0-1 1 0 0,0 1 0 0 0,-1-1 0 0 0,1 1 0 0 0,0-1-1 0 0,-1 1 1 0 0,1 0 0 0 0,0 0 0 0 0,2 2 0 0 0,-4-2-1 0 0,0 0 1 0 0,0 0 0 0 0,0 0 0 0 0,-1 0 0 0 0,1 0-1 0 0,0 0 1 0 0,0 0 0 0 0,-1 0 0 0 0,1 0-1 0 0,-1 0 1 0 0,1 0 0 0 0,-1 0 0 0 0,1 0 0 0 0,-1 0-1 0 0,1 0 1 0 0,-1 0 0 0 0,0-1 0 0 0,1 1 0 0 0,-1 0-1 0 0,0-1 1 0 0,0 1 0 0 0,-1 1 0 0 0,-20 17 61 0 0,13-12-44 0 0,-13 8 92 0 0,2 1-1 0 0,0 1 1 0 0,1 0-1 0 0,0 2 1 0 0,2 0 0 0 0,-23 32-1 0 0,39-50-98 0 0,0 1 0 0 0,0 0 1 0 0,0-1-1 0 0,0 1 0 0 0,0-1 0 0 0,0 1 0 0 0,1 0 0 0 0,-1 0 0 0 0,1 0 1 0 0,-1-1-1 0 0,1 1 0 0 0,0 0 0 0 0,-1 0 0 0 0,1 0 0 0 0,0 0 0 0 0,0 0 0 0 0,0 0 1 0 0,1-1-1 0 0,-1 1 0 0 0,0 0 0 0 0,1 0 0 0 0,-1 0 0 0 0,1 0 0 0 0,0-1 1 0 0,-1 1-1 0 0,1 0 0 0 0,0-1 0 0 0,0 1 0 0 0,0-1 0 0 0,0 1 0 0 0,0-1 1 0 0,1 1-1 0 0,-1-1 0 0 0,0 1 0 0 0,1-1 0 0 0,-1 0 0 0 0,1 0 0 0 0,-1 0 0 0 0,1 0 1 0 0,0 0-1 0 0,-1 0 0 0 0,1 0 0 0 0,0-1 0 0 0,0 1 0 0 0,3 0 0 0 0,4 2 33 0 0,0-1-1 0 0,0 0 0 0 0,0 0 0 0 0,1-1 0 0 0,-1-1 0 0 0,0 1 1 0 0,0-1-1 0 0,11-2 0 0 0,60-15 634 0 0,-59 10-2223 0 0,36-15 1 0 0,-44 15 230 0 0,0 1 0 0 0,-1-2 0 0 0,1 1 0 0 0,-2-2 0 0 0,1 0 0 0 0,-1 0-1 0 0,-1-1 1 0 0,0 0 0 0 0,13-17 0 0 0,-8 4-938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5.98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44 146 6121 0 0,'-14'0'3567'0'0,"-15"1"1221"0"0,44 4-3577 0 0,2-2-1057 0 0,1 0 0 0 0,0-1 0 0 0,0-1 0 0 0,0-1 0 0 0,0 0 0 0 0,0-2 0 0 0,0 0 0 0 0,27-7 0 0 0,-20 3-942 0 0,43-18 1 0 0,-47 15-1295 0 0,-1-1 0 0 0,21-13 1 0 0,-34 18 1107 0 0,-1 1-1 0 0,-1-1 1 0 0,1 0 0 0 0,7-9 0 0 0,-12 12 848 0 0,0 1 0 0 0,0-1 0 0 0,1 1 0 0 0,-2-1 0 0 0,1 0 0 0 0,0 1 0 0 0,0-1 0 0 0,0 0 0 0 0,-1 0 0 0 0,1-3 0 0 0,-1 4 100 0 0,0 1 0 0 0,0-1 1 0 0,0 0-1 0 0,0 0 0 0 0,0 1 1 0 0,0-1-1 0 0,0 0 0 0 0,0 1 0 0 0,-1-1 1 0 0,1 0-1 0 0,0 0 0 0 0,-1 1 0 0 0,1-1 1 0 0,0 1-1 0 0,-1-1 0 0 0,1 0 0 0 0,-1 1 1 0 0,1-1-1 0 0,-1 1 0 0 0,1-1 0 0 0,-1 1 1 0 0,0-1-1 0 0,1 1 0 0 0,-1-1 0 0 0,1 1 1 0 0,-1 0-1 0 0,-1-1 0 0 0,-6-3-1585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6.53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123 89 2873 0 0,'-18'15'894'0'0,"1"2"0"0"0,0 0 0 0 0,-16 22 1 0 0,28-32-556 0 0,1 0 1 0 0,0 0-1 0 0,0 0 1 0 0,0 1-1 0 0,1 0 1 0 0,0-1-1 0 0,0 1 1 0 0,1 0-1 0 0,0 0 1 0 0,1 1 0 0 0,0-1-1 0 0,-1 14 1 0 0,3-5 14 0 0,1 0 1 0 0,0 0-1 0 0,1 0 1 0 0,1 0 0 0 0,0-1-1 0 0,1 1 1 0 0,1-1-1 0 0,1 0 1 0 0,0 0-1 0 0,1-1 1 0 0,1 0 0 0 0,0-1-1 0 0,1 0 1 0 0,0 0-1 0 0,17 16 1 0 0,-24-26-370 0 0,1-1 0 0 0,-1 0 1 0 0,1 0-1 0 0,-1 0 0 0 0,1 0 1 0 0,0-1-1 0 0,0 0 0 0 0,1 1 1 0 0,-1-1-1 0 0,0-1 0 0 0,1 1 1 0 0,-1-1-1 0 0,1 0 0 0 0,-1 0 1 0 0,1 0-1 0 0,-1 0 0 0 0,1-1 0 0 0,0 0 1 0 0,-1 0-1 0 0,1 0 0 0 0,0 0 1 0 0,-1-1-1 0 0,1 0 0 0 0,0 0 1 0 0,-1 0-1 0 0,1 0 0 0 0,-1-1 1 0 0,7-3-1 0 0,-4 1-485 0 0,0 0-1 0 0,0-1 1 0 0,0 1-1 0 0,0-1 1 0 0,-1-1 0 0 0,9-9-1 0 0,-8 7-885 0 0,-1 0-1 0 0,1 0 1 0 0,-2-1-1 0 0,10-18 1 0 0,5-25-1372 0 0,-11 25 648 0 0</inkml:trace>
  <inkml:trace contextRef="#ctx0" brushRef="#br0" timeOffset="1">249 186 4385 0 0,'-2'3'429'0'0,"0"-1"0"0"0,0 1 0 0 0,1 0 1 0 0,-1 0-1 0 0,1-1 0 0 0,-1 1 0 0 0,1 0 0 0 0,0 0 0 0 0,0 1 0 0 0,0-1 1 0 0,0 0-1 0 0,1 0 0 0 0,-1 5 0 0 0,1-7-339 0 0,0 1-1 0 0,1 0 1 0 0,-1-1-1 0 0,1 1 1 0 0,0-1 0 0 0,-1 1-1 0 0,1-1 1 0 0,0 1 0 0 0,0-1-1 0 0,0 0 1 0 0,0 1-1 0 0,0-1 1 0 0,0 0 0 0 0,0 0-1 0 0,1 0 1 0 0,-1 1 0 0 0,0-2-1 0 0,1 1 1 0 0,-1 0-1 0 0,0 0 1 0 0,1 0 0 0 0,-1 0-1 0 0,1-1 1 0 0,0 1 0 0 0,-1-1-1 0 0,1 1 1 0 0,-1-1-1 0 0,4 1 1 0 0,11 0-5 0 0,0 0-1 0 0,-1 0 1 0 0,1-2-1 0 0,0 0 1 0 0,0 0-1 0 0,-1-2 1 0 0,1 0 0 0 0,-1 0-1 0 0,20-9 1 0 0,-25 9-796 0 0,-1-1 1 0 0,0 0 0 0 0,1-1-1 0 0,-1 0 1 0 0,-1 0 0 0 0,1-1-1 0 0,9-9 1 0 0,-13 11 218 0 0,0 0 0 0 0,-1-1 0 0 0,0 0 0 0 0,0 0 0 0 0,0-1 0 0 0,0 1-1 0 0,-1-1 1 0 0,0 1 0 0 0,0-1 0 0 0,-1 0 0 0 0,1 0 0 0 0,1-9 0 0 0,-2 2-954 0 0</inkml:trace>
  <inkml:trace contextRef="#ctx0" brushRef="#br0" timeOffset="2">569 0 2761 0 0,'-2'2'306'0'0,"-1"0"1"0"0,1 0-1 0 0,0 0 1 0 0,0 0 0 0 0,1 0-1 0 0,-1 1 1 0 0,0-1 0 0 0,1 0-1 0 0,-1 1 1 0 0,1-1 0 0 0,0 1-1 0 0,0 0 1 0 0,0-1-1 0 0,0 1 1 0 0,0 0 0 0 0,1 0-1 0 0,-1 0 1 0 0,1-1 0 0 0,0 1-1 0 0,0 0 1 0 0,0 0-1 0 0,0 3 1 0 0,1 10 744 0 0,0 1 1 0 0,4 21-1 0 0,62 312 2406 0 0,-47-233-3903 0 0,-20-128-1510 0 0,1 1 0 0 0,-1-1 0 0 0,2 0 0 0 0,4-17 0 0 0,0-5 38 0 0,3-23 229 0 0,-6 25-150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6.86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19 0 5033 0 0,'-6'25'1166'0'0,"2"0"1"0"0,0 1-1 0 0,1-1 0 0 0,2 1 0 0 0,1-1 0 0 0,0 1 1 0 0,8 45-1 0 0,8 11 109 0 0,27 81 0 0 0,-38-144-1187 0 0,-4-17-105 0 0,22 66 181 0 0,-21-61-259 0 0,1-1 0 0 0,0 0 0 0 0,0 0 1 0 0,0 0-1 0 0,1-1 0 0 0,0 1 0 0 0,0-1 0 0 0,8 7 0 0 0,9-54-12833 0 0,-21 39 12661 0 0,2-16-2016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7.24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154 65 4465 0 0,'-3'0'275'0'0,"0"0"0"0"0,-1 0 0 0 0,1 0 0 0 0,0 0 0 0 0,0 1-1 0 0,0-1 1 0 0,-1 1 0 0 0,1 0 0 0 0,0-1 0 0 0,0 2 0 0 0,0-1 0 0 0,0 0 0 0 0,0 1 0 0 0,1-1 0 0 0,-1 1 0 0 0,0 0 0 0 0,1 0-1 0 0,-1 0 1 0 0,1 0 0 0 0,-1 0 0 0 0,1 0 0 0 0,-3 5 0 0 0,-5 5 699 0 0,0 1 1 0 0,-16 27-1 0 0,20-30-693 0 0,1 1-1 0 0,0 0 1 0 0,0 0-1 0 0,1 1 1 0 0,1-1-1 0 0,0 1 1 0 0,0-1 0 0 0,1 1-1 0 0,1 0 1 0 0,-1 16-1 0 0,2-23-226 0 0,0-1-1 0 0,1 1 1 0 0,-1 0-1 0 0,1-1 0 0 0,0 1 1 0 0,0-1-1 0 0,0 1 0 0 0,1-1 1 0 0,-1 0-1 0 0,1 0 1 0 0,0 1-1 0 0,1-1 0 0 0,-1 0 1 0 0,1-1-1 0 0,-1 1 0 0 0,1 0 1 0 0,0-1-1 0 0,1 1 0 0 0,-1-1 1 0 0,0 0-1 0 0,1 0 1 0 0,0-1-1 0 0,0 1 0 0 0,0-1 1 0 0,0 0-1 0 0,0 0 0 0 0,0 0 1 0 0,0 0-1 0 0,8 1 1 0 0,-7-2-28 0 0,-1-1-1 0 0,0 1 1 0 0,1-1 0 0 0,-1-1 0 0 0,1 1 0 0 0,-1-1 0 0 0,1 1 0 0 0,-1-1 0 0 0,0 0 0 0 0,1-1 0 0 0,-1 1 0 0 0,0-1 0 0 0,0 0 0 0 0,0 0 0 0 0,0 0 0 0 0,-1-1 0 0 0,1 1 0 0 0,0-1-1 0 0,5-5 1 0 0,2-2-26 0 0,0-1-1 0 0,-1 0 0 0 0,0-1 0 0 0,12-18 0 0 0,-14 17-77 0 0,-1-1 1 0 0,0 0-1 0 0,-1 0 0 0 0,-1 0 0 0 0,0 0 0 0 0,-1-1 0 0 0,0 0 0 0 0,1-21 0 0 0,-4 30 18 0 0,-1 0 0 0 0,0 1 0 0 0,0-1 0 0 0,0 0 0 0 0,-1 0 0 0 0,0 0 0 0 0,0 1 0 0 0,-1-1 0 0 0,1 1 0 0 0,-1-1 0 0 0,-3-5 0 0 0,3 8-3 0 0,0-1 0 0 0,0 1 1 0 0,-1 0-1 0 0,1 1 1 0 0,-1-1-1 0 0,0 0 0 0 0,1 1 1 0 0,-1 0-1 0 0,0-1 1 0 0,0 1-1 0 0,-1 0 0 0 0,1 0 1 0 0,0 1-1 0 0,-1-1 1 0 0,1 1-1 0 0,-1 0 0 0 0,1 0 1 0 0,-7-2-1 0 0,3 3-165 0 0,0 0 0 0 0,1 0 0 0 0,-1 0 0 0 0,0 1 0 0 0,1 0-1 0 0,-1 0 1 0 0,1 1 0 0 0,-1 0 0 0 0,1 0 0 0 0,0 0 0 0 0,0 1 0 0 0,0 0 0 0 0,0 0 0 0 0,-7 5 0 0 0,-8 4-2932 0 0,58-36 650 0 0,10-6-188 0 0,-45 29 2700 0 0,8-3 484 0 0,0-1 0 0 0,0 1 0 0 0,0 1 0 0 0,1 0 0 0 0,16-2 0 0 0,-24 4-364 0 0,-1 1 1 0 0,1 0-1 0 0,0 0 1 0 0,0 1-1 0 0,0-1 0 0 0,0 1 1 0 0,0-1-1 0 0,0 1 1 0 0,0 0-1 0 0,-1 0 0 0 0,1 0 1 0 0,0 1-1 0 0,-1-1 0 0 0,1 1 1 0 0,0-1-1 0 0,-1 1 1 0 0,0 0-1 0 0,0 0 0 0 0,1 0 1 0 0,-1 0-1 0 0,0 0 0 0 0,0 0 1 0 0,-1 1-1 0 0,1-1 1 0 0,1 4-1 0 0,3 8 443 0 0,0 0 0 0 0,-1 1 0 0 0,-1-1 0 0 0,0 1 0 0 0,-1 0-1 0 0,-1 1 1 0 0,0-1 0 0 0,0 22 0 0 0,1 4 192 0 0,6 49-38 0 0,4-2-1 0 0,29 103 0 0 0,-41-188-906 0 0,-1 0 0 0 0,1-1-1 0 0,0 1 1 0 0,0-1 0 0 0,0 1-1 0 0,0-1 1 0 0,1 1 0 0 0,-1-1-1 0 0,1 0 1 0 0,-1 1 0 0 0,4 2-1 0 0,-5-5 127 0 0,1 0 0 0 0,-1 1 0 0 0,0-1 0 0 0,1 0 0 0 0,-1 0 0 0 0,0 0 0 0 0,1 0 0 0 0,-1 0 0 0 0,1 0-1 0 0,-1 0 1 0 0,0 1 0 0 0,1-1 0 0 0,-1 0 0 0 0,0 0 0 0 0,1-1 0 0 0,-1 1 0 0 0,1 0 0 0 0,-1 0 0 0 0,0 0-1 0 0,1 0 1 0 0,-1 0 0 0 0,0 0 0 0 0,1 0 0 0 0,-1-1 0 0 0,0 1 0 0 0,1 0 0 0 0,-1 0 0 0 0,0 0 0 0 0,1-1-1 0 0,11-18-1434 0 0,7-31-5248 0 0,-5-3 3395 0 0,-7 25 1200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7.58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37 32 3361 0 0,'-36'2'4353'0'0,"68"-4"765"0"0,89-6-2476 0 0,-77 6-2737 0 0,83-13-1 0 0,-122 14-27 0 0,18-4-2326 0 0</inkml:trace>
  <inkml:trace contextRef="#ctx0" brushRef="#br0" timeOffset="1">46 131 4297 0 0,'-1'0'129'0'0,"0"0"1"0"0,1 1 0 0 0,-1-1-1 0 0,0 0 1 0 0,0 1-1 0 0,1-1 1 0 0,-1 1-1 0 0,1-1 1 0 0,-1 1-1 0 0,0-1 1 0 0,1 1-1 0 0,-1-1 1 0 0,1 1 0 0 0,-1-1-1 0 0,1 1 1 0 0,0 0-1 0 0,-1-1 1 0 0,1 1-1 0 0,0 0 1 0 0,-1 0-1 0 0,1-1 1 0 0,0 1-1 0 0,0 0 1 0 0,-1-1 0 0 0,1 1-1 0 0,0 0 1 0 0,0 1-1 0 0,1-1-40 0 0,-1 0 1 0 0,1-1-1 0 0,0 1 0 0 0,0 0 0 0 0,-1-1 0 0 0,1 1 1 0 0,0 0-1 0 0,0-1 0 0 0,0 1 0 0 0,0-1 0 0 0,0 0 1 0 0,0 1-1 0 0,0-1 0 0 0,0 0 0 0 0,0 1 0 0 0,0-1 0 0 0,1 0 1 0 0,48 3 888 0 0,110-19-365 0 0,-140 12-2135 0 0,0-1-1 0 0,0-1 1 0 0,21-8 0 0 0,-37 12 1281 0 0,0 1 0 0 0,-1-1 0 0 0,1 0 0 0 0,-1 0 1 0 0,1-1-1 0 0,-1 1 0 0 0,0-1 0 0 0,1 1 0 0 0,-1-1 0 0 0,-1 0 1 0 0,6-6-1 0 0,-6 1-1341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7.94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62 176 3817 0 0,'-5'3'384'0'0,"0"1"0"0"0,1 0 1 0 0,-1 0-1 0 0,1 1 0 0 0,0-1 0 0 0,0 1 1 0 0,0 0-1 0 0,1 0 0 0 0,-1 0 1 0 0,1 0-1 0 0,0 1 0 0 0,1 0 0 0 0,0-1 1 0 0,-1 1-1 0 0,-1 11 0 0 0,3-8-85 0 0,0 0 0 0 0,0 0 0 0 0,1-1 0 0 0,1 1 0 0 0,-1 0-1 0 0,1 0 1 0 0,1 0 0 0 0,0-1 0 0 0,0 1 0 0 0,4 10 0 0 0,0-5-156 0 0,0 0 1 0 0,1-1-1 0 0,0 0 0 0 0,1 0 1 0 0,0 0-1 0 0,1-1 0 0 0,1 0 1 0 0,0-1-1 0 0,1 0 0 0 0,0 0 1 0 0,0-2-1 0 0,23 16 1 0 0,-30-22-56 0 0,0-1 0 0 0,0 0 0 0 0,1 0 1 0 0,-1-1-1 0 0,1 1 0 0 0,-1-1 0 0 0,6 1 0 0 0,-6-2-380 0 0,0 1-1 0 0,0-1 1 0 0,0 0-1 0 0,0-1 0 0 0,0 1 1 0 0,0-1-1 0 0,0 1 1 0 0,0-1-1 0 0,0-1 0 0 0,-1 1 1 0 0,1 0-1 0 0,4-3 1 0 0,-2 0-322 0 0,-1 1 1 0 0,1-1 0 0 0,-1 0 0 0 0,0-1-1 0 0,0 1 1 0 0,-1-1 0 0 0,0 0-1 0 0,0 0 1 0 0,0-1 0 0 0,0 1 0 0 0,-1-1-1 0 0,0 1 1 0 0,4-11 0 0 0,2-7-358 0 0,1-2-851 0 0</inkml:trace>
  <inkml:trace contextRef="#ctx0" brushRef="#br0" timeOffset="1">381 142 4785 0 0,'0'1'229'0'0,"-1"0"0"0"0,0 0 0 0 0,1 1 1 0 0,-1-1-1 0 0,1 0 0 0 0,-1 1 0 0 0,1-1 0 0 0,0 0 0 0 0,-1 1 1 0 0,1-1-1 0 0,0 1 0 0 0,0-1 0 0 0,0 1 0 0 0,0-1 0 0 0,0 0 0 0 0,0 1 1 0 0,1-1-1 0 0,-1 1 0 0 0,0-1 0 0 0,1 0 0 0 0,-1 1 0 0 0,1-1 0 0 0,0 2 1 0 0,1-1-110 0 0,0 0 1 0 0,0 0 0 0 0,-1-1 0 0 0,1 1-1 0 0,0-1 1 0 0,0 1 0 0 0,0-1 0 0 0,0 0-1 0 0,1 0 1 0 0,-1 0 0 0 0,0 0 0 0 0,0 0-1 0 0,1-1 1 0 0,2 1 0 0 0,11 3 210 0 0,1-1 1 0 0,-1-2 0 0 0,1 1-1 0 0,-1-2 1 0 0,24-1-1 0 0,-29 0-874 0 0,0-1 0 0 0,0 0 0 0 0,0 0 0 0 0,0-1 0 0 0,-1 0 0 0 0,1-1 0 0 0,-1 0 0 0 0,20-11 0 0 0,-28 13 241 0 0,1 0-1 0 0,-1-1 1 0 0,0 1 0 0 0,0 0-1 0 0,0-1 1 0 0,0 0 0 0 0,-1 1-1 0 0,1-1 1 0 0,0 0 0 0 0,-1 0 0 0 0,0 0-1 0 0,0 0 1 0 0,0 0 0 0 0,0 0-1 0 0,0 0 1 0 0,-1-1 0 0 0,0 1-1 0 0,1-5 1 0 0,-1-10-50 0 0,0 1-1 0 0,-3-22 1 0 0,0 16 74 0 0,2 11-1233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8.28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1 279 2473 0 0,'0'1'334'0'0,"0"35"6802"0"0,2 19-3960 0 0,33 207 1517 0 0,-4-55-4032 0 0,-27-184-660 0 0,-3-18-99 0 0,0 1 0 0 0,0 0-1 0 0,0-1 1 0 0,-1 1 0 0 0,0 0 0 0 0,-1 8-1 0 0,3-32-7704 0 0,-1-6 3488 0 0,0-13 1398 0 0,1 14 846 0 0</inkml:trace>
  <inkml:trace contextRef="#ctx0" brushRef="#br0" timeOffset="1">746 1 8874 0 0,'-1'0'194'0'0,"0"0"1"0"0,0 0 0 0 0,0 0-1 0 0,0 0 1 0 0,0 0-1 0 0,0 0 1 0 0,1 1 0 0 0,-1-1-1 0 0,0 0 1 0 0,0 1-1 0 0,0-1 1 0 0,0 0-1 0 0,0 1 1 0 0,1-1 0 0 0,-1 1-1 0 0,0 0 1 0 0,0-1-1 0 0,1 1 1 0 0,-1-1 0 0 0,0 1-1 0 0,1 0 1 0 0,-1 0-1 0 0,0-1 1 0 0,1 1-1 0 0,0 0 1 0 0,-1 0 0 0 0,1 0-1 0 0,-1-1 1 0 0,1 1-1 0 0,0 0 1 0 0,-1 0 0 0 0,1 0-1 0 0,0 0 1 0 0,0 0-1 0 0,0 0 1 0 0,0 0-1 0 0,0 1 1 0 0,0 6-251 0 0,0 0 0 0 0,1-1 0 0 0,0 1-1 0 0,3 7 1 0 0,0 10 757 0 0,-2 48-297 0 0,-2-42-571 0 0,1-1 1 0 0,1 1-1 0 0,12 51 0 0 0,-14-81-68 0 0,0 0 0 0 0,0 0 0 0 0,0 0 1 0 0,1 1-1 0 0,-1-1 0 0 0,1 0 0 0 0,-1 0 0 0 0,1 0 1 0 0,-1 0-1 0 0,1 0 0 0 0,-1 0 0 0 0,1 0 0 0 0,0 0 1 0 0,-1 0-1 0 0,1 0 0 0 0,0 0 0 0 0,1 0 0 0 0,-1-1 62 0 0,-1 0 0 0 0,1 0 0 0 0,-1 0 0 0 0,1 0 0 0 0,-1 0 0 0 0,0-1 0 0 0,1 1 0 0 0,-1 0 0 0 0,1 0 0 0 0,-1-1 0 0 0,1 1 0 0 0,3-6-2422 0 0,-4 5 2422 0 0,14-47-5320 0 0,-12 40 6045 0 0,3-11-2277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8.64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165 1 5961 0 0,'-1'3'293'0'0,"-1"0"-1"0"0,1 0 0 0 0,0 0 1 0 0,0 0-1 0 0,0 0 0 0 0,0 1 1 0 0,0-1-1 0 0,1 0 0 0 0,0 0 0 0 0,-1 1 1 0 0,1-1-1 0 0,0 0 0 0 0,1 1 1 0 0,-1-1-1 0 0,1 0 0 0 0,0 4 1 0 0,21 59 678 0 0,-8-29-108 0 0,-10-24-786 0 0,-1 0 0 0 0,0 0 0 0 0,-1 0 0 0 0,0 1 0 0 0,-1-1 0 0 0,-1 23 0 0 0,0-32-63 0 0,0-1 1 0 0,-1 0 0 0 0,1 1-1 0 0,-1-1 1 0 0,0 0 0 0 0,0 1-1 0 0,0-1 1 0 0,0 0 0 0 0,-1 0-1 0 0,1 0 1 0 0,-1 0-1 0 0,0 0 1 0 0,0-1 0 0 0,0 1-1 0 0,0 0 1 0 0,0-1 0 0 0,-1 1-1 0 0,1-1 1 0 0,-1 0 0 0 0,0 0-1 0 0,1 0 1 0 0,-1 0 0 0 0,0-1-1 0 0,0 1 1 0 0,0-1-1 0 0,0 1 1 0 0,-1-1 0 0 0,1 0-1 0 0,0 0 1 0 0,0-1 0 0 0,-6 2-1 0 0,4-2-7 0 0,0 1-1 0 0,0-1 0 0 0,0 1 0 0 0,0-2 1 0 0,0 1-1 0 0,0 0 0 0 0,0-1 1 0 0,0 0-1 0 0,0 0 0 0 0,0-1 0 0 0,0 1 1 0 0,0-1-1 0 0,1 0 0 0 0,-1 0 1 0 0,0-1-1 0 0,1 1 0 0 0,0-1 0 0 0,0 0 1 0 0,0 0-1 0 0,0 0 0 0 0,0-1 1 0 0,1 0-1 0 0,-1 1 0 0 0,1-1 0 0 0,0 0 1 0 0,0-1-1 0 0,0 1 0 0 0,1 0 0 0 0,-1-1 1 0 0,1 1-1 0 0,1-1 0 0 0,-1 0 1 0 0,0 0-1 0 0,1 0 0 0 0,0 0 0 0 0,0 0 1 0 0,1 0-1 0 0,-1 0 0 0 0,1 0 1 0 0,0 0-1 0 0,0 0 0 0 0,1 0 0 0 0,0 0 1 0 0,0 0-1 0 0,0 0 0 0 0,0 0 1 0 0,1 0-1 0 0,0 0 0 0 0,0 1 0 0 0,0-1 1 0 0,4-6-1 0 0,-3 6-14 0 0,0 1 1 0 0,0-1-1 0 0,1 1 1 0 0,-1 0-1 0 0,1 0 1 0 0,0 0-1 0 0,0 0 1 0 0,1 1-1 0 0,-1 0 1 0 0,1 0-1 0 0,0 0 1 0 0,-1 0-1 0 0,1 1 1 0 0,10-4-1 0 0,-11 5-16 0 0,0 0-1 0 0,0 0 1 0 0,0 0 0 0 0,0 1-1 0 0,0-1 1 0 0,0 1-1 0 0,0 0 1 0 0,0 0 0 0 0,0 1-1 0 0,0-1 1 0 0,0 1-1 0 0,0 0 1 0 0,0 0 0 0 0,0 0-1 0 0,0 0 1 0 0,-1 1 0 0 0,1 0-1 0 0,0 0 1 0 0,-1 0-1 0 0,0 0 1 0 0,4 3 0 0 0,35 31-2246 0 0,-37-30 967 0 0,1 0 1 0 0,-1-1 0 0 0,-1 2 0 0 0,1-1-1 0 0,4 9 1 0 0,-8-8 323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8.97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0 109 5193 0 0,'3'1'5068'0'0,"15"-2"-3950"0"0,20-6-964 0 0,66-25 1034 0 0,-45 14-964 0 0,109-21 0 0 0,-146 36-226 0 0,-4 0-2 0 0,1 0-1 0 0,0 1 1 0 0,0 1 0 0 0,-1 1 0 0 0,1 0 0 0 0,29 5-1 0 0,-48-2-46 0 0,-9 0 42 0 0,-9 2 15 0 0,15-5 16 0 0,0 0 0 0 0,0 0 0 0 0,0 0 0 0 0,0 0 0 0 0,1 0 0 0 0,-1 1 0 0 0,0 0 0 0 0,0-1 1 0 0,0 1-1 0 0,0 0 0 0 0,1 0 0 0 0,-1 1 0 0 0,0-1 0 0 0,1 1 0 0 0,-1-1 0 0 0,1 1 0 0 0,-1 0 0 0 0,1 0 0 0 0,0 0 0 0 0,0 0 0 0 0,0 0 1 0 0,-3 5-1 0 0,1 0 99 0 0,1 0 0 0 0,1 0 0 0 0,-1 0 0 0 0,1 1 0 0 0,0 0 0 0 0,0-1 0 0 0,0 11 0 0 0,0 0 63 0 0,1-1-1 0 0,0 1 1 0 0,4 35-1 0 0,-1-43-174 0 0,-1 0 0 0 0,1 1-1 0 0,1-2 1 0 0,0 1 0 0 0,0 0-1 0 0,1-1 1 0 0,0 1 0 0 0,8 11-1 0 0,-4-13-1045 0 0,-15-38-9931 0 0,-6 7 9732 0 0,5 12-350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3.5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153 243 6649 0 0,'-117'-47'1583'0'0,"115"45"-1406"0"0,-1 0 0 0 0,1 0 0 0 0,-1 0 0 0 0,1 0 0 0 0,-1 0 0 0 0,1-1 0 0 0,0 1-1 0 0,0-1 1 0 0,0 0 0 0 0,1 1 0 0 0,-1-1 0 0 0,1 0 0 0 0,-1 0 0 0 0,1 0 0 0 0,-1-3-1 0 0,1 4-22 0 0,1 0-1 0 0,-1 0 1 0 0,1 0-1 0 0,-1 0 1 0 0,1 0 0 0 0,0 0-1 0 0,0 0 1 0 0,0 0-1 0 0,0 0 1 0 0,0 0-1 0 0,1 0 1 0 0,-1 0-1 0 0,0 1 1 0 0,1-1-1 0 0,-1 0 1 0 0,1 0-1 0 0,0 0 1 0 0,0 0-1 0 0,0 1 1 0 0,0-1-1 0 0,0 0 1 0 0,0 1-1 0 0,0-1 1 0 0,0 1-1 0 0,4-3 1 0 0,-4 3-93 0 0,1 0 0 0 0,0 0 0 0 0,0 0 0 0 0,0 1 0 0 0,0-1-1 0 0,-1 1 1 0 0,1-1 0 0 0,0 1 0 0 0,0 0 0 0 0,0 0 0 0 0,0 0 0 0 0,0 0 0 0 0,0 0 0 0 0,0 0 0 0 0,0 0 0 0 0,0 1 0 0 0,0-1 0 0 0,0 1-1 0 0,0-1 1 0 0,0 1 0 0 0,1 1 0 0 0,44 21 545 0 0,-35-15-372 0 0,-7-6-181 0 0,158 79 1133 0 0,-134-69-984 0 0,0-1 0 0 0,1-2 0 0 0,57 11 0 0 0,-3-10 229 0 0,162-2 0 0 0,87-27-104 0 0,-108 3-118 0 0,215 4-12 0 0,267-21 194 0 0,615-111 1 0 0,-737 88-205 0 0,1 51-123 0 0,247 28 200 0 0,-627-26-229 0 0,103-11-8 0 0,-194 8 67 0 0,338 15 901 0 0,-12 31-286 0 0,-397-35-867 0 0,1-1 0 0 0,-1-3 0 0 0,1-2-1 0 0,0-1 1 0 0,45-9 0 0 0,-84 10 383 0 0,16-4-6372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9.33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 0 6473 0 0,'-3'11'1270'0'0,"1"0"0"0"0,0 0 0 0 0,0 1-1 0 0,1-1 1 0 0,1 22 0 0 0,0-25-935 0 0,1 0-1 0 0,1 0 1 0 0,-1 0 0 0 0,2 1 0 0 0,-1-2 0 0 0,1 1-1 0 0,0 0 1 0 0,0 0 0 0 0,1-1 0 0 0,0 0-1 0 0,0 0 1 0 0,1 0 0 0 0,0 0 0 0 0,7 6-1 0 0,0 0-141 0 0,1-2 0 0 0,1 1 1 0 0,0-2-1 0 0,0 0 0 0 0,1-1 0 0 0,0 0 0 0 0,1-1 0 0 0,0-1 0 0 0,0 0 0 0 0,1-1 0 0 0,-1-1 0 0 0,34 5 0 0 0,-41-8-327 0 0,1-2 1 0 0,-1 1-1 0 0,0-1 1 0 0,1-1 0 0 0,-1 1-1 0 0,0-2 1 0 0,1 1-1 0 0,-1-1 1 0 0,0-1-1 0 0,0 0 1 0 0,9-4-1 0 0,-11 3-427 0 0,0 0-1 0 0,0 0 0 0 0,-1 0 1 0 0,1-1-1 0 0,-1 0 1 0 0,-1-1-1 0 0,1 1 0 0 0,-1-1 1 0 0,0 0-1 0 0,0-1 1 0 0,0 1-1 0 0,-1-1 0 0 0,0 0 1 0 0,5-12-1 0 0,-6 12-580 0 0,-1-1-1 0 0,1 1 1 0 0,-1-1 0 0 0,-1 0-1 0 0,2-15 1 0 0,-4-39-1389 0 0,1 44 935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19.65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57 15 4777 0 0,'-29'-14'9914'0'0,"47"16"-8494"0"0,-17-2-1414 0 0,8 2 56 0 0,-1 0 1 0 0,1 1 0 0 0,0 0 0 0 0,-1 0-1 0 0,0 1 1 0 0,0 0 0 0 0,0 1-1 0 0,0 0 1 0 0,-1 0 0 0 0,1 0-1 0 0,-1 1 1 0 0,8 9 0 0 0,-9-9-54 0 0,-1-1 1 0 0,0 1 0 0 0,0 0 0 0 0,0 0 0 0 0,-1 0 0 0 0,0 0-1 0 0,-1 1 1 0 0,1 0 0 0 0,-1 0 0 0 0,0 0 0 0 0,-1 0 0 0 0,0 0-1 0 0,0 1 1 0 0,0-1 0 0 0,0 10 0 0 0,-2-15-4 0 0,0-1 0 0 0,0 1 0 0 0,0 0 0 0 0,0 0 0 0 0,0 0 0 0 0,0 0 0 0 0,0 0 0 0 0,-1 0 0 0 0,1 0 0 0 0,-1 0 0 0 0,1 0 0 0 0,-1-1 0 0 0,0 1 0 0 0,0 0 0 0 0,0 0 0 0 0,0-1 0 0 0,0 1 0 0 0,0-1 1 0 0,0 1-1 0 0,0-1 0 0 0,-1 1 0 0 0,1-1 0 0 0,0 0 0 0 0,-1 0 0 0 0,-3 3 0 0 0,2-3-46 0 0,0-1 0 0 0,-1 1 0 0 0,1-1-1 0 0,-1 1 1 0 0,1-1 0 0 0,-1 0 0 0 0,1 0 0 0 0,-1 0 0 0 0,1-1 0 0 0,0 1 0 0 0,-1-1 0 0 0,1 0 0 0 0,-5-2 0 0 0,-1 1-89 0 0,1-1 0 0 0,-1 1-1 0 0,1 1 1 0 0,-1 0 0 0 0,0 0 0 0 0,0 0 0 0 0,-17 2 0 0 0,24 0 150 0 0,-1-1 0 0 0,0 1 0 0 0,1 0-1 0 0,-1-1 1 0 0,1 1 0 0 0,-1 0 0 0 0,1 0 0 0 0,0 1 0 0 0,-1-1 0 0 0,1 0 0 0 0,0 1 0 0 0,0 0 0 0 0,0-1 0 0 0,0 1-1 0 0,0 0 1 0 0,0 0 0 0 0,1 0 0 0 0,-1 0 0 0 0,0 0 0 0 0,1 1 0 0 0,0-1 0 0 0,0 0 0 0 0,-1 1 0 0 0,1-1-1 0 0,1 1 1 0 0,-1-1 0 0 0,0 1 0 0 0,1-1 0 0 0,-1 1 0 0 0,1 0 0 0 0,-1 2 0 0 0,1-1 1 0 0,0-1 0 0 0,-1 0 0 0 0,1 0 1 0 0,0 0-1 0 0,1 1 0 0 0,-1-1 0 0 0,0 0 0 0 0,1 0 1 0 0,0 0-1 0 0,0 0 0 0 0,0 0 0 0 0,0 0 0 0 0,0 0 0 0 0,1 0 1 0 0,-1 0-1 0 0,1 0 0 0 0,0 0 0 0 0,-1-1 0 0 0,2 1 1 0 0,1 2-1 0 0,0-2 55 0 0,0 0 1 0 0,1 0 0 0 0,-1-1-1 0 0,1 1 1 0 0,-1-1 0 0 0,1 0-1 0 0,0 0 1 0 0,-1-1 0 0 0,1 0-1 0 0,0 1 1 0 0,8 0-1 0 0,10-1 189 0 0,-1 0-1 0 0,1-2 0 0 0,-1 0 0 0 0,35-8 0 0 0,-52 9-691 0 0,0-1 1 0 0,-1 0-1 0 0,1 0 1 0 0,-1 0-1 0 0,1-1 0 0 0,-1 0 1 0 0,1 0-1 0 0,-1 0 1 0 0,0 0-1 0 0,0-1 0 0 0,0 0 1 0 0,0 1-1 0 0,-1-1 0 0 0,1-1 1 0 0,-1 1-1 0 0,1 0 1 0 0,-1-1-1 0 0,3-5 0 0 0,-2 2-324 0 0,-1 0 1 0 0,0 0-1 0 0,-1 0 0 0 0,1 0 0 0 0,-1 0 0 0 0,-1-1 0 0 0,1 1 0 0 0,-2-1 0 0 0,1 1 0 0 0,-1-13 1 0 0,-1-8 96 0 0,0 12-851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0.03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31 0 5409 0 0,'-5'11'1987'0'0,"1"0"0"0"0,0 0 0 0 0,-5 22 0 0 0,1 39 1998 0 0,13 70-633 0 0,6-42-2871 0 0,5-1 1 0 0,4-1-1 0 0,36 106 1 0 0,-53-192-108 0 0,4 11-3220 0 0,-14-92-13864 0 0,2 42 13952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0.99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1 4513 0 0,'1'15'426'0'0,"0"0"1"0"0,2 0-1 0 0,0-1 1 0 0,0 1-1 0 0,1 0 0 0 0,1-1 1 0 0,1 0-1 0 0,0 0 0 0 0,9 15 1 0 0,5 4-200 0 0,1-1 0 0 0,35 42 0 0 0,60 57 677 0 0,-56-66-296 0 0,60 84-1 0 0,-77-83-448 0 0,-2 2 0 0 0,-3 2-1 0 0,-4 2 1 0 0,46 136 0 0 0,-48-97 68 0 0,-4 2-1 0 0,20 191 1 0 0,-28-94 489 0 0,-11 1-1 0 0,-30 382 1 0 0,0-406-120 0 0,-9 0 1 0 0,-69 236 0 0 0,-18-73 472 0 0,-1 2-1 0 0,99-305-970 0 0,15-94-1495 0 0,8 5-2289 0 0,2 1 0 0 0,1 0-1 0 0,23-70 1 0 0,-16 70 1389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1.31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0 71 5849 0 0,'15'-6'5420'0'0,"21"-3"-4044"0"0,100-2-218 0 0,177 9-1 0 0,-148 4-1139 0 0,-146-3-49 0 0,-13-1-956 0 0,-36-26-10473 0 0,27 24 11063 0 0,-4-6-1210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1.69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61 0 7202 0 0,'-40'22'5022'0'0,"39"-22"-4932"0"0,-1 1-1 0 0,1 0 1 0 0,0 0-1 0 0,-1-1 1 0 0,1 1-1 0 0,0 0 1 0 0,0 0-1 0 0,0 0 1 0 0,0 1 0 0 0,0-1-1 0 0,0 0 1 0 0,0 0-1 0 0,0 0 1 0 0,0 1-1 0 0,1-1 1 0 0,-1 1-1 0 0,1-1 1 0 0,-1 0-1 0 0,1 1 1 0 0,-1-1 0 0 0,1 1-1 0 0,0-1 1 0 0,-1 1-1 0 0,1-1 1 0 0,0 1-1 0 0,0 1 1 0 0,1-1-68 0 0,1 0 0 0 0,-1-1 1 0 0,0 1-1 0 0,1 0 0 0 0,-1-1 0 0 0,1 1 1 0 0,0-1-1 0 0,0 0 0 0 0,-1 1 0 0 0,1-1 1 0 0,0 0-1 0 0,0 0 0 0 0,0 0 0 0 0,0 0 1 0 0,0 0-1 0 0,0-1 0 0 0,0 1 0 0 0,1-1 1 0 0,1 1-1 0 0,44 5 128 0 0,27-7-38 0 0,-59-1-100 0 0,-1 1 1 0 0,1 1-1 0 0,0 0 0 0 0,0 2 1 0 0,-1-1-1 0 0,20 6 0 0 0,-34-7-10 0 0,1 1-1 0 0,-1-1 1 0 0,1 1-1 0 0,-1 0 1 0 0,0-1-1 0 0,1 1 1 0 0,-1 0-1 0 0,0 0 1 0 0,0 0 0 0 0,1 0-1 0 0,-1 0 1 0 0,0 0-1 0 0,0 0 1 0 0,0 0-1 0 0,0 0 1 0 0,0 1-1 0 0,-1-1 1 0 0,1 0-1 0 0,0 1 1 0 0,-1-1-1 0 0,2 2 1 0 0,-2 1 8 0 0,1-1 0 0 0,-1 0 0 0 0,1 0 1 0 0,-1 0-1 0 0,0 0 0 0 0,0 1 0 0 0,0-1 0 0 0,-1 0 1 0 0,-1 6-1 0 0,-2 5 65 0 0,0-1 1 0 0,-2 1-1 0 0,-10 18 1 0 0,15-29-56 0 0,-68 115 518 0 0,41-73-366 0 0,3 0-1 0 0,-22 53 1 0 0,41-74-772 0 0,10-22-784 0 0,7-11-248 0 0,57-77-7041 0 0,-37 45 6757 0 0,1 2-265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5.00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184 271 4209 0 0,'33'3'1304'0'0,"-28"-2"-1218"0"0,1 0 0 0 0,-1-1-1 0 0,0 0 1 0 0,1 0 0 0 0,-1 0 0 0 0,0 0 0 0 0,1-1 0 0 0,-1 0-1 0 0,0 0 1 0 0,1 0 0 0 0,4-3 0 0 0,1-1 91 0 0,0-1 1 0 0,-1 0-1 0 0,0-1 1 0 0,0 0-1 0 0,-1-1 1 0 0,0 1 0 0 0,0-2-1 0 0,-1 1 1 0 0,0-1-1 0 0,-1-1 1 0 0,0 1-1 0 0,0-1 1 0 0,-1-1-1 0 0,6-10 1 0 0,-12 18-153 0 0,1 1 1 0 0,0-1-1 0 0,-1 0 0 0 0,1 1 1 0 0,-1-1-1 0 0,0 1 0 0 0,0-1 1 0 0,0 0-1 0 0,0 1 0 0 0,0-1 0 0 0,-1 0 1 0 0,1 1-1 0 0,-1-1 0 0 0,0 1 1 0 0,1-1-1 0 0,-1 1 0 0 0,0-1 1 0 0,-3-3-1 0 0,1 2-7 0 0,0 0 0 0 0,0 0 1 0 0,-1 0-1 0 0,0 0 0 0 0,1 0 0 0 0,-1 1 0 0 0,-1 0 1 0 0,-7-6-1 0 0,-2 2-10 0 0,-1 0 1 0 0,1 1-1 0 0,-1 0 1 0 0,0 1 0 0 0,-22-4-1 0 0,27 8 42 0 0,0 0 0 0 0,0 0-1 0 0,0 1 1 0 0,0 1 0 0 0,0-1-1 0 0,1 2 1 0 0,-1-1 0 0 0,0 1 0 0 0,0 1-1 0 0,1 0 1 0 0,0 0 0 0 0,-1 1 0 0 0,1 0-1 0 0,1 1 1 0 0,-1 0 0 0 0,1 0-1 0 0,0 1 1 0 0,0 0 0 0 0,0 0 0 0 0,1 1-1 0 0,0 0 1 0 0,0 0 0 0 0,0 0 0 0 0,1 1-1 0 0,1 0 1 0 0,-1 1 0 0 0,1-1-1 0 0,1 1 1 0 0,0 0 0 0 0,0 0 0 0 0,0 0-1 0 0,1 1 1 0 0,1-1 0 0 0,-3 16-1 0 0,4-20-7 0 0,1-1-1 0 0,0 0 0 0 0,0 1 1 0 0,0-1-1 0 0,1 1 0 0 0,-1-1 1 0 0,1 0-1 0 0,0 1 0 0 0,0-1 0 0 0,1 0 1 0 0,-1 0-1 0 0,1 0 0 0 0,0 0 1 0 0,0 0-1 0 0,0 0 0 0 0,1 0 1 0 0,4 6-1 0 0,-2-6 3 0 0,0 1 0 0 0,0-1-1 0 0,0-1 1 0 0,0 1 0 0 0,1-1 0 0 0,-1 0 0 0 0,1 0 0 0 0,0 0 0 0 0,0-1-1 0 0,0 0 1 0 0,8 2 0 0 0,1-1-15 0 0,0-1 0 0 0,1 0 0 0 0,-1-1 0 0 0,1 0 0 0 0,-1-2 0 0 0,1 0 0 0 0,-1 0 0 0 0,1-2 0 0 0,20-5-1 0 0,-21 3-66 0 0,1-1-1 0 0,-1 0 1 0 0,25-16-1 0 0,-35 19 30 0 0,1 0 0 0 0,-1-1 0 0 0,0 0 1 0 0,0 0-1 0 0,0 0 0 0 0,-1-1 0 0 0,0 1 0 0 0,1-1 0 0 0,-2 0 1 0 0,1 0-1 0 0,-1-1 0 0 0,6-9 0 0 0,-9 14 7 0 0,1 0 0 0 0,-1 0 0 0 0,0-1 1 0 0,1 1-1 0 0,-1 0 0 0 0,0 0 0 0 0,1 0 0 0 0,-1 0 0 0 0,0-1 0 0 0,0 1 0 0 0,0 0 1 0 0,0 0-1 0 0,0-1 0 0 0,-1 1 0 0 0,1 0 0 0 0,0 0 0 0 0,0 0 0 0 0,-1 0 0 0 0,0-2 1 0 0,1 2-3 0 0,-1 1 1 0 0,0-1 0 0 0,1 1 0 0 0,-1-1 0 0 0,0 1 0 0 0,1-1-1 0 0,-1 1 1 0 0,0-1 0 0 0,1 1 0 0 0,-1 0 0 0 0,0-1 0 0 0,0 1 0 0 0,1 0-1 0 0,-1 0 1 0 0,0-1 0 0 0,0 1 0 0 0,0 0 0 0 0,0 0 0 0 0,1 0-1 0 0,-1 0 1 0 0,-1 0 0 0 0,-1 0-3 0 0,0 1-1 0 0,0-1 1 0 0,0 1-1 0 0,0 0 1 0 0,0 0-1 0 0,0 0 1 0 0,0 0-1 0 0,1 0 1 0 0,-1 1-1 0 0,0-1 1 0 0,1 1-1 0 0,-1 0 1 0 0,1-1 0 0 0,-4 5-1 0 0,1 0 42 0 0,1 0 1 0 0,-1 1-1 0 0,1 0 1 0 0,1 0-1 0 0,-1 0 0 0 0,1 0 1 0 0,0 1-1 0 0,1-1 0 0 0,-2 10 1 0 0,-11 74 482 0 0,13-71-459 0 0,-2 33 374 0 0,4 80-1 0 0,2-94-238 0 0,-1 0-1 0 0,-2 0 1 0 0,-2-1-1 0 0,-12 59 0 0 0,13-91-129 0 0,1 0-1 0 0,-1-1 0 0 0,0 1 0 0 0,-1 0 0 0 0,1-1 1 0 0,-1 0-1 0 0,0 1 0 0 0,-1-1 0 0 0,-6 8 0 0 0,9-12-47 0 0,-1 0 0 0 0,1 0 0 0 0,0 0-1 0 0,-1 0 1 0 0,1 0 0 0 0,-1 0-1 0 0,1-1 1 0 0,-1 1 0 0 0,1 0 0 0 0,-1-1-1 0 0,0 1 1 0 0,1-1 0 0 0,-1 0 0 0 0,0 0-1 0 0,1 1 1 0 0,-1-1 0 0 0,0 0 0 0 0,1 0-1 0 0,-1 0 1 0 0,0-1 0 0 0,1 1-1 0 0,-1 0 1 0 0,0-1 0 0 0,1 1 0 0 0,-1-1-1 0 0,1 1 1 0 0,-1-1 0 0 0,0 0 0 0 0,1 0-1 0 0,0 0 1 0 0,-1 0 0 0 0,1 0 0 0 0,0 0-1 0 0,-1 0 1 0 0,1 0 0 0 0,0 0-1 0 0,0-1 1 0 0,-2-1 0 0 0,-4-5-216 0 0,1-1 0 0 0,0 0 1 0 0,0 0-1 0 0,0 0 0 0 0,1 0 1 0 0,1-1-1 0 0,0 0 0 0 0,0 0 0 0 0,1 0 1 0 0,0 0-1 0 0,1-1 0 0 0,-2-11 1 0 0,1-4-2319 0 0,1-1 0 0 0,1 1 0 0 0,4-47 0 0 0,1 46 1379 0 0,1 1-927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5.38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2 228 4705 0 0,'0'1'106'0'0,"0"-1"0"0"0,-1 0 0 0 0,1 1-1 0 0,0-1 1 0 0,0 1 0 0 0,0-1 0 0 0,0 1 0 0 0,0-1 0 0 0,0 0 0 0 0,0 1 0 0 0,0-1-1 0 0,0 1 1 0 0,0-1 0 0 0,0 1 0 0 0,0-1 0 0 0,0 0 0 0 0,0 1 0 0 0,0-1 0 0 0,1 1-1 0 0,-1-1 1 0 0,0 0 0 0 0,0 1 0 0 0,0-1 0 0 0,1 1 0 0 0,-1-1 0 0 0,0 0 0 0 0,0 1-1 0 0,1-1 1 0 0,-1 0 0 0 0,0 0 0 0 0,1 1 0 0 0,-1-1 0 0 0,1 0 0 0 0,12 16 1388 0 0,-7-13-1322 0 0,0-1 0 0 0,0 1 0 0 0,0-1-1 0 0,1-1 1 0 0,-1 1 0 0 0,1-1 0 0 0,-1 0-1 0 0,1 0 1 0 0,0-1 0 0 0,-1 0 0 0 0,1 0 0 0 0,0-1-1 0 0,9-1 1 0 0,1-1-71 0 0,-1-1-1 0 0,1 0 1 0 0,-1-1-1 0 0,17-8 1 0 0,-23 8-79 0 0,0-1-1 0 0,-1 1 1 0 0,1-1 0 0 0,-1-1 0 0 0,-1 0 0 0 0,0 0 0 0 0,0 0 0 0 0,0-1-1 0 0,13-17 1 0 0,-19 22-51 0 0,0 0-1 0 0,-1 0 1 0 0,1 1 0 0 0,0-1-1 0 0,-1 0 1 0 0,1 0-1 0 0,-1 0 1 0 0,0-1-1 0 0,0 1 1 0 0,-1 0-1 0 0,1 0 1 0 0,0-1 0 0 0,-1 1-1 0 0,0 0 1 0 0,0-1-1 0 0,0 1 1 0 0,0 0-1 0 0,-1 0 1 0 0,1-1-1 0 0,-1 1 1 0 0,0 0 0 0 0,1 0-1 0 0,-2-1 1 0 0,1 1-1 0 0,0 0 1 0 0,-1 0-1 0 0,1 0 1 0 0,-1 1-1 0 0,0-1 1 0 0,0 0 0 0 0,0 1-1 0 0,0-1 1 0 0,0 1-1 0 0,-1-1 1 0 0,1 1-1 0 0,-6-3 1 0 0,1-1-42 0 0,-1 1 0 0 0,0 0 1 0 0,0 1-1 0 0,0 0 0 0 0,0 0 1 0 0,-1 1-1 0 0,1 0 0 0 0,-1 0 0 0 0,0 1 1 0 0,0 0-1 0 0,0 1 0 0 0,-18-1 1 0 0,22 2 96 0 0,0 0 0 0 0,0 0 0 0 0,0 1 0 0 0,0 0 0 0 0,0 0 1 0 0,0 0-1 0 0,1 1 0 0 0,-1-1 0 0 0,0 1 0 0 0,1 0 0 0 0,-1 1 1 0 0,1-1-1 0 0,0 1 0 0 0,0 0 0 0 0,0 0 0 0 0,0 0 0 0 0,0 1 0 0 0,0-1 1 0 0,1 1-1 0 0,0 0 0 0 0,0 0 0 0 0,0 0 0 0 0,0 0 0 0 0,-3 8 0 0 0,-4 9 322 0 0,2 1-1 0 0,0 0 0 0 0,1 0 1 0 0,1 0-1 0 0,1 1 0 0 0,-3 43 1 0 0,7-56-232 0 0,1-1 1 0 0,0 1 0 0 0,0 0-1 0 0,1-1 1 0 0,0 1 0 0 0,1 0 0 0 0,0-1-1 0 0,1 0 1 0 0,-1 1 0 0 0,2-1-1 0 0,0 0 1 0 0,0-1 0 0 0,0 1-1 0 0,1-1 1 0 0,0 0 0 0 0,1 0-1 0 0,0 0 1 0 0,0-1 0 0 0,8 8-1 0 0,-11-12-92 0 0,0-1 0 0 0,1 1 0 0 0,-1-1 0 0 0,0 0 0 0 0,1 0 0 0 0,-1-1 0 0 0,1 1 0 0 0,0-1-1 0 0,0 1 1 0 0,-1-1 0 0 0,1-1 0 0 0,0 1 0 0 0,0 0 0 0 0,0-1 0 0 0,4 0 0 0 0,-1 0-7 0 0,-1-1 1 0 0,1 0-1 0 0,-1 0 1 0 0,1-1-1 0 0,-1 0 1 0 0,1 0-1 0 0,-1 0 1 0 0,7-5-1 0 0,8-5-236 0 0,-1-1-1 0 0,0-1 1 0 0,32-30 0 0 0,-49 40 128 0 0,30-29-1379 0 0,11-21-4847 0 0,-1 2 923 0 0,-36 45 3548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5.70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8 0 4905 0 0,'-1'5'488'0'0,"0"-1"0"0"0,1 1 0 0 0,0 0-1 0 0,0-1 1 0 0,0 1 0 0 0,1 0 0 0 0,1 5 0 0 0,0 14 1044 0 0,9 179 2135 0 0,6-69-2902 0 0,-15-119-722 0 0,4 27 4 0 0,20 69 1 0 0,-29-122-3865 0 0,2 2 2566 0 0,-1 0 0 0 0,0 0 0 0 0,-1 0-1 0 0,1 0 1 0 0,-9-16 0 0 0,-27-29 38 0 0,27 39-440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6.05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0 31 5481 0 0,'8'3'4917'0'0,"10"3"-3039"0"0,-6-1-1535 0 0,1 0 0 0 0,0-1 0 0 0,1 0 0 0 0,-1-2 0 0 0,0 1 0 0 0,1-1 0 0 0,0-1 0 0 0,25-1 0 0 0,111-16-523 0 0,-148 15 191 0 0,21-2-650 0 0,1-2 0 0 0,22-8 1 0 0,-37 10-1330 0 0,0 0 1 0 0,0-1 0 0 0,0-1-1 0 0,12-8 1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4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3 6609 0 0,'-2'0'58'0'0,"0"-1"-1"0"0,0 1 0 0 0,0-1 0 0 0,0 1 0 0 0,0 0 1 0 0,0 0-1 0 0,0 0 0 0 0,0 0 0 0 0,0 0 1 0 0,0 0-1 0 0,0 1 0 0 0,0-1 0 0 0,0 1 0 0 0,0-1 1 0 0,0 1-1 0 0,-3 1 0 0 0,4 0-13 0 0,0-1-1 0 0,1 0 1 0 0,-1 1 0 0 0,1-1-1 0 0,-1 1 1 0 0,1-1 0 0 0,0 1-1 0 0,-1-1 1 0 0,1 1 0 0 0,0-1-1 0 0,0 1 1 0 0,0-1 0 0 0,0 1-1 0 0,0-1 1 0 0,0 1 0 0 0,1-1-1 0 0,-1 1 1 0 0,0-1 0 0 0,1 1-1 0 0,-1-1 1 0 0,1 1 0 0 0,0-1-1 0 0,1 2 1 0 0,16 55 791 0 0,-2-1 1 0 0,-3 2-1 0 0,-2 0 1 0 0,3 65-1 0 0,-7 241 946 0 0,-8-263-1541 0 0,-5 947 1798 0 0,0-414-501 0 0,-1-140-1161 0 0,19 46 353 0 0,9-180-14 0 0,-15-276-677 0 0,36 567 289 0 0,-30 0-83 0 0,-17-36 431 0 0,1-280 52 0 0,45 403 0 0 0,-20-170-319 0 0,-21-476-144 0 0,3 124-80 0 0,-2 117 124 0 0,-25 523 864 0 0,17-550-976 0 0,2-5-153 0 0,6-361-4543 0 0,-1-121-9917 0 0,-3 131 9830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6.37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200 0 4913 0 0,'2'1'162'0'0,"0"-1"1"0"0,0 1-1 0 0,-1 0 0 0 0,1-1 1 0 0,0 1-1 0 0,-1 0 0 0 0,1 0 0 0 0,0 0 1 0 0,-1 0-1 0 0,1 0 0 0 0,-1 1 1 0 0,0-1-1 0 0,1 0 0 0 0,-1 1 1 0 0,0-1-1 0 0,0 1 0 0 0,0-1 1 0 0,0 1-1 0 0,0 0 0 0 0,0-1 0 0 0,0 1 1 0 0,-1 0-1 0 0,2 2 0 0 0,12 44 1375 0 0,-3 33 144 0 0,-3 1 0 0 0,-4 90-1 0 0,6 66-106 0 0,-10-228-1475 0 0,2 1 1 0 0,0-1-1 0 0,0 0 0 0 0,1 0 1 0 0,6 15-1 0 0,-8-29-45 0 0,1 0 1 0 0,0-1-1 0 0,-1 1 0 0 0,0 0 1 0 0,0-1-1 0 0,0 1 1 0 0,0-9-1 0 0,-1 4-119 0 0,-1 0 1 0 0,-1-1-1 0 0,0 1 1 0 0,0 0 0 0 0,-1 0-1 0 0,0 0 1 0 0,0 1-1 0 0,-1-1 1 0 0,0 1-1 0 0,-1 0 1 0 0,-7-11-1 0 0,-5-4-380 0 0,0 1-1 0 0,-30-28 1 0 0,39 42 374 0 0,0 1 1 0 0,0 0-1 0 0,0 1 0 0 0,-1-1 1 0 0,0 2-1 0 0,0-1 0 0 0,-11-4 1 0 0,17 9 76 0 0,1 0 0 0 0,-1 0-1 0 0,0 0 1 0 0,0 0 0 0 0,1 1 0 0 0,-1-1 0 0 0,0 1 0 0 0,0 0 0 0 0,0-1 0 0 0,0 2-1 0 0,0-1 1 0 0,1 0 0 0 0,-1 0 0 0 0,0 1 0 0 0,0 0 0 0 0,1-1 0 0 0,-1 1-1 0 0,0 0 1 0 0,1 0 0 0 0,-1 1 0 0 0,0-1 0 0 0,1 0 0 0 0,0 1 0 0 0,-1 0 0 0 0,1-1-1 0 0,0 1 1 0 0,0 0 0 0 0,0 0 0 0 0,0 0 0 0 0,0 1 0 0 0,-2 2 0 0 0,1-1 17 0 0,1 0 0 0 0,-1 0 0 0 0,1 0 0 0 0,0 1 1 0 0,0-1-1 0 0,0 0 0 0 0,0 1 0 0 0,1 0 1 0 0,0-1-1 0 0,0 1 0 0 0,0 0 0 0 0,1 0 0 0 0,-1-1 1 0 0,1 1-1 0 0,0 0 0 0 0,1 0 0 0 0,-1 0 0 0 0,1 0 1 0 0,0-1-1 0 0,0 1 0 0 0,0 0 0 0 0,1-1 1 0 0,0 1-1 0 0,-1-1 0 0 0,2 0 0 0 0,-1 1 0 0 0,0-1 1 0 0,1 0-1 0 0,0 0 0 0 0,0 0 0 0 0,0-1 0 0 0,7 7 1 0 0,-3-3-38 0 0,1-1 1 0 0,-1 0-1 0 0,1 0 1 0 0,0-1-1 0 0,0 0 0 0 0,1-1 1 0 0,0 1-1 0 0,-1-2 1 0 0,1 1-1 0 0,1-1 1 0 0,-1 0-1 0 0,0-1 1 0 0,1 0-1 0 0,-1-1 1 0 0,19 1-1 0 0,-9-5-1212 0 0,0 0-1 0 0,0-1 1 0 0,-1 0 0 0 0,0-2-1 0 0,0 0 1 0 0,0-2 0 0 0,0 1 0 0 0,-1-2-1 0 0,-1 0 1 0 0,25-19 0 0 0,-22 14-611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6.73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198 109 2369 0 0,'3'-11'2126'0'0,"-2"11"-2061"0"0,-1-1 0 0 0,1 0 0 0 0,-1 0 0 0 0,1 1 0 0 0,-1-1 0 0 0,0 0 0 0 0,1 0 0 0 0,-1 0 0 0 0,0 0 0 0 0,0 0-1 0 0,0 0 1 0 0,0 1 0 0 0,0-1 0 0 0,0 0 0 0 0,0 0 0 0 0,0 0 0 0 0,0 0 0 0 0,0 0 0 0 0,0 0 0 0 0,-1 0 0 0 0,1 1-1 0 0,0-1 1 0 0,-1-2 0 0 0,-2-3 273 0 0,-1 0 0 0 0,1 0 0 0 0,-1 0 0 0 0,0 0 1 0 0,-1 1-1 0 0,1-1 0 0 0,-1 1 0 0 0,-11-9 0 0 0,14 13-252 0 0,0-1 1 0 0,1 1-1 0 0,-1-1 1 0 0,0 1 0 0 0,0 0-1 0 0,-1 0 1 0 0,1 0-1 0 0,0 0 1 0 0,0 0 0 0 0,0 0-1 0 0,-1 0 1 0 0,1 1-1 0 0,0-1 1 0 0,-1 1-1 0 0,1 0 1 0 0,0 0 0 0 0,-1 0-1 0 0,1 0 1 0 0,-1 0-1 0 0,1 0 1 0 0,0 0 0 0 0,-1 1-1 0 0,1-1 1 0 0,0 1-1 0 0,0 0 1 0 0,-1 0-1 0 0,1 0 1 0 0,0 0 0 0 0,-3 2-1 0 0,-3 4 21 0 0,1 0 0 0 0,1 0 0 0 0,-1 1 1 0 0,1 0-1 0 0,1 0 0 0 0,0 1 0 0 0,0-1 0 0 0,0 1 0 0 0,1 0 0 0 0,0 0 0 0 0,1 1 0 0 0,-4 15 1 0 0,3-5 81 0 0,0-1 1 0 0,1 1-1 0 0,2 0 1 0 0,0 0-1 0 0,2 27 1 0 0,-1-39-116 0 0,2-1-1 0 0,-1 1 1 0 0,1 0 0 0 0,0-1-1 0 0,1 1 1 0 0,0-1-1 0 0,0 0 1 0 0,0 0 0 0 0,1 0-1 0 0,0 0 1 0 0,6 6 0 0 0,-9-10-56 0 0,2-1 0 0 0,-1 1 0 0 0,0-1 0 0 0,0 1 0 0 0,1-1 0 0 0,-1 0 1 0 0,1 0-1 0 0,0-1 0 0 0,0 1 0 0 0,-1 0 0 0 0,1-1 0 0 0,0 0 0 0 0,0 1 1 0 0,1-1-1 0 0,-1 0 0 0 0,0-1 0 0 0,0 1 0 0 0,0-1 0 0 0,1 1 0 0 0,-1-1 1 0 0,0 0-1 0 0,0 0 0 0 0,1 0 0 0 0,-1-1 0 0 0,0 1 0 0 0,0-1 0 0 0,1 0 1 0 0,3-1-1 0 0,5-3-76 0 0,-1 0-1 0 0,-1-1 1 0 0,1-1 0 0 0,-1 1 0 0 0,0-2 0 0 0,0 1 0 0 0,-1-1 0 0 0,0-1 0 0 0,0 0 0 0 0,-1 0-1 0 0,-1 0 1 0 0,1-1 0 0 0,8-16 0 0 0,-9 14-139 0 0,0-1 1 0 0,-1 0-1 0 0,-1 0 0 0 0,0 0 1 0 0,-1-1-1 0 0,-1 0 0 0 0,0 0 0 0 0,0 0 1 0 0,-1 0-1 0 0,-1 0 0 0 0,-1-20 1 0 0,0 32 185 0 0,-1-1 1 0 0,1 1-1 0 0,-1-1 1 0 0,1 1-1 0 0,-1-1 1 0 0,0 1-1 0 0,0-1 1 0 0,0 1-1 0 0,0 0 1 0 0,-2-3-1 0 0,-5 2 173 0 0,-1 17 105 0 0,8-6-139 0 0,0 0 0 0 0,0 1 0 0 0,0-1 0 0 0,1 1 1 0 0,0-1-1 0 0,1 1 0 0 0,0-1 0 0 0,0 0 0 0 0,1 1 0 0 0,0-1 0 0 0,5 12 0 0 0,-1-2 94 0 0,2 0-1 0 0,0 0 0 0 0,20 30 0 0 0,-22-40-129 0 0,0 0 0 0 0,0 0 0 0 0,1-1 0 0 0,15 13 1 0 0,-19-17-88 0 0,0-1 0 0 0,0 0 0 0 0,0 0 0 0 0,0 0 1 0 0,1 0-1 0 0,-1 0 0 0 0,0-1 0 0 0,1 1 1 0 0,0-1-1 0 0,-1 0 0 0 0,1 0 0 0 0,0 0 0 0 0,-1-1 1 0 0,1 1-1 0 0,7-1 0 0 0,-9 0-143 0 0,-1 0-1 0 0,0-1 1 0 0,0 1 0 0 0,0-1-1 0 0,0 1 1 0 0,0-1 0 0 0,0 1-1 0 0,0-1 1 0 0,0 0 0 0 0,0 1 0 0 0,0-1-1 0 0,0 0 1 0 0,0 0 0 0 0,-1 1-1 0 0,1-1 1 0 0,0 0 0 0 0,0 0-1 0 0,-1 0 1 0 0,1 0 0 0 0,-1 0-1 0 0,1 0 1 0 0,-1 0 0 0 0,1-1-1 0 0,-1 1 1 0 0,1-1 0 0 0,4-33-7583 0 0,-4 24 6071 0 0,-1 3-353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7.07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123 1 7106 0 0,'-4'4'451'0'0,"1"1"1"0"0,-1 0-1 0 0,1 1 1 0 0,0-1-1 0 0,0 1 1 0 0,1-1 0 0 0,-1 1-1 0 0,1 0 1 0 0,1 0-1 0 0,-1 0 1 0 0,1 0 0 0 0,0 0-1 0 0,0 11 1 0 0,0 8 124 0 0,1-1 0 0 0,4 26 1 0 0,57 284 1607 0 0,-29-187-1699 0 0,-32-146-485 0 0,0-1-1 0 0,1 1 0 0 0,-1-1 0 0 0,0 1 0 0 0,0-1 0 0 0,0 1 0 0 0,1 0 0 0 0,-1-1 0 0 0,0 1 0 0 0,0 0 1 0 0,0-1-1 0 0,0 1 0 0 0,0 0 0 0 0,0-1 0 0 0,0 1 0 0 0,0-1 0 0 0,-1 1 0 0 0,1 0 0 0 0,0-1 1 0 0,0 1-1 0 0,0 0 0 0 0,-1-1 0 0 0,1 1 0 0 0,0-1 0 0 0,-1 1 0 0 0,1-1 0 0 0,0 1 0 0 0,-2 0 0 0 0,1-1-22 0 0,0 0 0 0 0,0 0-1 0 0,1-1 1 0 0,-1 1-1 0 0,0 0 1 0 0,0-1-1 0 0,0 1 1 0 0,0 0-1 0 0,0-1 1 0 0,0 1 0 0 0,0-1-1 0 0,1 0 1 0 0,-1 1-1 0 0,0-1 1 0 0,-1-1-1 0 0,-33-36-1406 0 0,32 35 1201 0 0,-12-16-1977 0 0,1 0 1 0 0,1 0-1 0 0,0-1 0 0 0,-11-25 0 0 0,2-15 211 0 0,-1-8 1296 0 0,17 55-760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27.52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60 133 2865 0 0,'-16'-5'549'0'0,"14"3"-254"0"0,0 1 1 0 0,0 0-1 0 0,-1 1 0 0 0,1-1 1 0 0,-1 0-1 0 0,1 1 0 0 0,0-1 1 0 0,-1 1-1 0 0,1 0 1 0 0,-1 0-1 0 0,1 0 0 0 0,-1 0 1 0 0,1 0-1 0 0,-5 1 0 0 0,7-1-250 0 0,0 0 0 0 0,0 0 0 0 0,-1 0 0 0 0,1 0 0 0 0,0 0-1 0 0,0 0 1 0 0,0 1 0 0 0,0-1 0 0 0,-1 0 0 0 0,1 0 0 0 0,0 0-1 0 0,0 0 1 0 0,0 0 0 0 0,0 0 0 0 0,0 0 0 0 0,0 1 0 0 0,-1-1-1 0 0,1 0 1 0 0,0 0 0 0 0,0 0 0 0 0,0 0 0 0 0,0 0 0 0 0,0 1 0 0 0,0-1-1 0 0,0 0 1 0 0,0 0 0 0 0,0 0 0 0 0,0 0 0 0 0,0 1 0 0 0,0-1-1 0 0,0 0 1 0 0,0 0 0 0 0,0 0 0 0 0,0 0 0 0 0,0 1 0 0 0,0-1-1 0 0,0 0 1 0 0,0 0 0 0 0,0 0 0 0 0,0 0 0 0 0,0 1 0 0 0,0-1-1 0 0,0 0 1 0 0,0 0 0 0 0,0 0 0 0 0,1 1 0 0 0,8 5 1131 0 0,14 2 124 0 0,8-5-758 0 0,1-1 0 0 0,0-2 0 0 0,59-8 0 0 0,-34 2-402 0 0,283-42-1121 0 0,-313 42-179 0 0,12-4-5140 0 0,-11 3 3064 0 0,-27 6 3233 0 0,0 1 1 0 0,-1 0-1 0 0,1 0 0 0 0,-1 0 0 0 0,1 0 0 0 0,-1 0 0 0 0,1 0 0 0 0,0 0 1 0 0,-1 0-1 0 0,1 1 0 0 0,-1-1 0 0 0,1 0 0 0 0,-1 0 0 0 0,1 0 0 0 0,-1 1 1 0 0,1-1-1 0 0,-1 0 0 0 0,1 0 0 0 0,-1 1 0 0 0,1-1 0 0 0,-1 1 1 0 0,1-1-1 0 0,-1 0 0 0 0,1 1 0 0 0,-1-1 0 0 0,0 1 0 0 0,1-1 0 0 0,-1 1 1 0 0,1 0-1 0 0,-1-1 24 0 0,0 1 0 0 0,0-1 1 0 0,0 0-1 0 0,0 1 1 0 0,0-1-1 0 0,0 0 0 0 0,0 1 1 0 0,0-1-1 0 0,0 0 1 0 0,0 1-1 0 0,0-1 0 0 0,0 0 1 0 0,0 1-1 0 0,0-1 1 0 0,0 0-1 0 0,0 1 0 0 0,0-1 1 0 0,0 0-1 0 0,-1 1 1 0 0,1-1-1 0 0,0 0 0 0 0,0 1 1 0 0,0-1-1 0 0,-1 0 1 0 0,1 0-1 0 0,0 1 0 0 0,0-1 1 0 0,-1 0-1 0 0,1 0 1 0 0,0 0-1 0 0,0 1 0 0 0,-1-1 1 0 0,1 0-1 0 0,0 0 1 0 0,-1 0-1 0 0,1 0 0 0 0,0 0 1 0 0,-1 1-1 0 0,1-1 1 0 0,0 0-1 0 0,-1 0 0 0 0,1 0 1 0 0,0 0-1 0 0,-1 0 0 0 0,1 0 1 0 0,0 0-1 0 0,-1 0 1 0 0,1 0-1 0 0,0 0 0 0 0,-1-1 1 0 0,-3 1 429 0 0,-8-2 2868 0 0,17-18-1537 0 0,-4 19-1709 0 0,0 0 0 0 0,-1-1 1 0 0,1 1-1 0 0,0-1 0 0 0,-1 1 1 0 0,0-1-1 0 0,1 0 0 0 0,-1 1 1 0 0,0-1-1 0 0,0 1 0 0 0,1-1 0 0 0,-1 1 1 0 0,0-1-1 0 0,-1 0 0 0 0,1 1 1 0 0,0-1-1 0 0,0 1 0 0 0,-1-1 1 0 0,1 0-1 0 0,-1 1 0 0 0,1-1 1 0 0,-1 1-1 0 0,0 0 0 0 0,0-1 1 0 0,1 1-1 0 0,-1-1 0 0 0,0 1 0 0 0,0 0 1 0 0,0 0-1 0 0,0 0 0 0 0,-1-1 1 0 0,1 1-1 0 0,0 0 0 0 0,0 1 1 0 0,-1-1-1 0 0,1 0 0 0 0,-3-1 1 0 0,1 1-38 0 0,0 0 0 0 0,0 0 0 0 0,0 1 0 0 0,0-1 0 0 0,-1 1 0 0 0,1 0 1 0 0,0 0-1 0 0,0 0 0 0 0,0 0 0 0 0,0 1 0 0 0,0-1 0 0 0,0 1 0 0 0,0 0 1 0 0,0 0-1 0 0,0 0 0 0 0,0 0 0 0 0,0 0 0 0 0,0 1 0 0 0,-3 2 0 0 0,-1 0 83 0 0,1 2 0 0 0,1-1-1 0 0,-1 1 1 0 0,1 0 0 0 0,0 0-1 0 0,0 0 1 0 0,1 0 0 0 0,-1 1-1 0 0,2 0 1 0 0,-1 0-1 0 0,1 0 1 0 0,0 1 0 0 0,0-1-1 0 0,1 1 1 0 0,0-1 0 0 0,0 1-1 0 0,0 8 1 0 0,-1 15 383 0 0,1 0 0 0 0,3 61 1 0 0,0-86-447 0 0,0 0 0 0 0,0 0 0 0 0,0 0 0 0 0,0 0 0 0 0,1 0 0 0 0,0-1 0 0 0,0 1 0 0 0,1 0 0 0 0,0-1 0 0 0,6 10 0 0 0,-8-13-46 0 0,0-1-1 0 0,0 0 1 0 0,0 0-1 0 0,0 0 1 0 0,1 1-1 0 0,-1-1 1 0 0,0 0-1 0 0,1 0 0 0 0,-1-1 1 0 0,0 1-1 0 0,1 0 1 0 0,-1 0-1 0 0,1-1 1 0 0,0 1-1 0 0,-1-1 0 0 0,1 1 1 0 0,-1-1-1 0 0,1 0 1 0 0,0 1-1 0 0,-1-1 1 0 0,1 0-1 0 0,0 0 1 0 0,-1 0-1 0 0,1 0 0 0 0,0-1 1 0 0,-1 1-1 0 0,1 0 1 0 0,0-1-1 0 0,-1 1 1 0 0,1-1-1 0 0,-1 1 1 0 0,1-1-1 0 0,-1 0 0 0 0,1 0 1 0 0,-1 0-1 0 0,0 0 1 0 0,1 0-1 0 0,-1 0 1 0 0,0 0-1 0 0,0 0 1 0 0,0 0-1 0 0,1-1 0 0 0,0-1 1 0 0,19-21-69 0 0,-1 0 0 0 0,25-41 0 0 0,-32 44 50 0 0,-6 10-106 0 0,0 0 0 0 0,9-25 0 0 0,-9 17-101 0 0,-1-1 0 0 0,6-36 0 0 0,-12 65 260 0 0,0 0 0 0 0,1 1 0 0 0,0-1-1 0 0,1-1 1 0 0,0 1 0 0 0,0 0 0 0 0,1 0 0 0 0,0-1 0 0 0,8 16 0 0 0,1 0 111 0 0,1 1-1 0 0,25 34 1 0 0,-25-42-32 0 0,1-1 0 0 0,31 30 0 0 0,-38-40-99 0 0,1 1-1 0 0,0-1 1 0 0,1-1-1 0 0,-1 0 0 0 0,1 0 1 0 0,0 0-1 0 0,0-1 0 0 0,16 5 1 0 0,-24-9-38 0 0,0 0 0 0 0,-1 0 0 0 0,1 1-1 0 0,0-1 1 0 0,-1 0 0 0 0,1 0 0 0 0,0 0 0 0 0,0 1 0 0 0,-1-1 0 0 0,1 0 0 0 0,0 0-1 0 0,0 0 1 0 0,-1 0 0 0 0,1-1 0 0 0,0 1 0 0 0,-1 0 0 0 0,1 0 0 0 0,0 0 0 0 0,0-1 0 0 0,-1 1-1 0 0,1 0 1 0 0,0-1 0 0 0,-1 1 0 0 0,2-1 0 0 0,-2 0-152 0 0,0 1 1 0 0,0-1-1 0 0,0 0 0 0 0,0 1 1 0 0,0-1-1 0 0,0 0 0 0 0,0 1 1 0 0,0-1-1 0 0,0 0 0 0 0,0 1 1 0 0,0-1-1 0 0,0 0 0 0 0,0 1 1 0 0,-1-1-1 0 0,1 0 0 0 0,0 1 1 0 0,0-1-1 0 0,-1 1 0 0 0,1-1 0 0 0,-1 0 1 0 0,-24-29-9162 0 0,16 24 7657 0 0,0 0-773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39.29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 79 4009 0 0,'-24'-41'3074'0'0,"19"18"-210"0"0,5 22-2780 0 0,0 1 1 0 0,0-1-1 0 0,0 1 0 0 0,0-1 1 0 0,0 0-1 0 0,1 1 0 0 0,-1-1 1 0 0,0 1-1 0 0,0-1 1 0 0,0 1-1 0 0,1-1 0 0 0,-1 1 1 0 0,0-1-1 0 0,1 1 1 0 0,-1-1-1 0 0,0 1 0 0 0,1-1 1 0 0,-1 1-1 0 0,1 0 0 0 0,-1-1 1 0 0,1 1-1 0 0,-1-1 1 0 0,1 1-1 0 0,-1 0 0 0 0,1 0 1 0 0,-1-1-1 0 0,1 1 1 0 0,-1 0-1 0 0,1 0 0 0 0,0-1 1 0 0,3 1 24 0 0,-1 0 0 0 0,1 0 0 0 0,-1 0 1 0 0,1 0-1 0 0,-1 1 0 0 0,1-1 0 0 0,-1 1 1 0 0,1 0-1 0 0,-1 0 0 0 0,1 0 0 0 0,-1 0 1 0 0,0 1-1 0 0,1-1 0 0 0,-1 1 1 0 0,0 0-1 0 0,3 3 0 0 0,49 39 378 0 0,-46-36-323 0 0,23 23 41 0 0,-2 2 0 0 0,-1 1 0 0 0,-1 1 0 0 0,-2 1 0 0 0,-2 1 0 0 0,28 56 0 0 0,91 253 363 0 0,-79-152-521 0 0,-8 2 1 0 0,55 383-1 0 0,-94-436-29 0 0,-7 1 0 0 0,-9 173 1 0 0,-7-223 124 0 0,-5-1 1 0 0,-3-1-1 0 0,-4 0 0 0 0,-44 130 1 0 0,40-163 16 0 0,-3 0-1 0 0,-2-2 1 0 0,-3-1 0 0 0,-41 57 0 0 0,42-69-167 0 0,59-109-5732 0 0,29-96 0 0 0,-10 1 1284 0 0,-44 144 4261 0 0,13-43-1747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39.68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35 192 4641 0 0,'-21'2'4969'0'0,"8"2"-3062"0"0,13-4-1860 0 0,0 1 0 0 0,0-1 0 0 0,0 0 0 0 0,0 0 0 0 0,0 0-1 0 0,0 0 1 0 0,0 0 0 0 0,0 0 0 0 0,0 1 0 0 0,0-1 0 0 0,0 0 0 0 0,0 0 0 0 0,0 0 0 0 0,0 0 0 0 0,0 0 0 0 0,0 0 0 0 0,0 1 0 0 0,0-1 0 0 0,0 0 0 0 0,0 0 0 0 0,0 0-1 0 0,0 0 1 0 0,1 1 329 0 0,-1-1-329 0 0,2 1 74 0 0,0 0 0 0 0,-1 0 0 0 0,1 0 0 0 0,0 0 0 0 0,0-1 0 0 0,0 1 1 0 0,0-1-1 0 0,1 1 0 0 0,-1-1 0 0 0,0 0 0 0 0,0 0 0 0 0,0 0 0 0 0,3 0 0 0 0,30-3 336 0 0,-33 3-390 0 0,171-29 1820 0 0,-111 16-1412 0 0,0 3 0 0 0,92-3-1 0 0,-133 13-889 0 0,-7 1 622 0 0,1-1 0 0 0,27-4-1 0 0,-10-7-2007 0 0,-30 9 1251 0 0,1 1-1 0 0,-1-1 1 0 0,0 0 0 0 0,0 1-1 0 0,0-1 1 0 0,0 0-1 0 0,0 0 1 0 0,0-1 0 0 0,2-4-1 0 0,-3 5 156 0 0,0 0-1 0 0,-1 0 1 0 0,1 0-1 0 0,-1 0 1 0 0,0 0-1 0 0,0-1 1 0 0,0 1-1 0 0,0 0 1 0 0,0 0-1 0 0,0 0 1 0 0,0-1-1 0 0,-1 1 1 0 0,1 0-1 0 0,-1 0 1 0 0,1 0-1 0 0,-1 0 1 0 0,-1-2-1 0 0,-19-38-633 0 0,16 32 577 0 0,-2-1-1437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0.02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48 1 4793 0 0,'-8'-1'872'0'0,"-17"1"2263"0"0,25 0-3011 0 0,-1 0 0 0 0,0 0 0 0 0,1 0 0 0 0,-1 0 0 0 0,1 0 0 0 0,-1 0 0 0 0,1 0 0 0 0,-1 0 0 0 0,1 1 0 0 0,-1-1 0 0 0,0 0 0 0 0,1 0 0 0 0,-1 0 0 0 0,1 1 0 0 0,-1-1 0 0 0,1 0 0 0 0,0 0 0 0 0,-1 1 0 0 0,1-1 0 0 0,-1 1 0 0 0,1-1 0 0 0,-1 0 0 0 0,1 1 0 0 0,0-1 0 0 0,-1 1 0 0 0,1-1 0 0 0,0 1 0 0 0,0-1 0 0 0,-1 1 0 0 0,1 0 0 0 0,2 1 78 0 0,0-1 1 0 0,0 1-1 0 0,0-1 1 0 0,0 1-1 0 0,0-1 1 0 0,1 0-1 0 0,-1 0 0 0 0,0 0 1 0 0,1 0-1 0 0,-1 0 1 0 0,6 1-1 0 0,-5-1-36 0 0,27 11 58 0 0,0 2-1 0 0,0 2 0 0 0,-2 0 1 0 0,28 21-1 0 0,5 3-46 0 0,-59-39-165 0 0,1 1 1 0 0,-1-1-1 0 0,0 0 0 0 0,0 1 1 0 0,0 0-1 0 0,-1-1 0 0 0,1 1 1 0 0,0 0-1 0 0,-1 0 0 0 0,1 0 1 0 0,-1 0-1 0 0,1 0 0 0 0,-1 0 1 0 0,0 1-1 0 0,0-1 0 0 0,0 0 1 0 0,0 1-1 0 0,0-1 0 0 0,-1 0 1 0 0,1 4-1 0 0,-1-3 5 0 0,0 1 0 0 0,0 0 0 0 0,-1 0 0 0 0,1-1 0 0 0,-1 1 0 0 0,0 0 0 0 0,0-1 0 0 0,0 1 0 0 0,-1-1 0 0 0,1 1 0 0 0,-1-1 0 0 0,-2 4 0 0 0,-7 9 12 0 0,-1-1 1 0 0,0 0 0 0 0,-1-1-1 0 0,-18 16 1 0 0,25-24-45 0 0,-41 42 124 0 0,11-10-3866 0 0,64-69-6236 0 0,-16 19 7632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1.28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187 0 4777 0 0,'-2'5'278'0'0,"0"-1"0"0"0,1 1 0 0 0,-1-1-1 0 0,1 1 1 0 0,0-1 0 0 0,0 1 0 0 0,0 0 0 0 0,1-1 0 0 0,0 1 0 0 0,0 0-1 0 0,0 0 1 0 0,0 0 0 0 0,1 4 0 0 0,0 1 28 0 0,3 64 419 0 0,3-1-1 0 0,4 1 1 0 0,3-2 0 0 0,3 0 0 0 0,2-1 0 0 0,57 131 0 0 0,-75-201-703 0 0,0 3 32 0 0,1 0 0 0 0,0 0 0 0 0,0 0 0 0 0,0-1 0 0 0,0 1 0 0 0,1-1 0 0 0,-1 1 0 0 0,1-1 0 0 0,4 4-1 0 0,-6-7-31 0 0,-1 0 0 0 0,0-1 0 0 0,0 1 0 0 0,0-1-1 0 0,0 1 1 0 0,0-1 0 0 0,0 1 0 0 0,0-1-1 0 0,0 1 1 0 0,0-1 0 0 0,0 1 0 0 0,0 0-1 0 0,0-1 1 0 0,0 1 0 0 0,0-1 0 0 0,0 1 0 0 0,0-1-1 0 0,0 1 1 0 0,0-1 0 0 0,-1 1 0 0 0,1 0-1 0 0,0-1 1 0 0,0 1 0 0 0,-1-1 0 0 0,1 1 0 0 0,0 0-1 0 0,-1-1 1 0 0,1 1 0 0 0,0 0 0 0 0,-1-1-1 0 0,-9-14 125 0 0,1 3-112 0 0,-1-1 0 0 0,-1 2 0 0 0,0 0 0 0 0,-1 0 1 0 0,-15-11-1 0 0,-71-42 59 0 0,45 32-63 0 0,53 32-30 0 0,-9-7 6 0 0,0 2-1 0 0,-1-1 1 0 0,0 1 0 0 0,-11-3 0 0 0,20 7-6 0 0,0 1-1 0 0,-1-1 1 0 0,1 0 0 0 0,0 1-1 0 0,-1 0 1 0 0,1-1 0 0 0,0 1-1 0 0,0 0 1 0 0,-1 0-1 0 0,1-1 1 0 0,-1 1 0 0 0,1 0-1 0 0,0 1 1 0 0,-1-1 0 0 0,1 0-1 0 0,0 0 1 0 0,-1 0 0 0 0,1 1-1 0 0,0-1 1 0 0,0 1 0 0 0,-1-1-1 0 0,1 1 1 0 0,0-1-1 0 0,0 1 1 0 0,0 0 0 0 0,0 0-1 0 0,0-1 1 0 0,-1 1 0 0 0,1 0-1 0 0,1 0 1 0 0,-1 0 0 0 0,0 0-1 0 0,0 0 1 0 0,0 0 0 0 0,0 1-1 0 0,1-1 1 0 0,-1 0 0 0 0,1 0-1 0 0,-1 0 1 0 0,1 1-1 0 0,-1-1 1 0 0,1 0 0 0 0,0 1-1 0 0,-1 1 1 0 0,0 5 61 0 0,0-1 1 0 0,1 1-1 0 0,0 0 1 0 0,0 0-1 0 0,1 0 0 0 0,0 0 1 0 0,0 0-1 0 0,1 0 0 0 0,0-1 1 0 0,0 1-1 0 0,1-1 1 0 0,0 1-1 0 0,0-1 0 0 0,0 0 1 0 0,1 0-1 0 0,1 0 0 0 0,-1-1 1 0 0,1 1-1 0 0,0-1 1 0 0,0 0-1 0 0,11 9 0 0 0,-8-9-51 0 0,0 1 1 0 0,1-1-1 0 0,-1-1 0 0 0,1 0 0 0 0,1 0 0 0 0,-1-1 0 0 0,1 0 1 0 0,-1 0-1 0 0,1-1 0 0 0,0 0 0 0 0,0-1 0 0 0,0 0 0 0 0,1-1 1 0 0,-1 0-1 0 0,0-1 0 0 0,16-1 0 0 0,-15 0-771 0 0,0 0 0 0 0,-1-2 0 0 0,1 1 0 0 0,0-1-1 0 0,-1-1 1 0 0,0 0 0 0 0,0 0 0 0 0,0-1 0 0 0,0 0 0 0 0,-1-1 0 0 0,0 0 0 0 0,0 0-1 0 0,-1-1 1 0 0,1 0 0 0 0,13-16 0 0 0,-12 9 557 0 0,1 0 0 0 0,-2-1 0 0 0,0 0 0 0 0,-1 0 0 0 0,0-1-1 0 0,-1 0 1 0 0,-1 0 0 0 0,-1 0 0 0 0,5-22 0 0 0,-3 14 64 0 0,-5 18 304 0 0,0 1-1 0 0,-1-1 1 0 0,1 1-1 0 0,-1-1 1 0 0,0-6 536 0 0,5 52 5596 0 0,-6-36-6094 0 0,1 1 0 0 0,0 0 0 0 0,1 0 0 0 0,-1-1 0 0 0,1 1 0 0 0,0-1 0 0 0,0 1 1 0 0,0-1-1 0 0,1 0 0 0 0,-1 0 0 0 0,1 0 0 0 0,0 0 0 0 0,0 0 0 0 0,1-1 0 0 0,-1 1 1 0 0,1-1-1 0 0,-1 0 0 0 0,1 0 0 0 0,0 0 0 0 0,0-1 0 0 0,1 1 0 0 0,-1-1 0 0 0,1 0 1 0 0,-1 0-1 0 0,1 0 0 0 0,-1-1 0 0 0,1 0 0 0 0,0 0 0 0 0,0 0 0 0 0,-1 0 0 0 0,1-1 1 0 0,8 0-1 0 0,-2-1-152 0 0,1 0 1 0 0,-1 0 0 0 0,1-2 0 0 0,-1 1-1 0 0,0-1 1 0 0,0-1 0 0 0,0 0 0 0 0,-1-1-1 0 0,1 0 1 0 0,-1 0 0 0 0,0-1-1 0 0,16-12 1 0 0,-18 11-64 0 0,-1 1 0 0 0,1-1 0 0 0,-1 0 1 0 0,0-1-1 0 0,-1 1 0 0 0,0-2 0 0 0,9-14 0 0 0,-14 21-13 0 0,0-1 0 0 0,0 0 0 0 0,0 1 1 0 0,0-1-1 0 0,0 0 0 0 0,-1 0 0 0 0,1 0 0 0 0,-1 0 0 0 0,1 0 1 0 0,-1 0-1 0 0,0 0 0 0 0,-1 1 0 0 0,1-1 0 0 0,0 0 0 0 0,-1 0 1 0 0,1 0-1 0 0,-1 0 0 0 0,0 0 0 0 0,0 1 0 0 0,0-1 0 0 0,-1 0 1 0 0,1 1-1 0 0,0-1 0 0 0,-1 1 0 0 0,0-1 0 0 0,0 1 0 0 0,1 0 1 0 0,-1-1-1 0 0,-1 1 0 0 0,-2-2 0 0 0,2 1 11 0 0,0 0-1 0 0,-1 0 1 0 0,1 0-1 0 0,-1 0 1 0 0,1 1 0 0 0,-1 0-1 0 0,0 0 1 0 0,0 0-1 0 0,0 0 1 0 0,0 0-1 0 0,0 1 1 0 0,0 0 0 0 0,-1 0-1 0 0,1 0 1 0 0,0 0-1 0 0,-1 1 1 0 0,1 0 0 0 0,0-1-1 0 0,-1 2 1 0 0,1-1-1 0 0,0 0 1 0 0,-1 1 0 0 0,1 0-1 0 0,0 0 1 0 0,0 0-1 0 0,-1 1 1 0 0,1-1 0 0 0,0 1-1 0 0,0 0 1 0 0,1 0-1 0 0,-1 0 1 0 0,0 1-1 0 0,1-1 1 0 0,-1 1 0 0 0,1 0-1 0 0,0 0 1 0 0,0 0-1 0 0,0 1 1 0 0,0-1 0 0 0,1 1-1 0 0,-1-1 1 0 0,1 1-1 0 0,0 0 1 0 0,-3 7 0 0 0,0 0 101 0 0,1 1 1 0 0,0-1-1 0 0,1 1 1 0 0,0 1 0 0 0,1-1-1 0 0,1 0 1 0 0,-1 0 0 0 0,2 1-1 0 0,0-1 1 0 0,0 1 0 0 0,1-1-1 0 0,1 0 1 0 0,0 1 0 0 0,6 16-1 0 0,-6-23-60 0 0,0 0-1 0 0,0 1 1 0 0,1-2 0 0 0,0 1-1 0 0,1 0 1 0 0,-1 0 0 0 0,1-1-1 0 0,0 0 1 0 0,0 0 0 0 0,1 0-1 0 0,0 0 1 0 0,-1-1-1 0 0,2 1 1 0 0,-1-1 0 0 0,0-1-1 0 0,1 1 1 0 0,0-1 0 0 0,-1 0-1 0 0,1 0 1 0 0,1-1 0 0 0,-1 1-1 0 0,0-1 1 0 0,1-1-1 0 0,-1 1 1 0 0,1-1 0 0 0,-1 0-1 0 0,1-1 1 0 0,9 0 0 0 0,-8 0-113 0 0,0 0-1 0 0,-1-1 1 0 0,1 0 0 0 0,0 0 0 0 0,0-1 0 0 0,-1 0 0 0 0,1-1 0 0 0,-1 1-1 0 0,0-1 1 0 0,0-1 0 0 0,0 1 0 0 0,0-1 0 0 0,0-1 0 0 0,5-4 0 0 0,-3 1-777 0 0,-2 1 0 0 0,1-1 0 0 0,-1 0 0 0 0,-1-1 0 0 0,1 1 0 0 0,-1-2 0 0 0,-1 1 0 0 0,0 0 0 0 0,7-17 1 0 0,23-73-4769 0 0,-31 82 3687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1.62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24 0 6489 0 0,'-1'0'207'0'0,"0"1"-1"0"0,1-1 1 0 0,-1 1-1 0 0,0-1 1 0 0,0 1-1 0 0,0-1 1 0 0,0 1-1 0 0,1-1 0 0 0,-1 1 1 0 0,0 0-1 0 0,1 0 1 0 0,-1-1-1 0 0,0 1 1 0 0,1 0-1 0 0,-1 0 1 0 0,1 0-1 0 0,-1-1 0 0 0,1 1 1 0 0,0 0-1 0 0,-1 0 1 0 0,1 0-1 0 0,0 0 1 0 0,-1 0-1 0 0,1 0 1 0 0,0 0-1 0 0,0 2 0 0 0,-4 32 1544 0 0,3-29-1215 0 0,-2 41 603 0 0,2 0 0 0 0,7 65-1 0 0,2-45-930 0 0,4-1 0 0 0,31 104 1 0 0,-18-106-266 0 0,-16-44-289 0 0,11 39-1 0 0,-43-138-10712 0 0,12 48 9817 0 0,-1 1 0 0 0,-19-35 0 0 0,18 44-654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2.04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4 121 6769 0 0,'-3'3'4366'0'0,"3"-3"-4296"0"0,8 7 1839 0 0,15 5-883 0 0,8-7-1120 0 0,0-2 0 0 0,0 0 0 0 0,0-3 0 0 0,50-4 0 0 0,-40 2-2171 0 0,26-3-3416 0 0,-1-2 3684 0 0,9-1 1735 0 0,-67 7 464 0 0,1 0-1 0 0,-1-1 1 0 0,0 0 0 0 0,0-1 0 0 0,0 0-1 0 0,0 0 1 0 0,10-6 0 0 0,-16 8 23 0 0,0 0 0 0 0,1 0 0 0 0,-1-1 0 0 0,0 1-1 0 0,0-1 1 0 0,0 1 0 0 0,0-1 0 0 0,0 0 0 0 0,-1 0 0 0 0,1 1 0 0 0,0-1 0 0 0,-1 0 0 0 0,1-1 0 0 0,-1 1-1 0 0,0 0 1 0 0,0 0 0 0 0,0-1 0 0 0,0 1 0 0 0,0 0 0 0 0,0-1 0 0 0,-1 1 0 0 0,1-1 0 0 0,-1 1 0 0 0,0-1 0 0 0,1 1-1 0 0,-1-1 1 0 0,0 1 0 0 0,-1-6 0 0 0,0 6-140 0 0,0-1 0 0 0,0 1-1 0 0,-1 0 1 0 0,1-1 0 0 0,0 1 0 0 0,-1 0-1 0 0,0 0 1 0 0,1 0 0 0 0,-1 0 0 0 0,0 0-1 0 0,0 1 1 0 0,0-1 0 0 0,0 0 0 0 0,0 1-1 0 0,-1 0 1 0 0,1-1 0 0 0,0 1 0 0 0,-1 0-1 0 0,1 0 1 0 0,-1 0 0 0 0,1 1 0 0 0,-1-1 0 0 0,1 0-1 0 0,-1 1 1 0 0,1 0 0 0 0,-1 0 0 0 0,0-1-1 0 0,-4 2 1 0 0,1-1 49 0 0,0 0 0 0 0,0 0 0 0 0,-1 1 0 0 0,1 0 0 0 0,0 0 0 0 0,0 1 0 0 0,0 0 0 0 0,1 0 0 0 0,-1 0 0 0 0,0 0 0 0 0,-6 5 0 0 0,4 0-24 0 0,0 0 0 0 0,1 0-1 0 0,0 1 1 0 0,1 0-1 0 0,0 0 1 0 0,0 1 0 0 0,0-1-1 0 0,1 1 1 0 0,1 0-1 0 0,-1 1 1 0 0,2-1 0 0 0,-1 1-1 0 0,1 0 1 0 0,1 0-1 0 0,-2 11 1 0 0,1-8-74 0 0,1 1 0 0 0,1-1 0 0 0,0 1 0 0 0,1 0 0 0 0,1-1 0 0 0,0 1 0 0 0,1 0 0 0 0,0-1 0 0 0,1 1 0 0 0,9 24 0 0 0,-10-32-29 0 0,2 1 0 0 0,-1-1 0 0 0,1 0-1 0 0,0 0 1 0 0,0-1 0 0 0,0 1 0 0 0,1-1 0 0 0,0 0 0 0 0,0 0-1 0 0,0 0 1 0 0,1-1 0 0 0,-1 0 0 0 0,7 4 0 0 0,-8-6-12 0 0,-1-1 0 0 0,1 1 1 0 0,-1-1-1 0 0,1 1 0 0 0,0-1 0 0 0,-1 0 1 0 0,1-1-1 0 0,0 1 0 0 0,0-1 0 0 0,0 1 1 0 0,-1-1-1 0 0,1 0 0 0 0,0-1 0 0 0,0 1 1 0 0,0-1-1 0 0,-1 1 0 0 0,1-1 1 0 0,0 0-1 0 0,-1 0 0 0 0,1-1 0 0 0,0 1 1 0 0,-1-1-1 0 0,0 0 0 0 0,6-4 0 0 0,-2 1-24 0 0,-1-1-1 0 0,0 0 1 0 0,0 0-1 0 0,-1 0 0 0 0,1-1 1 0 0,-1 0-1 0 0,-1 0 0 0 0,0 0 1 0 0,0 0-1 0 0,0-1 1 0 0,-1 0-1 0 0,0 0 0 0 0,0 0 1 0 0,-1 0-1 0 0,0 0 0 0 0,0 0 1 0 0,0-18-1 0 0,-1 10-15 0 0,-1-1 0 0 0,0 1 0 0 0,-1 0 0 0 0,-1-1 0 0 0,-1 1 0 0 0,-1 0 0 0 0,0 0 0 0 0,-8-21 0 0 0,12 36 35 0 0,0 0 1 0 0,-1 0-1 0 0,1 0 1 0 0,0 1-1 0 0,0-1 1 0 0,-1 0-1 0 0,1 0 1 0 0,-1 0-1 0 0,1 1 1 0 0,-1-1-1 0 0,1 0 1 0 0,-1 0-1 0 0,1 1 1 0 0,-1-1-1 0 0,1 0 1 0 0,-1 1-1 0 0,0-1 1 0 0,0 1-1 0 0,1-1 1 0 0,-2 0-1 0 0,-4 13-166 0 0,5 29 197 0 0,3-11 103 0 0,2 0 1 0 0,2 0-1 0 0,13 46 1 0 0,-17-69-126 0 0,1 0-1 0 0,-1 0 1 0 0,1-1 0 0 0,1 1 0 0 0,-1-1-1 0 0,1 1 1 0 0,0-1 0 0 0,0 0 0 0 0,1-1-1 0 0,0 1 1 0 0,0-1 0 0 0,0 0 0 0 0,1 0 0 0 0,0-1-1 0 0,0 1 1 0 0,0-1 0 0 0,0-1 0 0 0,1 1-1 0 0,-1-1 1 0 0,13 4 0 0 0,-16-6-412 0 0,-1-1-1 0 0,1 0 1 0 0,-1 0 0 0 0,1 0 0 0 0,-1 0-1 0 0,1 0 1 0 0,0 0 0 0 0,-1-1 0 0 0,1 1 0 0 0,-1-1-1 0 0,0 0 1 0 0,1 0 0 0 0,-1 0 0 0 0,0 0-1 0 0,1 0 1 0 0,-1 0 0 0 0,0-1 0 0 0,0 1-1 0 0,3-3 1 0 0,19-21-4889 0 0,-14 7 4767 0 0,-4 5-1376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6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34 387 7210 0 0,'-4'-4'55'0'0,"0"-1"0"0"0,0 1 0 0 0,1-1 0 0 0,0 0 0 0 0,0 0 0 0 0,0 0 0 0 0,0-1 0 0 0,1 1 0 0 0,-2-7 0 0 0,4 9 15 0 0,-1 0 1 0 0,1 0 0 0 0,0 0 0 0 0,0 0-1 0 0,1 0 1 0 0,-1 0 0 0 0,1 0 0 0 0,-1 0 0 0 0,1 0-1 0 0,0 1 1 0 0,0-1 0 0 0,0 0 0 0 0,0 0 0 0 0,1 1-1 0 0,-1-1 1 0 0,1 1 0 0 0,0-1 0 0 0,0 1-1 0 0,-1 0 1 0 0,5-4 0 0 0,0 0 292 0 0,0 0 0 0 0,1 0 0 0 0,-1 0 1 0 0,1 1-1 0 0,1 0 0 0 0,-1 0 0 0 0,1 0 0 0 0,-1 1 0 0 0,1 1 0 0 0,14-5 0 0 0,-7 4 158 0 0,0 1 0 0 0,1 0-1 0 0,0 1 1 0 0,30 1-1 0 0,80-6 708 0 0,-1-4 0 0 0,129-31 0 0 0,143-14-84 0 0,-104 34-751 0 0,261-13-110 0 0,-288 24-61 0 0,299-2-88 0 0,2 38-371 0 0,-355-6 220 0 0,485 20-81 0 0,-226-64 164 0 0,73 0-192 0 0,1110 32-34 0 0,-1100 5 447 0 0,-3 48 485 0 0,-429-38-328 0 0,11 2 1048 0 0,185 11-1 0 0,-184-26-1372 0 0,39 0 173 0 0,-161-6-2274 0 0,-57 8-14751 0 0,30-9 14212 0 0,-9 0-1231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2.38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50 145 5977 0 0,'-2'2'336'0'0,"1"-1"0"0"0,-1 1 1 0 0,0 0-1 0 0,1 0 0 0 0,-1 0 0 0 0,1 0 0 0 0,0 0 0 0 0,0 0 0 0 0,0 0 0 0 0,0 0 0 0 0,0 0 0 0 0,0 1 0 0 0,0-1 0 0 0,1 0 1 0 0,-1 1-1 0 0,1-1 0 0 0,-1 4 0 0 0,-2 41 1551 0 0,3-24-1469 0 0,1 0 0 0 0,1-1 0 0 0,7 33 0 0 0,-7-47-431 0 0,0 0 1 0 0,1 0 0 0 0,0 0-1 0 0,0 0 1 0 0,0 0-1 0 0,1-1 1 0 0,1 0 0 0 0,-1 0-1 0 0,1 0 1 0 0,0 0-1 0 0,0-1 1 0 0,11 10 0 0 0,-13-14-1385 0 0,-2-2 1258 0 0,-1 0-1 0 0,0 1 0 0 0,1-1 1 0 0,-1 0-1 0 0,1 0 0 0 0,-1 0 1 0 0,0 0-1 0 0,1 0 1 0 0,-1 0-1 0 0,1 0 0 0 0,-1 0 1 0 0,0 0-1 0 0,1 0 0 0 0,-1 0 1 0 0,1 0-1 0 0,-1-1 0 0 0,0 1 1 0 0,1 0-1 0 0,-1 0 1 0 0,0 0-1 0 0,1 0 0 0 0,-1-1 1 0 0,0 1-1 0 0,1 0 0 0 0,1-3-977 0 0,8-23-2834 0 0,-4-31 1667 0 0,-6 37 1732 0 0,0 1-1257 0 0</inkml:trace>
  <inkml:trace contextRef="#ctx0" brushRef="#br0" timeOffset="1">16 1 7754 0 0,'-14'2'3034'0'0,"13"3"-1612"0"0,2-4-1404 0 0,0 0 0 0 0,0 0 0 0 0,0 0 0 0 0,0 0 0 0 0,0 0 0 0 0,0 0 0 0 0,1-1 0 0 0,-1 1 0 0 0,0 0 0 0 0,0-1 1 0 0,1 1-1 0 0,-1-1 0 0 0,3 1 0 0 0,3 0-1052 0 0,0 0 0 0 0,1-1 0 0 0,-1 0 0 0 0,0 0 0 0 0,1 0 0 0 0,-1-1 0 0 0,0 0 0 0 0,8-3 0 0 0,-4 1-1091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2.73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1 4529 0 0,'6'6'8218'0'0,"2"15"-5570"0"0,5 23-1333 0 0,3 41 913 0 0,10 161 0 0 0,-25-218-2167 0 0,2 0 0 0 0,0 0 0 0 0,2 0 0 0 0,1 0 0 0 0,1-1 0 0 0,16 38 0 0 0,-11-46 192 0 0,-11-19-320 0 0,-1 0 1 0 0,0 0 0 0 0,0 1-1 0 0,1-1 1 0 0,-1 0-1 0 0,0 0 1 0 0,0 0 0 0 0,1 1-1 0 0,-1-1 1 0 0,0 0 0 0 0,1 0-1 0 0,-1 0 1 0 0,0 0-1 0 0,1 0 1 0 0,-1 0 0 0 0,0 0-1 0 0,1 1 1 0 0,-1-1 0 0 0,0 0-1 0 0,1 0 1 0 0,-1 0-1 0 0,0 0 1 0 0,1-1 0 0 0,-1 1-1 0 0,0 0 1 0 0,1 0 0 0 0,-1 0-1 0 0,0 0 1 0 0,1 0-1 0 0,0-2-376 0 0,0 1 0 0 0,1-1 0 0 0,-1 0 0 0 0,0 1 0 0 0,-1-1 0 0 0,1 0 0 0 0,0 0 0 0 0,0 0 0 0 0,-1 1 0 0 0,1-1-1 0 0,-1 0 1 0 0,0 0 0 0 0,0 0 0 0 0,1-4 0 0 0,4-42-7119 0 0,0-2 4699 0 0,-3 31 960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3.07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232 157 4057 0 0,'2'-3'702'0'0,"1"1"1"0"0,0 0 0 0 0,0 0-1 0 0,0 0 1 0 0,0 0 0 0 0,0 1-1 0 0,0-1 1 0 0,6-1-1 0 0,-3 0-306 0 0,4-2 374 0 0,0-1 1 0 0,0-1 0 0 0,14-11 0 0 0,-21 16-573 0 0,-1 0 1 0 0,1 0 0 0 0,-1 0-1 0 0,1-1 1 0 0,-1 1 0 0 0,0-1-1 0 0,0 0 1 0 0,0 0 0 0 0,-1 1-1 0 0,1-1 1 0 0,-1 0-1 0 0,1-1 1 0 0,-1 1 0 0 0,0 0-1 0 0,0 0 1 0 0,1-6 0 0 0,-2 7-137 0 0,-1 0 1 0 0,1 0-1 0 0,-1 0 1 0 0,1 0-1 0 0,-1 0 1 0 0,0 1-1 0 0,0-1 1 0 0,1 0-1 0 0,-1 1 0 0 0,0-1 1 0 0,-1 0-1 0 0,1 1 1 0 0,0-1-1 0 0,0 1 1 0 0,-1 0-1 0 0,1-1 1 0 0,0 1-1 0 0,-1 0 1 0 0,0 0-1 0 0,1 0 1 0 0,-1 0-1 0 0,0 0 1 0 0,1 0-1 0 0,-1 0 1 0 0,0 1-1 0 0,0-1 1 0 0,-2 0-1 0 0,-2-1 13 0 0,-1 0 0 0 0,0 1-1 0 0,1 0 1 0 0,-1 0 0 0 0,0 0-1 0 0,-9 1 1 0 0,-2 2 93 0 0,-1 0-1 0 0,1 1 0 0 0,0 1 1 0 0,0 0-1 0 0,-25 11 0 0 0,31-10-38 0 0,1 0 0 0 0,0 1 0 0 0,0 0 0 0 0,0 1-1 0 0,1 0 1 0 0,0 0 0 0 0,0 1 0 0 0,1 1 0 0 0,-9 9 0 0 0,16-16-111 0 0,1 0 0 0 0,-1-1 0 0 0,1 1 0 0 0,0 0 0 0 0,-1 0 1 0 0,1 0-1 0 0,0 1 0 0 0,0-1 0 0 0,0 0 0 0 0,0 0 0 0 0,1 1 1 0 0,-1-1-1 0 0,1 0 0 0 0,-1 1 0 0 0,1-1 0 0 0,0 5 0 0 0,0-5-7 0 0,1-1-1 0 0,-1 1 1 0 0,1 0-1 0 0,-1 0 1 0 0,1-1-1 0 0,0 1 1 0 0,0-1-1 0 0,0 1 1 0 0,0-1-1 0 0,0 1 1 0 0,0-1-1 0 0,0 1 1 0 0,0-1-1 0 0,0 0 0 0 0,1 0 1 0 0,-1 0-1 0 0,3 2 1 0 0,3 1 0 0 0,-1-1 0 0 0,1 0 0 0 0,0-1 0 0 0,-1 1 0 0 0,2-1 0 0 0,-1 0 1 0 0,0-1-1 0 0,0 0 0 0 0,11 1 0 0 0,42-1-3 0 0,-25-2-4 0 0,48 7-1 0 0,-73-5-1 0 0,-1 1-1 0 0,1 0 1 0 0,-1 1-1 0 0,0 0 1 0 0,0 0-1 0 0,0 1 1 0 0,0 0-1 0 0,-1 1 1 0 0,15 9-1 0 0,-21-12-4 0 0,0-1-1 0 0,0 1 0 0 0,0 0 0 0 0,-1 0 0 0 0,1 0 0 0 0,-1 0 0 0 0,1 0 0 0 0,-1 0 1 0 0,0 0-1 0 0,1 0 0 0 0,-1 1 0 0 0,0-1 0 0 0,-1 0 0 0 0,1 1 0 0 0,0-1 1 0 0,-1 0-1 0 0,1 1 0 0 0,-1 4 0 0 0,0-2 13 0 0,0 0 1 0 0,-1 0-1 0 0,1 0 1 0 0,-1 0-1 0 0,-1 0 1 0 0,1 0-1 0 0,-1 0 1 0 0,-3 8-1 0 0,-3 2 72 0 0,-1-1-1 0 0,0 0 1 0 0,0-1 0 0 0,-21 22-1 0 0,15-18 72 0 0,-1-1 1 0 0,-28 20-1 0 0,40-32-135 0 0,-2-1 0 0 0,1 1 0 0 0,0-1 0 0 0,-1 0 0 0 0,1-1 0 0 0,-1 1-1 0 0,0-1 1 0 0,1 0 0 0 0,-1 0 0 0 0,-1-1 0 0 0,1 0 0 0 0,0 0 0 0 0,0 0 0 0 0,-7-1 0 0 0,9-1-100 0 0,1 1 1 0 0,0-1-1 0 0,0 0 0 0 0,0-1 0 0 0,0 1 1 0 0,0 0-1 0 0,0-1 0 0 0,0 0 1 0 0,0 0-1 0 0,0 0 0 0 0,1 0 0 0 0,-1 0 1 0 0,1 0-1 0 0,0-1 0 0 0,-1 1 1 0 0,1-1-1 0 0,0 0 0 0 0,1 1 0 0 0,-3-4 1 0 0,-12-28-5237 0 0,6 2-5578 0 0,8 21 6906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7.25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 1 3409 0 0,'-1'0'48'0'0,"1"0"-1"0"0,0 0 1 0 0,-1 0 0 0 0,1 0 0 0 0,-1 0 0 0 0,1 1 0 0 0,-1-1-1 0 0,1 0 1 0 0,-1 0 0 0 0,1 1 0 0 0,0-1 0 0 0,-1 0 0 0 0,1 1-1 0 0,0-1 1 0 0,-1 0 0 0 0,1 1 0 0 0,0-1 0 0 0,-1 1 0 0 0,1-1 0 0 0,0 0-1 0 0,0 1 1 0 0,-1-1 0 0 0,1 1 0 0 0,0-1 0 0 0,0 1 0 0 0,0-1-1 0 0,0 1 1 0 0,0-1 0 0 0,0 1 0 0 0,0-1 0 0 0,0 1 0 0 0,0-1-1 0 0,0 1 1 0 0,0-1 0 0 0,0 1 0 0 0,0-1 0 0 0,0 0 0 0 0,0 1-1 0 0,0-1 1 0 0,0 1 0 0 0,1-1 0 0 0,-1 1 0 0 0,0 0 0 0 0,10 28 1031 0 0,-6-19-562 0 0,46 150 1753 0 0,4 15-744 0 0,94 514 912 0 0,-116-468-1843 0 0,3 258 0 0 0,-62 243 1437 0 0,-62-6-804 0 0,62-522-1066 0 0,-71 352 499 0 0,94-528-616 0 0,-25 75 229 0 0,26-83-269 0 0,-1-1 0 0 0,0 0-1 0 0,-1 0 1 0 0,0-1 0 0 0,-1 1-1 0 0,1-1 1 0 0,-10 10-1 0 0,14-18-50 0 0,1 1-1 0 0,0-1 1 0 0,0 0-1 0 0,-1 0 1 0 0,1 0-1 0 0,0 1 0 0 0,0-1 1 0 0,-1 0-1 0 0,1 0 1 0 0,0 0-1 0 0,0 0 1 0 0,-1 1-1 0 0,1-1 1 0 0,0 0-1 0 0,0 0 0 0 0,-1 0 1 0 0,1 0-1 0 0,0 0 1 0 0,-1 0-1 0 0,1 0 1 0 0,0 0-1 0 0,-1 0 0 0 0,1 0 1 0 0,0 0-1 0 0,-1 0 1 0 0,1 0-1 0 0,0 0 1 0 0,0 0-1 0 0,-1-1 0 0 0,1 1 1 0 0,0 0-1 0 0,-1 0 1 0 0,1 0-1 0 0,0 0 1 0 0,0 0-1 0 0,-1-1 1 0 0,1 1-1 0 0,0 0 0 0 0,0 0 1 0 0,0 0-1 0 0,-1-1 1 0 0,1 1-1 0 0,0 0 1 0 0,0 0-1 0 0,0-1 0 0 0,0 1 1 0 0,-1 0-1 0 0,1-1 1 0 0,0 1-1 0 0,0 0 1 0 0,0 0-1 0 0,0-1 1 0 0,0 1-1 0 0,0 0 0 0 0,0-1 1 0 0,0 1-1 0 0,0 0 1 0 0,0-1-1 0 0,0 1 1 0 0,0 0-1 0 0,0-1 0 0 0,0 1 1 0 0,0 0-1 0 0,0 0 1 0 0,0-1-1 0 0,1 1 1 0 0,-1-24-2717 0 0,15-80-5048 0 0,2-1 4677 0 0,-9 53 1476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7.65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25 6 3993 0 0,'-7'0'306'0'0,"-11"0"2959"0"0,31 5-472 0 0,74 11-1118 0 0,96 3 1 0 0,-91-11-810 0 0,-28-2-366 0 0,116-6 0 0 0,-143-6-362 0 0,-18-1-1552 0 0,-23-28-10464 0 0,-1 29 11369 0 0,1 0-938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47.97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108 8 3681 0 0,'0'-1'271'0'0,"-1"1"1"0"0,0-1-1 0 0,0 0 1 0 0,0 0-1 0 0,0 1 1 0 0,0-1-1 0 0,0 0 1 0 0,0 1-1 0 0,0-1 1 0 0,0 1-1 0 0,0 0 1 0 0,-9 2 3866 0 0,15 9-2863 0 0,10 10-576 0 0,0 0 0 0 0,32 33 1 0 0,-17-30-512 0 0,-24-19-141 0 0,1-1-1 0 0,-1 1 1 0 0,-1 0 0 0 0,1 1-1 0 0,-1 0 1 0 0,6 7 0 0 0,-9-9-4 0 0,-1 0 0 0 0,1-1 0 0 0,-1 1 1 0 0,0 0-1 0 0,0 0 0 0 0,-1 0 0 0 0,1 0 1 0 0,-1 0-1 0 0,0 0 0 0 0,0 0 0 0 0,0 0 1 0 0,-1 0-1 0 0,1 0 0 0 0,-1 0 1 0 0,0 0-1 0 0,0 0 0 0 0,0 0 0 0 0,-1-1 1 0 0,1 1-1 0 0,-4 5 0 0 0,-4 9 101 0 0,-2 0-1 0 0,-21 28 1 0 0,21-31-121 0 0,-30 45-114 0 0,-30 39 105 0 0,18-39-3239 0 0,53-59 3120 0 0,0-1-1 0 0,0 0 1 0 0,0 1-1 0 0,0-1 0 0 0,0 0 1 0 0,0 0-1 0 0,-1 1 0 0 0,-4 2-2429 0 0,4-3 2429 0 0,1 0 0 0 0,0 0 1 0 0,0-1-1 0 0,-1 1 0 0 0,1 0 1 0 0,0 0-1 0 0,-1 0 0 0 0,1 0 1 0 0,0 0-1 0 0,0 0 0 0 0,-1 0 1 0 0,-2-5-2008 0 0,3-14-1386 0 0,2 7 1742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0.36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 45 4361 0 0,'-1'0'154'0'0,"0"-1"-1"0"0,0 1 1 0 0,1-1 0 0 0,-1 1 0 0 0,0-1-1 0 0,1 0 1 0 0,-1 1 0 0 0,1-1 0 0 0,-1 0-1 0 0,1 1 1 0 0,-1-1 0 0 0,1 0 0 0 0,0 0 0 0 0,-1 0-1 0 0,1 1 1 0 0,0-1 0 0 0,-1 0 0 0 0,1 0-1 0 0,0 0 1 0 0,0 0 0 0 0,0 0 0 0 0,0 0-1 0 0,0 1 1 0 0,0-1 0 0 0,0 0 0 0 0,0 0-1 0 0,0 0 1 0 0,1 0 0 0 0,-1-1 0 0 0,1 0-17 0 0,1 1 0 0 0,-1 0 0 0 0,0 0 0 0 0,0 0 0 0 0,1 0 0 0 0,-1 0 0 0 0,1 0 0 0 0,-1 0 0 0 0,1 0 0 0 0,-1 0 0 0 0,1 1 0 0 0,-1-1 0 0 0,1 1 0 0 0,2-1 0 0 0,5-1-2 0 0,0 0-1 0 0,0 1 1 0 0,1 0 0 0 0,14 0 0 0 0,-7 2-121 0 0,0 2 0 0 0,1 0 0 0 0,-1 0 0 0 0,21 9 1 0 0,-31-10-8 0 0,-1 0-1 0 0,0 1 1 0 0,1 0 0 0 0,-1 0 0 0 0,0 1 0 0 0,-1-1-1 0 0,1 1 1 0 0,-1 1 0 0 0,1-1 0 0 0,-1 1 0 0 0,-1 0 0 0 0,1 0-1 0 0,6 10 1 0 0,-10-13 1 0 0,0-1 1 0 0,0 1-1 0 0,-1 0 0 0 0,1 0 0 0 0,-1 0 1 0 0,0 0-1 0 0,0 0 0 0 0,1 0 0 0 0,-1 0 1 0 0,0 0-1 0 0,-1 0 0 0 0,1 0 0 0 0,0 0 1 0 0,-1 0-1 0 0,1 0 0 0 0,-1 0 0 0 0,1 0 1 0 0,-1-1-1 0 0,0 1 0 0 0,0 0 0 0 0,0 0 0 0 0,0-1 1 0 0,0 1-1 0 0,0 0 0 0 0,0-1 0 0 0,0 1 1 0 0,-1-1-1 0 0,1 0 0 0 0,-1 1 0 0 0,-1 0 1 0 0,-8 7 13 0 0,0 0-1 0 0,0-1 1 0 0,-16 8 0 0 0,15-9-13 0 0,-7 5 50 0 0,-1 1-1 0 0,2 1 1 0 0,0 1-1 0 0,-32 32 1 0 0,46-42-7 0 0,1 0 0 0 0,-1 0 0 0 0,1 0 0 0 0,0 0 0 0 0,0 1 0 0 0,0-1 0 0 0,1 1 0 0 0,-1 0 0 0 0,2-1-1 0 0,-3 11 1 0 0,3-12 3 0 0,1 0 0 0 0,0 0 0 0 0,0 0 0 0 0,1 0 0 0 0,-1 0-1 0 0,1 0 1 0 0,0 0 0 0 0,0-1 0 0 0,0 1 0 0 0,0 0 0 0 0,1 0-1 0 0,-1-1 1 0 0,1 1 0 0 0,0-1 0 0 0,0 1 0 0 0,0-1 0 0 0,6 6-1 0 0,-5-5-15 0 0,1 0 0 0 0,-1-1 0 0 0,1 1 0 0 0,0-1 0 0 0,0 0 0 0 0,1 0 0 0 0,-1-1 0 0 0,1 1-1 0 0,-1-1 1 0 0,1 0 0 0 0,0 0 0 0 0,-1 0 0 0 0,1-1 0 0 0,8 2 0 0 0,-5-2 12 0 0,1-1-1 0 0,0 1 1 0 0,0-1 0 0 0,-1-1 0 0 0,1 0 0 0 0,0 0 0 0 0,16-5-1 0 0,-8 0-230 0 0,0 0 0 0 0,-1-1 0 0 0,0 0 0 0 0,0-2 0 0 0,-1 0 0 0 0,0 0 0 0 0,25-22 0 0 0,-32 24-316 0 0,44-43-2375 0 0,-48 46 2371 0 0,0-1 1 0 0,-1 1-1 0 0,1-1 0 0 0,-1 0 0 0 0,0 0 0 0 0,-1 0 1 0 0,1 0-1 0 0,-1-1 0 0 0,3-8 0 0 0,-5 13 408 0 0,1 0-1 0 0,-1 0 1 0 0,0-1-1 0 0,0 1 1 0 0,1 0-1 0 0,-1 0 1 0 0,0 0-1 0 0,0 0 1 0 0,-1-1 0 0 0,1 1-1 0 0,0 0 1 0 0,0 0-1 0 0,0 0 1 0 0,-1 0-1 0 0,1-1 1 0 0,-1 1-1 0 0,1 0 1 0 0,-1 0-1 0 0,1 0 1 0 0,-1 0-1 0 0,1 0 1 0 0,-1 0 0 0 0,0 0-1 0 0,0 1 1 0 0,0-1-1 0 0,-1-1 1 0 0,-1 0 21 0 0,0 0-1 0 0,0 1 1 0 0,-1 0 0 0 0,1-1 0 0 0,-1 1 0 0 0,1 1-1 0 0,-4-2 1 0 0,0 1-170 0 0,0-1-1189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0.74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51 0 2825 0 0,'-1'0'181'0'0,"0"0"1"0"0,1 0 0 0 0,-1 1 0 0 0,0-1 0 0 0,1 0 0 0 0,-1 0-1 0 0,0 1 1 0 0,1-1 0 0 0,-1 0 0 0 0,1 1 0 0 0,-1-1 0 0 0,0 0-1 0 0,1 1 1 0 0,-1-1 0 0 0,1 1 0 0 0,-1-1 0 0 0,1 1-1 0 0,-1 0 1 0 0,1-1 0 0 0,0 1 0 0 0,-1-1 0 0 0,1 1 0 0 0,0 0-1 0 0,-1-1 1 0 0,1 1 0 0 0,0 1 0 0 0,-12 20 1371 0 0,6-2-1100 0 0,0 1-1 0 0,2 0 0 0 0,0 0 0 0 0,2 0 0 0 0,0 0 1 0 0,2 42-1 0 0,25 130 131 0 0,-4-48-487 0 0,-12-104-75 0 0,-7-33-282 0 0,0 1 0 0 0,0-1 1 0 0,0 0-1 0 0,-1 10 0 0 0,1-44-6434 0 0,5-21 4251 0 0,1-1 1797 0 0,-5 25-864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1.09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0 194 2128 0 0,'3'-10'5823'0'0,"10"37"-3675"0"0,3 52-1433 0 0,7 118-1 0 0,-22-191-717 0 0,-1-5 81 0 0,5 28-2909 0 0,8-48-2595 0 0,-4-8 4351 0 0,-2 9-564 0 0</inkml:trace>
  <inkml:trace contextRef="#ctx0" brushRef="#br0" timeOffset="1">363 1 4969 0 0,'7'26'4461'0'0,"1"-3"-3312"0"0,-2 1 0 0 0,5 29 0 0 0,4 104-335 0 0,-14-147-893 0 0,0 0-39 0 0,0 0 0 0 0,-1 0 0 0 0,0 1 0 0 0,0-1 0 0 0,-1 0 1 0 0,-1 0-1 0 0,0 0 0 0 0,0 0 0 0 0,-1 0 0 0 0,0 0 0 0 0,-5 12 0 0 0,7-22-92 0 0,1 1 0 0 0,0 0-1 0 0,-1 0 1 0 0,1-1 0 0 0,-1 1-1 0 0,0 0 1 0 0,1-1 0 0 0,-1 1 0 0 0,1-1-1 0 0,-1 1 1 0 0,0 0 0 0 0,1-1-1 0 0,-1 1 1 0 0,0-1 0 0 0,0 0-1 0 0,1 1 1 0 0,-1-1 0 0 0,0 0 0 0 0,0 1-1 0 0,0-1 1 0 0,0 0 0 0 0,1 0-1 0 0,-1 0 1 0 0,0 0 0 0 0,0 0-1 0 0,-1 0 1 0 0,0 0-62 0 0,0 0 0 0 0,0-1 0 0 0,0 0 0 0 0,0 1 0 0 0,0-1-1 0 0,0 0 1 0 0,0 0 0 0 0,1 0 0 0 0,-1 0 0 0 0,-3-3 0 0 0,-3-4-99 0 0,0 0 0 0 0,0 0 0 0 0,-8-11 1 0 0,13 15 330 0 0,-4-5-1419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1.43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46 1 2497 0 0,'-9'7'5035'0'0,"9"-7"-4887"0"0,0 0 0 0 0,0 1 0 0 0,0 0 0 0 0,16 1 2161 0 0,35-5-1693 0 0,-43 2-156 0 0,18-1-390 0 0,-1 0-1 0 0,1 2 1 0 0,0 1-1 0 0,-1 1 1 0 0,44 8 0 0 0,-56-6 592 0 0,-57 21-11200 0 0,30-19 9047 0 0</inkml:trace>
  <inkml:trace contextRef="#ctx0" brushRef="#br0" timeOffset="1">22 165 2897 0 0,'-1'1'212'0'0,"-1"-1"1"0"0,1 1-1 0 0,-1 0 0 0 0,1 0 1 0 0,0 0-1 0 0,-1-1 1 0 0,1 1-1 0 0,0 1 1 0 0,0-1-1 0 0,0 0 1 0 0,0 0-1 0 0,0 0 1 0 0,0 0-1 0 0,0 1 1 0 0,0-1-1 0 0,0 1 0 0 0,-1 2 1 0 0,2-3-117 0 0,1-1 0 0 0,-1 1 0 0 0,0 0 0 0 0,0 0 0 0 0,1-1 1 0 0,-1 1-1 0 0,0 0 0 0 0,1-1 0 0 0,-1 1 0 0 0,0 0 0 0 0,1-1 0 0 0,-1 1 0 0 0,1 0 0 0 0,-1-1 1 0 0,1 1-1 0 0,0-1 0 0 0,-1 1 0 0 0,1-1 0 0 0,0 0 0 0 0,-1 1 0 0 0,1-1 0 0 0,0 1 0 0 0,-1-1 0 0 0,1 0 1 0 0,0 0-1 0 0,-1 1 0 0 0,1-1 0 0 0,0 0 0 0 0,0 0 0 0 0,0 0 0 0 0,-1 0 0 0 0,1 0 0 0 0,0 0 1 0 0,0 0-1 0 0,-1 0 0 0 0,2 0 0 0 0,220 8 2839 0 0,-185-7-2872 0 0,-21 1-306 0 0,0-2-1 0 0,29-3 0 0 0,-45 3 104 0 0,1 0 1 0 0,0 0-1 0 0,-1 0 1 0 0,1 0-1 0 0,-1 0 1 0 0,1 0-1 0 0,0 0 0 0 0,-1-1 1 0 0,1 1-1 0 0,-1 0 1 0 0,1 0-1 0 0,-1 0 1 0 0,1-1-1 0 0,-1 1 0 0 0,1 0 1 0 0,-1-1-1 0 0,1 1 1 0 0,-1 0-1 0 0,1-1 1 0 0,-1 1-1 0 0,0-1 1 0 0,1 1-1 0 0,-1-1 0 0 0,1 0 1 0 0,-8-8-3700 0 0,-23-4 1269 0 0,-13 8 1954 0 0,27 5-862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9.58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162 124 6961 0 0,'-1'-1'205'0'0,"0"1"0"0"0,0 0 0 0 0,0 0 0 0 0,0-1 0 0 0,0 1-1 0 0,0-1 1 0 0,0 1 0 0 0,0-1 0 0 0,1 1 0 0 0,-1-1 0 0 0,0 1-1 0 0,0-1 1 0 0,0 0 0 0 0,1 1 0 0 0,-1-1 0 0 0,0 0 0 0 0,1 0-1 0 0,-1 1 1 0 0,1-1 0 0 0,-1 0 0 0 0,1 0 0 0 0,-1 0 0 0 0,1 0-1 0 0,-1 0 1 0 0,1-1 0 0 0,-11-35 197 0 0,0 2-275 0 0,10 33-113 0 0,0 0-1 0 0,0 0 1 0 0,0 0 0 0 0,0 0-1 0 0,0 0 1 0 0,0 0 0 0 0,-1 1-1 0 0,1-1 1 0 0,-1 0 0 0 0,1 1-1 0 0,-1-1 1 0 0,0 1 0 0 0,1 0-1 0 0,-1 0 1 0 0,0-1 0 0 0,0 1-1 0 0,0 0 1 0 0,0 0 0 0 0,0 1-1 0 0,0-1 1 0 0,0 0 0 0 0,-1 1-1 0 0,1-1 1 0 0,0 1 0 0 0,0 0-1 0 0,0 0 1 0 0,-1 0 0 0 0,1 0-1 0 0,0 0 1 0 0,0 0 0 0 0,0 0-1 0 0,-1 1 1 0 0,1-1 0 0 0,0 1 0 0 0,0 0-1 0 0,0-1 1 0 0,0 1 0 0 0,0 0-1 0 0,0 0 1 0 0,0 1 0 0 0,0-1-1 0 0,1 0 1 0 0,-1 1 0 0 0,0-1-1 0 0,1 1 1 0 0,-1-1 0 0 0,1 1-1 0 0,-1 0 1 0 0,1-1 0 0 0,0 1-1 0 0,0 0 1 0 0,-1 0 0 0 0,1 0-1 0 0,1 0 1 0 0,-3 4 0 0 0,-1 6 47 0 0,-1 0 1 0 0,2 1-1 0 0,-1-1 1 0 0,2 1-1 0 0,0-1 1 0 0,0 1 0 0 0,1 0-1 0 0,1 0 1 0 0,0 0-1 0 0,0 0 1 0 0,4 17-1 0 0,-4-28-54 0 0,1-1 0 0 0,-1 1 0 0 0,0-1 0 0 0,1 0 1 0 0,0 1-1 0 0,-1-1 0 0 0,1 1 0 0 0,0-1 0 0 0,-1 0 0 0 0,1 0 0 0 0,0 1 0 0 0,0-1 0 0 0,0 0 0 0 0,0 0 0 0 0,0 0 0 0 0,0 0 0 0 0,0 0 0 0 0,1 0 0 0 0,-1 0 0 0 0,0 0 0 0 0,1-1 0 0 0,-1 1 0 0 0,3 0 0 0 0,-2 0 0 0 0,1-1 0 0 0,-1 0 1 0 0,1 0-1 0 0,-1 0 0 0 0,0 0 1 0 0,1-1-1 0 0,-1 1 0 0 0,0-1 0 0 0,1 1 1 0 0,-1-1-1 0 0,0 0 0 0 0,0 0 0 0 0,4-2 1 0 0,3-2 4 0 0,0-1 0 0 0,0-1 0 0 0,0 0 0 0 0,-1 0 0 0 0,10-10 0 0 0,-9 5-15 0 0,18-19 43 0 0,-26 30-44 0 0,0 0 1 0 0,-1 0 0 0 0,1 0-1 0 0,0 0 1 0 0,0 0-1 0 0,0 1 1 0 0,0-1-1 0 0,0 0 1 0 0,0 1 0 0 0,0-1-1 0 0,0 1 1 0 0,1-1-1 0 0,-1 1 1 0 0,0-1 0 0 0,0 1-1 0 0,0 0 1 0 0,0 0-1 0 0,1 0 1 0 0,-1-1 0 0 0,0 1-1 0 0,0 0 1 0 0,0 1-1 0 0,1-1 1 0 0,-1 0 0 0 0,1 0-1 0 0,-1 1 20 0 0,1 0 0 0 0,-1 0-1 0 0,0 0 1 0 0,0 1 0 0 0,0-1 0 0 0,-1 0-1 0 0,1 0 1 0 0,0 1 0 0 0,0-1 0 0 0,-1 0 0 0 0,1 1-1 0 0,-1-1 1 0 0,1 1 0 0 0,-1-1 0 0 0,1 1-1 0 0,-1 1 1 0 0,4 31 147 0 0,-3-26-92 0 0,29 221 1644 0 0,-29-227-1694 0 0,-1 1 0 0 0,0-1 1 0 0,0 1-1 0 0,0-1 0 0 0,0 1 1 0 0,0-1-1 0 0,-1 1 1 0 0,1-1-1 0 0,-1 1 0 0 0,0-1 1 0 0,1 0-1 0 0,-1 1 0 0 0,0-1 1 0 0,0 0-1 0 0,-1 0 1 0 0,1 1-1 0 0,0-1 0 0 0,-1 0 1 0 0,1 0-1 0 0,-1 0 0 0 0,0-1 1 0 0,-3 4-1 0 0,2-3-3 0 0,-1 0-1 0 0,1-1 0 0 0,-1 1 1 0 0,1-1-1 0 0,-1 0 1 0 0,1 1-1 0 0,-1-2 0 0 0,0 1 1 0 0,0 0-1 0 0,1-1 1 0 0,-1 0-1 0 0,0 0 0 0 0,-7-1 1 0 0,5 1-138 0 0,0-1 0 0 0,0 0 0 0 0,-1 0-1 0 0,1-1 1 0 0,0 1 0 0 0,0-1 0 0 0,1-1 0 0 0,-1 1 0 0 0,0-1 0 0 0,1 0 0 0 0,0 0-1 0 0,0-1 1 0 0,-1 0 0 0 0,2 0 0 0 0,-1 0 0 0 0,1 0 0 0 0,-1-1 0 0 0,-5-8 0 0 0,7 8-581 0 0,1 0 0 0 0,1-1 0 0 0,-1 1 1 0 0,1-1-1 0 0,0 1 0 0 0,0-1 1 0 0,0 1-1 0 0,1-1 0 0 0,0 1 0 0 0,0-1 1 0 0,1 0-1 0 0,-1 1 0 0 0,3-10 1 0 0,1-3-2787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7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833 18 4097 0 0,'-12'-12'2088'0'0,"13"7"-741"0"0,0 5-1286 0 0,0 0 0 0 0,0 1 0 0 0,0-1-1 0 0,0 1 1 0 0,0-1 0 0 0,0 1 0 0 0,0-1 0 0 0,-1 1 0 0 0,1-1-1 0 0,0 1 1 0 0,0 0 0 0 0,0-1 0 0 0,-1 1 0 0 0,1 0 0 0 0,0 0 0 0 0,-1-1-1 0 0,1 1 1 0 0,-1 0 0 0 0,1 0 0 0 0,-1 0 0 0 0,1 0 0 0 0,-1 0-1 0 0,0 0 1 0 0,1 0 0 0 0,-1 1 0 0 0,15 40 925 0 0,-3 1 1 0 0,-1 0-1 0 0,-2 1 0 0 0,7 87 1 0 0,-19 549 2150 0 0,-7-444-2646 0 0,-14 329 157 0 0,-4 193 744 0 0,34 123-345 0 0,-5-802-944 0 0,-17 698 199 0 0,-14-413 690 0 0,-10 131 179 0 0,27-164-624 0 0,8 281 141 0 0,-22 656-160 0 0,23-1193-497 0 0,-21 466 131 0 0,36-1-88 0 0,4-367-69 0 0,7 124 0 0 0,-19-201-4 0 0,-11 107 0 0 0,1-125 22 0 0,3 0 1 0 0,7 80-1 0 0,-1-124-5 0 0,-3 0 0 0 0,0 1 0 0 0,-3-1 0 0 0,-11 55 0 0 0,13-86-12 0 0,0 1 0 0 0,0 0 0 0 0,0-1 0 0 0,0 0 0 0 0,-1 1 0 0 0,0-1 0 0 0,1 0 0 0 0,-1 0 0 0 0,0 0 0 0 0,0-1 0 0 0,0 1 0 0 0,-1-1 0 0 0,1 0 0 0 0,-6 3 0 0 0,-10 9 40 0 0,15-12-50 0 0,0 1 0 0 0,-1-1 0 0 0,1 0 0 0 0,0 0 0 0 0,-1 0 0 0 0,1-1 0 0 0,-1 1 0 0 0,1-1 0 0 0,-1 0 0 0 0,0-1 0 0 0,-6 1 0 0 0,-55-2 98 0 0,53 1-67 0 0,-34-6-606 0 0,1-2 0 0 0,0-2 0 0 0,-51-18 0 0 0,62 18-866 0 0,-148-49-14811 0 0,141 46 11901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1.75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42 10 2665 0 0,'-5'3'414'0'0,"2"-2"-42"0"0,1 1 0 0 0,-1-1 0 0 0,0 1 0 0 0,0 0-1 0 0,1 0 1 0 0,-1 0 0 0 0,1 0 0 0 0,0 1 0 0 0,-1-1-1 0 0,1 1 1 0 0,0-1 0 0 0,1 1 0 0 0,-1 0 0 0 0,-1 3 0 0 0,5-5-139 0 0,0 1 0 0 0,0-1 0 0 0,0 0 1 0 0,1 0-1 0 0,-1 0 0 0 0,1-1 0 0 0,-1 1 1 0 0,1-1-1 0 0,-1 1 0 0 0,1-1 1 0 0,-1 0-1 0 0,4 0 0 0 0,-1 1 78 0 0,35 2 329 0 0,0-2 0 0 0,66-5 1 0 0,-4 0-264 0 0,142 6-973 0 0,-243-2 428 0 0,0 0 1 0 0,0 0 0 0 0,0 0 0 0 0,0 0 0 0 0,0 0-1 0 0,0 0 1 0 0,0 0 0 0 0,0 0 0 0 0,0 0 0 0 0,0 0 0 0 0,0-1-1 0 0,0 1 1 0 0,-1 0 0 0 0,1-1 0 0 0,0 1 0 0 0,0-1-1 0 0,0 1 1 0 0,0-1 0 0 0,0 1 0 0 0,-1-1 0 0 0,2 0 0 0 0,-2 0-12 0 0,0 0 1 0 0,0 1-1 0 0,0-1 1 0 0,0 0-1 0 0,0 1 1 0 0,0-1-1 0 0,0 0 1 0 0,0 1 0 0 0,-1-1-1 0 0,1 1 1 0 0,0-1-1 0 0,0 0 1 0 0,-1 1-1 0 0,1-1 1 0 0,0 1-1 0 0,-1-1 1 0 0,1 1-1 0 0,0-1 1 0 0,-1 1 0 0 0,1-1-1 0 0,-1 1 1 0 0,1-1-1 0 0,-1 1 1 0 0,-3-4-217 0 0,0 1-1 0 0,0 1 1 0 0,1-1 0 0 0,-2 0 0 0 0,1 1 0 0 0,0 0-1 0 0,-8-3 1 0 0,-31-4-105 0 0,27 6-835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2.10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42 24 2441 0 0,'-5'8'517'0'0,"0"-1"1"0"0,1 1 0 0 0,0 0 0 0 0,0 1 0 0 0,1-1 0 0 0,0 1 0 0 0,0-1-1 0 0,1 1 1 0 0,0 0 0 0 0,1 0 0 0 0,0 0 0 0 0,0 0 0 0 0,1 0 0 0 0,0 0-1 0 0,2 15 1 0 0,2 30 404 0 0,-1-17-784 0 0,-1 0 1 0 0,-2 0 0 0 0,-1 0 0 0 0,-9 51-1 0 0,7-74-3082 0 0,5-26 539 0 0,7-28-58 0 0,7-5 1330 0 0,39-73 1 0 0,-34 77 1149 0 0,-2-1 1 0 0,14-45-1 0 0,-28 67 113 0 0,9-29-241 0 0,-13 46 266 0 0,0 0 0 0 0,1 0 1 0 0,-1 0-1 0 0,16-11 6953 0 0,-24 62-4331 0 0,-2 13-1677 0 0,2 1 0 0 0,3-1-1 0 0,4 70 1 0 0,2-112-1131 0 0,-2-2-127 0 0,1 0 0 0 0,1-1 0 0 0,0 1 0 0 0,2-1 0 0 0,0 0 0 0 0,7 19 0 0 0,-21-78-15401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2.47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152 232 1944 0 0,'1'1'65'0'0,"-1"0"-1"0"0,1 0 0 0 0,-1 0 0 0 0,1 0 0 0 0,0 0 1 0 0,0 0-1 0 0,-1 0 0 0 0,1 0 0 0 0,0 0 1 0 0,0-1-1 0 0,0 1 0 0 0,0 0 0 0 0,0-1 0 0 0,0 1 1 0 0,0 0-1 0 0,0-1 0 0 0,0 1 0 0 0,0-1 0 0 0,1 1 1 0 0,-1-1-1 0 0,0 0 0 0 0,0 0 0 0 0,3 1 0 0 0,-2-1 192 0 0,1 0 0 0 0,-1-1-1 0 0,1 1 1 0 0,-1-1 0 0 0,1 1-1 0 0,0-1 1 0 0,-1 0 0 0 0,0 0-1 0 0,1 0 1 0 0,3-3 0 0 0,-1 2 105 0 0,-1-1 0 0 0,0 0 0 0 0,0 0 1 0 0,0 0-1 0 0,-1-1 0 0 0,1 1 1 0 0,-1-1-1 0 0,0 0 0 0 0,0 0 0 0 0,0 0 1 0 0,4-8-1 0 0,-6 6-223 0 0,1 0 1 0 0,-1-1-1 0 0,0 1 1 0 0,-1-1-1 0 0,0 1 1 0 0,0-1-1 0 0,0 1 0 0 0,-1-1 1 0 0,0 1-1 0 0,0-1 1 0 0,0 1-1 0 0,-1-1 0 0 0,0 1 1 0 0,0 0-1 0 0,-1 0 1 0 0,0 0-1 0 0,0 0 1 0 0,0 1-1 0 0,-6-9 0 0 0,5 10-132 0 0,1-1 0 0 0,-1 1 0 0 0,1 0 0 0 0,-1 0-1 0 0,0 0 1 0 0,-1 1 0 0 0,1-1 0 0 0,-1 1 0 0 0,1 0-1 0 0,-1 0 1 0 0,0 1 0 0 0,0-1 0 0 0,-1 1-1 0 0,1 0 1 0 0,0 0 0 0 0,0 1 0 0 0,-1 0 0 0 0,1 0-1 0 0,-1 0 1 0 0,0 1 0 0 0,1-1 0 0 0,-1 1-1 0 0,-6 1 1 0 0,7 1-20 0 0,0-1-1 0 0,-1 1 0 0 0,1 0 1 0 0,0 0-1 0 0,0 1 1 0 0,1 0-1 0 0,-1-1 0 0 0,0 2 1 0 0,1-1-1 0 0,0 0 0 0 0,0 1 1 0 0,0 0-1 0 0,0 0 1 0 0,0 0-1 0 0,-4 7 0 0 0,5-6 18 0 0,-1 0-1 0 0,1 0 1 0 0,0 0-1 0 0,0 1 1 0 0,1-1-1 0 0,0 1 1 0 0,0-1-1 0 0,0 1 1 0 0,0 0-1 0 0,1 0 1 0 0,0 0-1 0 0,0 0 1 0 0,1 10 0 0 0,0-14-8 0 0,0 0 1 0 0,1 0-1 0 0,-1 1 1 0 0,1-1-1 0 0,-1 0 1 0 0,1 0-1 0 0,0 0 1 0 0,0 0-1 0 0,0 0 1 0 0,0 0-1 0 0,0-1 1 0 0,1 1-1 0 0,-1 0 1 0 0,0 0-1 0 0,1-1 1 0 0,-1 1-1 0 0,1-1 1 0 0,0 1-1 0 0,-1-1 1 0 0,1 0-1 0 0,0 0 1 0 0,0 1-1 0 0,0-1 1 0 0,0-1-1 0 0,0 1 1 0 0,0 0-1 0 0,0 0 1 0 0,0-1-1 0 0,0 1 1 0 0,1-1 0 0 0,-1 0-1 0 0,0 1 1 0 0,0-1-1 0 0,0 0 1 0 0,1-1-1 0 0,2 1 1 0 0,10-1-5 0 0,-1-1 0 0 0,1-1 0 0 0,-1 0 0 0 0,17-6 0 0 0,-21 6 13 0 0,-10 3-4 0 0,9-3 22 0 0,0 1-1 0 0,0 0 0 0 0,1 0 1 0 0,-1 1-1 0 0,16-1 0 0 0,-22 2-4 0 0,-1 1 1 0 0,1-1-1 0 0,-1 1 0 0 0,1-1 1 0 0,0 1-1 0 0,-1 0 0 0 0,0 0 0 0 0,1 0 1 0 0,-1 0-1 0 0,1 1 0 0 0,-1-1 0 0 0,0 1 1 0 0,0-1-1 0 0,0 1 0 0 0,0 0 0 0 0,0 0 1 0 0,0 0-1 0 0,0 0 0 0 0,-1 0 1 0 0,1 0-1 0 0,-1 0 0 0 0,1 0 0 0 0,-1 1 1 0 0,1 3-1 0 0,4 9 120 0 0,0 0 0 0 0,-2 0 0 0 0,0 1 1 0 0,-1 0-1 0 0,0 0 0 0 0,-2 0 0 0 0,1 26 0 0 0,-13 114 504 0 0,10-152-628 0 0,-1 20 129 0 0,-2 0-1 0 0,0 0 1 0 0,-2-1-1 0 0,-10 27 1 0 0,14-43-94 0 0,-1 0-1 0 0,-1 0 1 0 0,1 0 0 0 0,-1 0-1 0 0,0-1 1 0 0,0 0 0 0 0,-1 0-1 0 0,0 0 1 0 0,0 0 0 0 0,-1-1-1 0 0,1 0 1 0 0,-1 0-1 0 0,0 0 1 0 0,0-1 0 0 0,-1 0-1 0 0,1 0 1 0 0,-9 3 0 0 0,12-6-53 0 0,-1 0 0 0 0,1 0 0 0 0,0 0 0 0 0,0-1 1 0 0,0 1-1 0 0,-1-1 0 0 0,1 0 0 0 0,0 0 0 0 0,0 0 1 0 0,-1-1-1 0 0,1 1 0 0 0,0-1 0 0 0,0 1 0 0 0,0-1 0 0 0,0 0 1 0 0,-1-1-1 0 0,1 1 0 0 0,1 0 0 0 0,-1-1 0 0 0,0 1 1 0 0,0-1-1 0 0,1 0 0 0 0,-1 0 0 0 0,1 0 0 0 0,-1-1 1 0 0,1 1-1 0 0,0 0 0 0 0,0-1 0 0 0,-2-3 0 0 0,-2-2-305 0 0,0-1 1 0 0,0 0-1 0 0,2 0 0 0 0,-1-1 0 0 0,1 1 0 0 0,0-1 0 0 0,-4-18 0 0 0,2 3-919 0 0,2 0-1 0 0,0-1 0 0 0,2 1 0 0 0,0-1 1 0 0,2 1-1 0 0,1-1 0 0 0,1 1 1 0 0,1-1-1 0 0,7-27 0 0 0,-2 28-325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2.87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0 196 2409 0 0,'4'4'7909'0'0,"7"5"-5250"0"0,0-5-2280 0 0,0-1-1 0 0,1 0 1 0 0,-1 0-1 0 0,1-1 0 0 0,-1-1 1 0 0,1 0-1 0 0,0-1 1 0 0,-1 0-1 0 0,19-2 0 0 0,12-4-412 0 0,51-15-1 0 0,-82 18 115 0 0,31-11-138 0 0,-39 13 42 0 0,0 0 0 0 0,0-1 0 0 0,-1 1 0 0 0,1-1 0 0 0,0 1 0 0 0,-1-1 0 0 0,1 0 0 0 0,-1 0 0 0 0,1 0 0 0 0,-1 0 0 0 0,3-4 0 0 0,-4 4-69 0 0,0-1 0 0 0,-1 1-1 0 0,1-1 1 0 0,-1 1-1 0 0,1-1 1 0 0,-1 1 0 0 0,0-1-1 0 0,0 0 1 0 0,0 1 0 0 0,0-1-1 0 0,-1 1 1 0 0,1-1 0 0 0,-1 1-1 0 0,0-1 1 0 0,1 1 0 0 0,-1-1-1 0 0,0 1 1 0 0,0-1 0 0 0,-1 1-1 0 0,1 0 1 0 0,0 0 0 0 0,-3-3-1 0 0,-4-6-772 0 0,-1 0 0 0 0,-18-18 0 0 0,20 23 471 0 0,3 2 250 0 0,1 0 0 0 0,-1 0 0 0 0,0 1 0 0 0,-1 0 0 0 0,1 0 0 0 0,0 0 0 0 0,-1 0 0 0 0,0 1 0 0 0,1 0 0 0 0,-1 0 0 0 0,0 0 0 0 0,0 0 0 0 0,-8 0 0 0 0,10 2 160 0 0,0 0 0 0 0,0 0-1 0 0,0 0 1 0 0,0 0-1 0 0,0 1 1 0 0,0 0 0 0 0,0 0-1 0 0,0-1 1 0 0,0 2 0 0 0,1-1-1 0 0,-1 0 1 0 0,0 1 0 0 0,1-1-1 0 0,-1 1 1 0 0,1 0-1 0 0,-1-1 1 0 0,1 1 0 0 0,0 1-1 0 0,-1-1 1 0 0,1 0 0 0 0,0 0-1 0 0,1 1 1 0 0,-1-1 0 0 0,-1 4-1 0 0,-5 7 201 0 0,0 1 0 0 0,2 0 0 0 0,0 1 0 0 0,0-1 0 0 0,1 1 0 0 0,-4 26 0 0 0,2-4 692 0 0,-1 63-1 0 0,7-92-780 0 0,2 1-1 0 0,-1 0 1 0 0,1 0 0 0 0,0 0-1 0 0,1 0 1 0 0,0-1-1 0 0,0 1 1 0 0,1-1-1 0 0,0 1 1 0 0,1-1 0 0 0,0 0-1 0 0,7 11 1 0 0,-8-15-111 0 0,-1-1 1 0 0,1 1 0 0 0,0-1-1 0 0,0 0 1 0 0,1 0-1 0 0,-1 0 1 0 0,1 0 0 0 0,-1-1-1 0 0,1 1 1 0 0,0-1-1 0 0,0 0 1 0 0,0 0 0 0 0,0 0-1 0 0,0-1 1 0 0,0 1-1 0 0,1-1 1 0 0,-1 0 0 0 0,0-1-1 0 0,1 1 1 0 0,-1-1-1 0 0,1 1 1 0 0,-1-1 0 0 0,0-1-1 0 0,1 1 1 0 0,-1 0-1 0 0,9-3 1 0 0,0-1 69 0 0,0 0 1 0 0,22-10-1 0 0,-22 8-1141 0 0,-1-1-1 0 0,0 0 1 0 0,0-1 0 0 0,17-16-1 0 0,-14 11-234 0 0,-2-2-1 0 0,0 0 0 0 0,0 0 1 0 0,-2-1-1 0 0,0-1 1 0 0,10-19-1 0 0,-14 20-235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3.23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 1 4689 0 0,'-1'3'356'0'0,"0"1"0"0"0,1 0 0 0 0,0-1 1 0 0,0 1-1 0 0,0 0 0 0 0,0-1 0 0 0,1 1 0 0 0,-1 0 0 0 0,1-1 0 0 0,0 1 1 0 0,2 6-1 0 0,2 12 720 0 0,3 112 1554 0 0,-10 179 0 0 0,2-271-2541 0 0,1-28-200 0 0,-1 1 0 0 0,-1-1-1 0 0,-4 27 1 0 0,0-78-10242 0 0,6 10 9466 0 0,-1 0-1 0 0,-4-28 0 0 0,2 35-535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3.57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9 75 3121 0 0,'-8'0'7347'0'0,"8"1"-7168"0"0,1 0 0 0 0,0-1 0 0 0,0 1 1 0 0,0 0-1 0 0,0-1 0 0 0,0 1 0 0 0,0-1 1 0 0,0 0-1 0 0,0 1 0 0 0,0-1 0 0 0,0 0 1 0 0,0 1-1 0 0,1-1 0 0 0,-1 0 0 0 0,0 0 1 0 0,2 0-1 0 0,81 2 2925 0 0,-38 0-3121 0 0,-1-2 0 0 0,47-6 0 0 0,-43-4-1834 0 0,-40 7 712 0 0,0 0 0 0 0,0 0 0 0 0,0-1 0 0 0,-1 0 0 0 0,0 0 0 0 0,0-1 0 0 0,0 0 0 0 0,0-1 0 0 0,-1 0 0 0 0,11-9 0 0 0,-9 4-521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3.95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265 0 6321 0 0,'5'3'5013'0'0,"-5"-3"-4918"0"0,4 15 1282 0 0,-2 15-760 0 0,-7 166 2046 0 0,1-71-1657 0 0,11 129 1 0 0,-6-241-955 0 0,1 1 1 0 0,0-1 0 0 0,1 0 0 0 0,0 1 0 0 0,1-1 0 0 0,1-1 0 0 0,0 1 0 0 0,0-1 0 0 0,10 17 0 0 0,-14-29-48 0 0,-1 1 0 0 0,0 0-1 0 0,1-1 1 0 0,-1 1 0 0 0,0 0 0 0 0,1-1 0 0 0,-1 1-1 0 0,1-1 1 0 0,-1 1 0 0 0,1 0 0 0 0,0-1 0 0 0,-1 1 0 0 0,1-1-1 0 0,0 0 1 0 0,-1 1 0 0 0,1-1 0 0 0,0 0 0 0 0,-1 1-1 0 0,1-1 1 0 0,0 0 0 0 0,0 1 0 0 0,-1-1 0 0 0,1 0-1 0 0,0 0 1 0 0,0 0 0 0 0,0 0 0 0 0,0-1-2 0 0,0 1 0 0 0,-1-1 0 0 0,1 1-1 0 0,-1-1 1 0 0,1 0 0 0 0,-1 1 0 0 0,1-1 0 0 0,-1 0 0 0 0,1 0 0 0 0,-1 0 0 0 0,0 1 0 0 0,1-1 0 0 0,-1 0 0 0 0,0 0 0 0 0,0 0-1 0 0,1 0 1 0 0,-1 0 0 0 0,0-1 0 0 0,0-44-227 0 0,-4 27-128 0 0,-1-1 0 0 0,-1 1 0 0 0,-1 0 0 0 0,0 0 0 0 0,-2 1 1 0 0,0 0-1 0 0,0 1 0 0 0,-2 0 0 0 0,0 0 0 0 0,-2 1 0 0 0,-24-26 0 0 0,34 39 326 0 0,1 0 1 0 0,-1 1-1 0 0,0-1 1 0 0,0 1-1 0 0,0 0 0 0 0,-1 0 1 0 0,1 0-1 0 0,-1 0 1 0 0,1 0-1 0 0,-1 1 1 0 0,1-1-1 0 0,-1 1 1 0 0,0 0-1 0 0,0 0 1 0 0,0 1-1 0 0,1-1 1 0 0,-1 1-1 0 0,0-1 0 0 0,0 1 1 0 0,0 1-1 0 0,0-1 1 0 0,0 0-1 0 0,-3 2 1 0 0,0 0 79 0 0,1 0 0 0 0,0 1-1 0 0,1 0 1 0 0,-1 0 0 0 0,0 0 0 0 0,1 1 0 0 0,0 0 0 0 0,0 0 0 0 0,0 0 0 0 0,0 1-1 0 0,1-1 1 0 0,0 1 0 0 0,-6 8 0 0 0,4-5 85 0 0,0 1 0 0 0,1 0 0 0 0,0 1 0 0 0,0-1 0 0 0,1 1 0 0 0,0 0 0 0 0,1 0 0 0 0,0 0 0 0 0,1 1 0 0 0,-3 18-1 0 0,5-24-112 0 0,0-1-1 0 0,0 1 0 0 0,0-1 0 0 0,0 0 1 0 0,1 0-1 0 0,0 1 0 0 0,0-1 0 0 0,0 0 1 0 0,0 0-1 0 0,1 0 0 0 0,-1 0 0 0 0,1 0 1 0 0,0 0-1 0 0,0 0 0 0 0,1 0 0 0 0,-1-1 1 0 0,1 1-1 0 0,0-1 0 0 0,-1 0 0 0 0,2 0 1 0 0,-1 0-1 0 0,0 0 0 0 0,1 0 0 0 0,-1-1 1 0 0,1 0-1 0 0,0 1 0 0 0,-1-1 0 0 0,8 2 1 0 0,-5-2-28 0 0,1 0-1 0 0,-1 0 1 0 0,1-1 0 0 0,0 1 0 0 0,-1-2 0 0 0,1 1 0 0 0,0-1 0 0 0,0 0 0 0 0,0 0 0 0 0,-1-1 0 0 0,8-1 0 0 0,-2-1-722 0 0,1 0-1 0 0,-2-1 1 0 0,1 0 0 0 0,0-1 0 0 0,16-9-1 0 0,-2-3-1305 0 0,0-1-1 0 0,-2-1 0 0 0,0 0 0 0 0,22-24 0 0 0,-25 19 332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4.29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216 89 2673 0 0,'18'-17'7325'0'0,"-18"16"-7280"0"0,0 1 1 0 0,0-1 0 0 0,0 1 0 0 0,-1 0 0 0 0,1-1 0 0 0,0 1 0 0 0,0-1 0 0 0,0 1 0 0 0,0 0 0 0 0,0-1 0 0 0,0 1 0 0 0,-1 0 0 0 0,1-1 0 0 0,0 1 0 0 0,0 0-1 0 0,-1-1 1 0 0,1 1 0 0 0,0 0 0 0 0,0-1 0 0 0,-1 1 0 0 0,1 0 0 0 0,0 0 0 0 0,-1-1 0 0 0,1 1 0 0 0,0 0 0 0 0,-1 0 0 0 0,1 0 0 0 0,-1 0 0 0 0,1-1-1 0 0,0 1 1 0 0,-1 0 0 0 0,1 0 0 0 0,0 0 0 0 0,-2 0 0 0 0,-3-3 17 0 0,0 1-1 0 0,-1 0 1 0 0,1 0 0 0 0,-1 1-1 0 0,0-1 1 0 0,1 1-1 0 0,-1 0 1 0 0,0 1-1 0 0,0-1 1 0 0,0 1 0 0 0,0 0-1 0 0,0 1 1 0 0,0-1-1 0 0,1 1 1 0 0,-1 0 0 0 0,0 1-1 0 0,1-1 1 0 0,-1 1-1 0 0,1 1 1 0 0,-1-1 0 0 0,1 1-1 0 0,0-1 1 0 0,0 1-1 0 0,0 1 1 0 0,0-1 0 0 0,1 1-1 0 0,-1 0 1 0 0,1 0-1 0 0,-5 5 1 0 0,3-1-46 0 0,0 0 0 0 0,0 1 1 0 0,0-1-1 0 0,1 1 0 0 0,0 0 0 0 0,1 0 0 0 0,0 1 1 0 0,1-1-1 0 0,0 1 0 0 0,0 0 0 0 0,1 0 1 0 0,0 0-1 0 0,0 0 0 0 0,2 0 0 0 0,-1 0 0 0 0,1 0 1 0 0,0 0-1 0 0,1 1 0 0 0,1-1 0 0 0,-1 0 1 0 0,2 0-1 0 0,-1 0 0 0 0,1-1 0 0 0,1 1 1 0 0,-1-1-1 0 0,2 1 0 0 0,-1-1 0 0 0,2-1 0 0 0,-1 1 1 0 0,1-1-1 0 0,0 1 0 0 0,0-2 0 0 0,1 1 1 0 0,1-1-1 0 0,8 7 0 0 0,-14-11-27 0 0,1-1-1 0 0,1 0 1 0 0,-1 0-1 0 0,0 0 1 0 0,0-1-1 0 0,1 1 1 0 0,-1-1 0 0 0,1 0-1 0 0,-1 0 1 0 0,1 0-1 0 0,-1 0 1 0 0,1 0-1 0 0,0-1 1 0 0,0 0 0 0 0,-1 0-1 0 0,1 0 1 0 0,5-1-1 0 0,-4 0-20 0 0,0 0 0 0 0,0-1 0 0 0,-1 0 0 0 0,1 0 0 0 0,-1 0 0 0 0,0 0 0 0 0,1-1 0 0 0,-1 0 0 0 0,0 0-1 0 0,0 0 1 0 0,5-6 0 0 0,3-4-248 0 0,-1-2 0 0 0,0 0-1 0 0,-1 0 1 0 0,0 0 0 0 0,13-31 0 0 0,-18 32 251 0 0,0 0 0 0 0,0 0 1 0 0,-2-1-1 0 0,0 0 0 0 0,0 1 1 0 0,-1-1-1 0 0,-1 0 0 0 0,-1 0 1 0 0,0-1-1 0 0,-1 1 1 0 0,0 0-1 0 0,-1 1 0 0 0,-1-1 1 0 0,0 0-1 0 0,-1 1 0 0 0,-1-1 1 0 0,-10-21-1 0 0,15 35 75 0 0,0 1 0 0 0,0-1-1 0 0,-1 0 1 0 0,1 1 0 0 0,0-1-1 0 0,0 1 1 0 0,0-1 0 0 0,-1 0 0 0 0,1 1-1 0 0,0-1 1 0 0,0 1 0 0 0,-1-1 0 0 0,1 1-1 0 0,-1-1 1 0 0,1 1 0 0 0,0-1-1 0 0,-1 1 1 0 0,1-1 0 0 0,-1 1 0 0 0,1 0-1 0 0,-1-1 1 0 0,1 1 0 0 0,-1 0 0 0 0,0-1-1 0 0,1 1 1 0 0,-1 0 0 0 0,1 0-1 0 0,-2-1 1 0 0,-6 16 1051 0 0,4 28-158 0 0,7-12-557 0 0,3 0-1 0 0,0 0 1 0 0,2-1 0 0 0,1 0 0 0 0,1-1-1 0 0,2 0 1 0 0,1 0 0 0 0,1-2 0 0 0,2 1-1 0 0,35 47 1 0 0,-50-73-410 0 0,31 34 224 0 0,-31-34-250 0 0,1 0 0 0 0,-1-1-1 0 0,1 1 1 0 0,-1-1 0 0 0,1 1 0 0 0,0-1-1 0 0,0 0 1 0 0,0 0 0 0 0,-1 0 0 0 0,1 0-1 0 0,0 0 1 0 0,0 0 0 0 0,0-1 0 0 0,0 1-1 0 0,1 0 1 0 0,-1-1 0 0 0,0 0 0 0 0,4 1 0 0 0,-5-2-149 0 0,-1 1 0 0 0,1-1 1 0 0,0 1-1 0 0,-1-1 1 0 0,1 0-1 0 0,-1 1 0 0 0,1-1 1 0 0,-1 0-1 0 0,1 1 1 0 0,-1-1-1 0 0,1 0 0 0 0,-1 0 1 0 0,0 1-1 0 0,1-1 1 0 0,-1 0-1 0 0,0 0 0 0 0,0 0 1 0 0,1 1-1 0 0,-1-1 1 0 0,0 0-1 0 0,0 0 0 0 0,0 0 1 0 0,0 0-1 0 0,0 0 1 0 0,-1 0-1 0 0,-1-30-4939 0 0,1 22 3164 0 0,-4-39-1736 0 0,3 28 2143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4.68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38 1 5185 0 0,'-4'4'2325'0'0,"4"-3"-2092"0"0,0-1-1 0 0,-1 1 1 0 0,1 0-1 0 0,0-1 1 0 0,0 1-1 0 0,0-1 1 0 0,-1 1-1 0 0,1 0 1 0 0,0-1-1 0 0,0 1 1 0 0,0-1-1 0 0,0 1 1 0 0,0 0-1 0 0,0-1 1 0 0,1 2-1 0 0,-1 22 692 0 0,0-19-299 0 0,2 259 2656 0 0,-1 1-3204 0 0,1-246-232 0 0,-1-15-91 0 0,-1-1 1 0 0,1 1-1 0 0,-1-1 1 0 0,0 1-1 0 0,0 0 1 0 0,0-1-1 0 0,-1 1 1 0 0,1-1-1 0 0,-1 1 1 0 0,-1 3 0 0 0,-8-37-6625 0 0,-10-101 2260 0 0,14 106 3232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6:55.07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12 98 3441 0 0,'-12'21'8996'0'0,"13"-20"-8871"0"0,2 0 335 0 0,0 0-1 0 0,0 0 1 0 0,1 0 0 0 0,-1 0-1 0 0,1 0 1 0 0,-1-1 0 0 0,7 1-1 0 0,11-1-188 0 0,0-2-1 0 0,1 0 1 0 0,-1-1-1 0 0,0-1 1 0 0,24-8-1 0 0,20-3-434 0 0,156-42-6304 0 0,-187 43 5465 0 0,-29 11 1019 0 0,1 1 0 0 0,-1-1-1 0 0,1 1 1 0 0,-1 0-1 0 0,1 1 1 0 0,0-1-1 0 0,0 1 1 0 0,11-1 0 0 0,-16 2 52 0 0,-1 1 1 0 0,1-1 0 0 0,-1 0 0 0 0,0 1-1 0 0,1-1 1 0 0,-1 0 0 0 0,0 0-1 0 0,1 1 1 0 0,-1-1 0 0 0,0 1 0 0 0,1-1-1 0 0,-1 0 1 0 0,0 1 0 0 0,0-1 0 0 0,1 1-1 0 0,-1-1 1 0 0,0 0 0 0 0,0 1 0 0 0,0-1-1 0 0,0 1 1 0 0,0-1 0 0 0,0 1 0 0 0,0-1-1 0 0,0 1 1 0 0,0-1 0 0 0,0 1 0 0 0,0-1-1 0 0,0 0 1 0 0,0 1 0 0 0,0-1-1 0 0,0 1 1 0 0,0-1 0 0 0,0 1 0 0 0,0-1-1 0 0,-1 1 1 0 0,1-1 0 0 0,0 0 0 0 0,0 1-1 0 0,-1-1 1 0 0,1 1 0 0 0,-1-1 0 0 0,1 1 1 0 0,0 0 1 0 0,-1 0 0 0 0,1 0 0 0 0,-1 0-1 0 0,1 0 1 0 0,-1 0 0 0 0,1 0 0 0 0,-1 0-1 0 0,0 0 1 0 0,0-1 0 0 0,1 1 0 0 0,-1 0-1 0 0,0 0 1 0 0,0-1 0 0 0,0 1 0 0 0,0-1-1 0 0,0 1 1 0 0,1-1 0 0 0,-1 1 0 0 0,0-1-1 0 0,0 1 1 0 0,0-1 0 0 0,-2 1 0 0 0,-6-2 235 0 0,0 0 1 0 0,0-1 0 0 0,0 1 0 0 0,0-2-1 0 0,-17-6 1 0 0,17 6-179 0 0,1 0 0 0 0,-1 0 0 0 0,0 1-1 0 0,0 0 1 0 0,-19-1 0 0 0,26 3-123 0 0,-1 1 1 0 0,1-1 0 0 0,-1 1-1 0 0,1 0 1 0 0,-1-1-1 0 0,1 1 1 0 0,0 0 0 0 0,-1 0-1 0 0,1 1 1 0 0,0-1-1 0 0,0 0 1 0 0,0 1-1 0 0,0-1 1 0 0,0 1 0 0 0,0 0-1 0 0,0 0 1 0 0,0 0-1 0 0,1 0 1 0 0,-1 0 0 0 0,1 0-1 0 0,-1 0 1 0 0,1 0-1 0 0,0 1 1 0 0,0-1 0 0 0,0 0-1 0 0,0 1 1 0 0,0-1-1 0 0,1 1 1 0 0,-1 3 0 0 0,-3 10 13 0 0,1 1 0 0 0,1-1 0 0 0,0 24 1 0 0,2-31 5 0 0,0-6-20 0 0,-2 36 174 0 0,7 72 0 0 0,-4-101-137 0 0,0-1 0 0 0,1 1 0 0 0,0 0 0 0 0,1-1 0 0 0,0 1 0 0 0,1-1 1 0 0,-1 0-1 0 0,2 0 0 0 0,-1 0 0 0 0,1 0 0 0 0,1-1 0 0 0,12 14 0 0 0,-16-19-25 0 0,0-1 0 0 0,1 1 0 0 0,-1-1 0 0 0,1 0 1 0 0,-1 0-1 0 0,1 0 0 0 0,0-1 0 0 0,0 1 0 0 0,0-1 0 0 0,0 1 0 0 0,0-1 0 0 0,0 0 1 0 0,1 0-1 0 0,-1-1 0 0 0,0 1 0 0 0,0-1 0 0 0,1 1 0 0 0,-1-1 0 0 0,4 0 0 0 0,-3-1-18 0 0,1 0-1 0 0,-1 0 0 0 0,1-1 1 0 0,-1 1-1 0 0,0-1 1 0 0,0 0-1 0 0,0 0 0 0 0,0 0 1 0 0,0-1-1 0 0,0 1 0 0 0,0-1 1 0 0,3-4-1 0 0,6-6-71 0 0,-2 0 1 0 0,1 0-1 0 0,-2-2 0 0 0,0 1 0 0 0,-1-1 1 0 0,8-17-1 0 0,-10 14 58 0 0,0 0-1 0 0,-1-1 1 0 0,-1 1-1 0 0,-1-1 1 0 0,0-1 0 0 0,-1 1-1 0 0,-2 0 1 0 0,0-1-1 0 0,-1 0 1 0 0,0 1 0 0 0,-2-1-1 0 0,-5-24 1 0 0,2 31 141 0 0,0 19 236 0 0,-1 22 62 0 0,6 3-197 0 0,1 0-1 0 0,2-1 0 0 0,1 1 1 0 0,2-1-1 0 0,14 48 1 0 0,-16-65-238 0 0,2 1 0 0 0,-1-1 1 0 0,2 0-1 0 0,0-1 0 0 0,0 1 1 0 0,1-1-1 0 0,1-1 0 0 0,0 0 1 0 0,0 0-1 0 0,1 0 1 0 0,0-2-1 0 0,1 1 0 0 0,1-1 1 0 0,13 9-1 0 0,-22-16-10 0 0,0-1 0 0 0,0 0 0 0 0,-1 1 0 0 0,1-1-1 0 0,0 0 1 0 0,0 0 0 0 0,0-1 0 0 0,0 1 0 0 0,4 0 0 0 0,-4-1-415 0 0,0 0 0 0 0,0-1 0 0 0,0 1-1 0 0,0 0 1 0 0,-1-1 0 0 0,1 0 0 0 0,0 0 0 0 0,0 0 0 0 0,-1 0 0 0 0,1 0 0 0 0,-1 0 0 0 0,1 0-1 0 0,4-4 1 0 0,-2 0-671 0 0,0 0 0 0 0,0 0-1 0 0,0 0 1 0 0,0 0-1 0 0,-1-1 1 0 0,0 0 0 0 0,0 0-1 0 0,-1 0 1 0 0,5-11 0 0 0,2-9-1478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 6681 0 0,'-3'0'103'0'0,"1"1"-1"0"0,-1 0 1 0 0,0 0-1 0 0,0 0 0 0 0,0 0 1 0 0,1 0-1 0 0,-1 1 0 0 0,1-1 1 0 0,-1 1-1 0 0,1 0 1 0 0,0 0-1 0 0,-1 0 0 0 0,1 0 1 0 0,0 0-1 0 0,0 0 0 0 0,0 0 1 0 0,1 1-1 0 0,-1-1 1 0 0,0 1-1 0 0,1-1 0 0 0,0 1 1 0 0,0-1-1 0 0,0 1 0 0 0,0 0 1 0 0,0 0-1 0 0,-1 5 1 0 0,0 8 56 0 0,0-1 1 0 0,0 1-1 0 0,2-1 1 0 0,1 17 0 0 0,0-5 248 0 0,15 295 2718 0 0,-3-119-2392 0 0,14 82-159 0 0,-27-284-617 0 0,0 0 0 0 0,0-1 1 0 0,0 1-1 0 0,0 0 0 0 0,0 0 0 0 0,0-1 0 0 0,0 1 0 0 0,0 0 0 0 0,0-1 0 0 0,1 1 0 0 0,-1 0 0 0 0,0-1 1 0 0,1 1-1 0 0,-1 0 0 0 0,0-1 0 0 0,1 1 0 0 0,-1 0 0 0 0,1-1 0 0 0,-1 1 0 0 0,1-1 0 0 0,-1 1 0 0 0,2 0 1 0 0,8-10-2596 0 0,3-27-1376 0 0,-2-49 985 0 0,-9 50 398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19.04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79 109 6713 0 0,'-25'-7'1376'0'0,"19"6"-1047"0"0,1 0-1 0 0,-1-1 1 0 0,1 0-1 0 0,-1 0 1 0 0,1-1-1 0 0,-9-4 1 0 0,13 7-300 0 0,1-1 1 0 0,0 1 0 0 0,-1-1-1 0 0,1 1 1 0 0,-1-1-1 0 0,1 1 1 0 0,-1-1 0 0 0,1 1-1 0 0,0-1 1 0 0,-1 1-1 0 0,1-1 1 0 0,0 1-1 0 0,0-1 1 0 0,-1 1 0 0 0,1-1-1 0 0,0 0 1 0 0,0 1-1 0 0,0-1 1 0 0,0 0 0 0 0,0 1-1 0 0,0-1 1 0 0,0 1-1 0 0,0-1 1 0 0,0 0-1 0 0,0 1 1 0 0,0-1 0 0 0,0 0-1 0 0,0 1 1 0 0,0-1-1 0 0,1 1 1 0 0,-1-1-1 0 0,0 0 1 0 0,0 1 0 0 0,1-1-1 0 0,-1 1 1 0 0,0-1-1 0 0,1 1 1 0 0,-1-1 0 0 0,1 1-1 0 0,-1-1 1 0 0,1 1-1 0 0,-1 0 1 0 0,1-1-1 0 0,-1 1 1 0 0,1-1 0 0 0,-1 1-1 0 0,1 0 1 0 0,-1 0-1 0 0,1-1 1 0 0,0 1 0 0 0,-1 0-1 0 0,2 0 1 0 0,36-16 73 0 0,-33 14-16 0 0,22-7-30 0 0,1 0 1 0 0,1 2 0 0 0,41-5 0 0 0,-55 10-57 0 0,0 2 0 0 0,-1-1 1 0 0,1 2-1 0 0,0 0 0 0 0,0 1 0 0 0,-1 0 1 0 0,1 1-1 0 0,24 9 0 0 0,-36-11 0 0 0,-1-1 0 0 0,0 1 0 0 0,0 0 1 0 0,0 0-1 0 0,0 0 0 0 0,0 1 0 0 0,0-1 0 0 0,0 0 0 0 0,-1 1 0 0 0,1-1 0 0 0,0 1 0 0 0,-1-1 0 0 0,1 1 0 0 0,-1 0 0 0 0,1 0 0 0 0,-1 0 0 0 0,0-1 0 0 0,0 1 0 0 0,0 1 0 0 0,0-1 0 0 0,1 2 0 0 0,-2-1 4 0 0,1 0 0 0 0,-1 0-1 0 0,0 0 1 0 0,0 0 0 0 0,-1 0 0 0 0,1 0-1 0 0,0 0 1 0 0,-1 0 0 0 0,0 0-1 0 0,0 0 1 0 0,0-1 0 0 0,0 1-1 0 0,0 0 1 0 0,-2 3 0 0 0,-3 3 11 0 0,-1 1 1 0 0,0-1 0 0 0,0 0-1 0 0,-1 0 1 0 0,0-1 0 0 0,0 0-1 0 0,-12 8 1 0 0,8-8 2 0 0,-1-1 0 0 0,0-1 1 0 0,0 0-1 0 0,-1 0 0 0 0,-14 3 0 0 0,17-7-11 0 0,1 1 0 0 0,-1 1 0 0 0,1 0 0 0 0,0 0 0 0 0,1 1 1 0 0,-1 1-1 0 0,1-1 0 0 0,0 1 0 0 0,0 1 0 0 0,-9 8 0 0 0,17-13-11 0 0,-1-1-1 0 0,1 1 1 0 0,-1 0-1 0 0,1-1 1 0 0,0 1-1 0 0,-1 0 1 0 0,1 0 0 0 0,0 0-1 0 0,0 0 1 0 0,1 0-1 0 0,-1 0 1 0 0,0 0-1 0 0,1 0 1 0 0,-1 1 0 0 0,1-1-1 0 0,-1 0 1 0 0,1 0-1 0 0,0 0 1 0 0,0 0-1 0 0,0 1 1 0 0,1-1 0 0 0,-1 0-1 0 0,0 0 1 0 0,1 0-1 0 0,-1 1 1 0 0,1-1-1 0 0,0 0 1 0 0,0 0 0 0 0,0 0-1 0 0,0 0 1 0 0,0 0-1 0 0,0-1 1 0 0,0 1-1 0 0,0 0 1 0 0,1 0 0 0 0,-1-1-1 0 0,1 1 1 0 0,0-1-1 0 0,2 3 1 0 0,1 0 6 0 0,1 0 1 0 0,0-1-1 0 0,-1 1 1 0 0,1-1-1 0 0,1 0 0 0 0,-1-1 1 0 0,0 1-1 0 0,1-1 1 0 0,-1 0-1 0 0,1-1 1 0 0,12 2-1 0 0,1-4 66 0 0,0 0-1 0 0,0-1 1 0 0,1-1-1 0 0,-1-1 1 0 0,-1 0-1 0 0,1-2 1 0 0,-1 0-1 0 0,0-1 1 0 0,31-17 0 0 0,-37 19 264 0 0,-10 4-1009 0 0,-1 0 0 0 0,0 1 0 0 0,0-1 0 0 0,0 0 0 0 0,0 0 0 0 0,0 0 0 0 0,0 0 0 0 0,0-1 0 0 0,0 1 0 0 0,-1-1 0 0 0,1 1 0 0 0,0-1 1 0 0,1-1-1 0 0,0-3-2052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19.38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58 3 7114 0 0,'-3'-1'147'0'0,"1"1"0"0"0,0-1 1 0 0,0 1-1 0 0,0 0 0 0 0,-1 0 1 0 0,1 0-1 0 0,0 0 1 0 0,0 0-1 0 0,-1 0 0 0 0,1 0 1 0 0,0 1-1 0 0,0-1 1 0 0,0 1-1 0 0,-1 0 0 0 0,1 0 1 0 0,0 0-1 0 0,0 0 1 0 0,0 0-1 0 0,-2 1 0 0 0,3 0-54 0 0,0 0-1 0 0,0-1 1 0 0,0 1-1 0 0,0 0 1 0 0,0-1 0 0 0,0 1-1 0 0,0 0 1 0 0,0 0-1 0 0,1 0 1 0 0,-1 0-1 0 0,0 0 1 0 0,1 0-1 0 0,0 0 1 0 0,0 0-1 0 0,-1 0 1 0 0,1 0-1 0 0,1 2 1 0 0,0 10 173 0 0,2 0-1 0 0,0 0 1 0 0,0 0 0 0 0,11 25 0 0 0,-8-22-23 0 0,9 29 91 0 0,-2 0-1 0 0,-1 1 1 0 0,-3 1 0 0 0,-2-1 0 0 0,-2 1 0 0 0,-2 83-1 0 0,-3-120-245 0 0,0-5-50 0 0,0 0 0 0 0,-1 0 0 0 0,1 0 0 0 0,-1 0 0 0 0,-3 10 0 0 0,3-68-6060 0 0,10-47 179 0 0,-9 72 3325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19.7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68 4201 0 0,'-4'-3'6008'0'0,"9"22"-3484"0"0,17 43-2194 0 0,-14-40 269 0 0,46 148 370 0 0,-52-158-881 0 0,-4-38-7571 0 0,9-14 4315 0 0,-3 22 668 0 0</inkml:trace>
  <inkml:trace contextRef="#ctx0" brushRef="#br0" timeOffset="1">280 1 7570 0 0,'-4'9'370'0'0,"0"0"0"0"0,1 1 0 0 0,0-1 0 0 0,1 1 0 0 0,0 0 1 0 0,0 0-1 0 0,1-1 0 0 0,1 1 0 0 0,-1 0 0 0 0,2 0 0 0 0,-1 0 0 0 0,1 0 1 0 0,3 12-1 0 0,-1-11-303 0 0,0 0 0 0 0,0 0 0 0 0,1 0 0 0 0,1 0 0 0 0,0-1 0 0 0,0 1 0 0 0,1-1 0 0 0,0 0 0 0 0,1-1 0 0 0,0 0 0 0 0,9 9 0 0 0,-12-14 469 0 0,5 7-2635 0 0,-22-15-3530 0 0,-14-9 2576 0 0,16 7 790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20.08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103 19 6001 0 0,'-13'10'1698'0'0,"13"-9"-1659"0"0,0-1-1 0 0,-1 0 1 0 0,1 0 0 0 0,0 1 0 0 0,0-1 0 0 0,0 0 0 0 0,1 0 0 0 0,-1 1 0 0 0,0-1 0 0 0,0 0 0 0 0,0 0-1 0 0,0 1 1 0 0,0-1 0 0 0,0 0 0 0 0,0 0 0 0 0,0 0 0 0 0,0 1 0 0 0,0-1 0 0 0,1 0 0 0 0,-1 0 0 0 0,0 0 0 0 0,0 1-1 0 0,0-1 1 0 0,1 0 0 0 0,-1 0 0 0 0,0 0 0 0 0,0 0 0 0 0,0 1 0 0 0,1-1 0 0 0,-1 0 0 0 0,0 0 0 0 0,0 0-1 0 0,0 0 1 0 0,1 0 0 0 0,1 1 97 0 0,1 0 1 0 0,-1-1-1 0 0,1 1 0 0 0,0-1 0 0 0,-1 0 0 0 0,1 1 1 0 0,-1-1-1 0 0,1 0 0 0 0,-1-1 0 0 0,4 1 0 0 0,62-17 688 0 0,-52 12-786 0 0,-1 1 0 0 0,1 0 0 0 0,0 1 0 0 0,0 1 0 0 0,0 0 0 0 0,0 1 0 0 0,0 1 0 0 0,23 2 0 0 0,-40-2-108 0 0,1 0 0 0 0,0 0 0 0 0,0 0 0 0 0,-1 0 0 0 0,1 0 0 0 0,0 0 0 0 0,0 1 0 0 0,0-1 0 0 0,-1 0 0 0 0,1 0 0 0 0,0 0 0 0 0,0 0 0 0 0,0 0 0 0 0,0 1 0 0 0,-1-1 1 0 0,1 0-1 0 0,0 0 0 0 0,0 0 0 0 0,0 0 0 0 0,0 1 0 0 0,0-1 0 0 0,-1 0 0 0 0,1 0 0 0 0,0 1 0 0 0,0-1 0 0 0,0 0 0 0 0,0 0 0 0 0,0 0 0 0 0,0 1 0 0 0,0-1 0 0 0,0 0 0 0 0,0 0 0 0 0,0 1 0 0 0,0-1 0 0 0,0 0 0 0 0,0 0 0 0 0,0 1 0 0 0,0-1 0 0 0,0 0 0 0 0,0 0 1 0 0,0 1-1 0 0,1-1 0 0 0,-1 0 0 0 0,0 0 0 0 0,0 0 0 0 0,0 1 0 0 0,0-1 0 0 0,0 0 0 0 0,0 0 0 0 0,1 0 0 0 0,-1 0 0 0 0,0 1 0 0 0,0-1 0 0 0,0 0 0 0 0,1 0 0 0 0,-1 0 0 0 0,0 0 0 0 0,0 0 0 0 0,0 0 0 0 0,1 0 0 0 0,-1 1 0 0 0,0-1 0 0 0,1 0 0 0 0,-19 9-2863 0 0,9-6 356 0 0</inkml:trace>
  <inkml:trace contextRef="#ctx0" brushRef="#br0" timeOffset="1">9 214 5577 0 0,'-1'0'89'0'0,"1"1"-1"0"0,-1-1 0 0 0,0 1 1 0 0,1-1-1 0 0,-1 1 1 0 0,1 0-1 0 0,-1-1 1 0 0,1 1-1 0 0,-1-1 0 0 0,1 1 1 0 0,-1 0-1 0 0,1 0 1 0 0,0-1-1 0 0,-1 1 1 0 0,1 0-1 0 0,0 0 0 0 0,0 0 1 0 0,0-1-1 0 0,0 1 1 0 0,-1 0-1 0 0,1 0 0 0 0,0 1 1 0 0,1-2-22 0 0,-1 1 0 0 0,1-1 0 0 0,-1 1 0 0 0,0-1 0 0 0,1 1 1 0 0,-1-1-1 0 0,1 1 0 0 0,-1-1 0 0 0,1 0 0 0 0,-1 1 0 0 0,1-1 0 0 0,0 0 0 0 0,-1 1 1 0 0,1-1-1 0 0,-1 0 0 0 0,1 0 0 0 0,0 1 0 0 0,-1-1 0 0 0,1 0 0 0 0,-1 0 0 0 0,2 0 1 0 0,2 0 136 0 0,0 1 1 0 0,0-1 0 0 0,0 0-1 0 0,0 0 1 0 0,0-1 0 0 0,0 1-1 0 0,7-3 1 0 0,69-26 1142 0 0,163-35 0 0 0,-253 72-8999 0 0,-16 3 5930 0 0,10-5-755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20.4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21 121 4913 0 0,'-1'1'96'0'0,"0"-1"-1"0"0,0 1 1 0 0,0-1 0 0 0,-1 0-1 0 0,1 1 1 0 0,0 0 0 0 0,0-1-1 0 0,0 1 1 0 0,1 0 0 0 0,-1-1-1 0 0,0 1 1 0 0,0 0 0 0 0,0 0-1 0 0,0 0 1 0 0,1 0 0 0 0,-1 0-1 0 0,0 0 1 0 0,1 0 0 0 0,-1 0-1 0 0,1 0 1 0 0,-1 0 0 0 0,1 0-1 0 0,0 0 1 0 0,-1 0 0 0 0,1 0-1 0 0,0 1 1 0 0,0-1 0 0 0,0 0-1 0 0,0 2 1 0 0,1-2 1 0 0,0 0 0 0 0,0 0 1 0 0,0 0-1 0 0,1 0 0 0 0,-1 0 1 0 0,0 0-1 0 0,1 0 0 0 0,-1-1 1 0 0,1 1-1 0 0,-1-1 0 0 0,1 1 0 0 0,-1-1 1 0 0,1 1-1 0 0,-1-1 0 0 0,1 0 1 0 0,-1 0-1 0 0,1 0 0 0 0,0 0 1 0 0,-1 0-1 0 0,1 0 0 0 0,-1 0 1 0 0,3-1-1 0 0,45-5 845 0 0,1-3-1 0 0,79-25 1 0 0,-71 18-633 0 0,-49 14-329 0 0,17-4-128 0 0,0-2 0 0 0,0 0 0 0 0,0-2 1 0 0,-1-1-1 0 0,24-14 0 0 0,-40 15-2736 0 0,-14 3 109 0 0,-20 2 211 0 0,15 4 155 0 0</inkml:trace>
  <inkml:trace contextRef="#ctx0" brushRef="#br0" timeOffset="1">288 51 5105 0 0,'-5'8'421'0'0,"0"-1"-1"0"0,1 1 1 0 0,-1 0-1 0 0,2 1 1 0 0,-1-1-1 0 0,1 1 1 0 0,1-1-1 0 0,-1 1 1 0 0,1 0-1 0 0,1 0 1 0 0,0 0-1 0 0,0 0 1 0 0,1 0-1 0 0,1 14 1 0 0,2 12 868 0 0,2 1 1 0 0,11 45-1 0 0,-12-68-1161 0 0,-2-2-15 0 0,2 1 1 0 0,0-1-1 0 0,6 13 1 0 0,-9-21-85 0 0,0 0 0 0 0,1 0 0 0 0,0 0-1 0 0,-1 0 1 0 0,1-1 0 0 0,0 1 0 0 0,0-1 0 0 0,1 1 0 0 0,-1-1 0 0 0,0 1 0 0 0,1-1 0 0 0,0 0 0 0 0,-1 0-1 0 0,1-1 1 0 0,0 1 0 0 0,3 1 0 0 0,-4-3-60 0 0,-1 0 1 0 0,1 0-1 0 0,-1 0 0 0 0,1 0 1 0 0,-1 0-1 0 0,1-1 0 0 0,-1 1 0 0 0,0 0 1 0 0,1-1-1 0 0,-1 1 0 0 0,0-1 0 0 0,1 0 1 0 0,-1 1-1 0 0,0-1 0 0 0,1 0 0 0 0,-1 0 1 0 0,0 0-1 0 0,0 0 0 0 0,0 0 1 0 0,0 0-1 0 0,0 0 0 0 0,0 0 0 0 0,0 0 1 0 0,0 0-1 0 0,-1-1 0 0 0,1 1 0 0 0,0 0 1 0 0,-1-1-1 0 0,1-1 0 0 0,2-3-1096 0 0,0 0 0 0 0,0-1-1 0 0,-1 1 1 0 0,3-13-1 0 0,-1-49-4638 0 0,-4 50 3233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20.79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0 7258 0 0,'-4'13'550'0'0,"2"0"1"0"0,0 0-1 0 0,1 0 1 0 0,0 0 0 0 0,1 1-1 0 0,0-1 1 0 0,1 0-1 0 0,1 0 1 0 0,0 0 0 0 0,0 0-1 0 0,1 0 1 0 0,6 12 0 0 0,-7-17-473 0 0,2 0 0 0 0,-1 0 1 0 0,1 0-1 0 0,0-1 1 0 0,0 1-1 0 0,1-1 1 0 0,0 0-1 0 0,1-1 1 0 0,-1 1-1 0 0,1-1 1 0 0,0 0-1 0 0,1-1 1 0 0,-1 1-1 0 0,1-1 0 0 0,0-1 1 0 0,1 1-1 0 0,-1-1 1 0 0,1-1-1 0 0,14 6 1 0 0,-22-9-228 0 0,1 0 1 0 0,-1 0-1 0 0,1 1 0 0 0,-1-1 1 0 0,1 0-1 0 0,-1 0 1 0 0,1 0-1 0 0,-1 0 1 0 0,1 0-1 0 0,-1 0 0 0 0,1 0 1 0 0,-1 0-1 0 0,1 0 1 0 0,-1-1-1 0 0,1 1 1 0 0,-1 0-1 0 0,1 0 0 0 0,-1 0 1 0 0,1 0-1 0 0,-1-1 1 0 0,0 1-1 0 0,1 0 1 0 0,-1-1-1 0 0,1 1 0 0 0,-1 0 1 0 0,1-1-1 0 0,-1 1 1 0 0,0 0-1 0 0,1-1 0 0 0,-1 1 1 0 0,0-1-1 0 0,0 1 1 0 0,1-1-1 0 0,-1 1 1 0 0,0-1-1 0 0,3-19-5814 0 0,-5 9 2834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21.14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 2 6537 0 0,'0'0'88'0'0,"-1"0"0"0"0,1 0 0 0 0,0-1-1 0 0,-1 1 1 0 0,1 0 0 0 0,0 0 0 0 0,-1 0-1 0 0,1 0 1 0 0,-1 0 0 0 0,1 0 0 0 0,-1 0-1 0 0,1 0 1 0 0,0 0 0 0 0,-1 0 0 0 0,1 0-1 0 0,-1 0 1 0 0,1 0 0 0 0,0 0 0 0 0,-1 0-1 0 0,1 0 1 0 0,-1 0 0 0 0,1 0 0 0 0,0 0-1 0 0,-1 1 1 0 0,1-1 0 0 0,-1 0 0 0 0,1 0-1 0 0,0 1 1 0 0,-1-1 0 0 0,1 0 0 0 0,0 0-1 0 0,-1 1 1 0 0,1-1 0 0 0,0 1 0 0 0,-6 18 1667 0 0,5 25-103 0 0,2-41-1467 0 0,18 175 3008 0 0,-8-105-2389 0 0,0 85-1 0 0,-11-127-682 0 0,6 138 752 0 0,28-273-57 0 0,-7 5-812 0 0,7-24-599 0 0,-27 104 429 0 0,0 1-1 0 0,2 0 0 0 0,-1 0 0 0 0,15-20 1 0 0,-6 20 12 0 0,-16 18 144 0 0,-1 0 0 0 0,0-1 0 0 0,1 1 0 0 0,-1 0 0 0 0,1 0 0 0 0,-1 0 0 0 0,0 0 0 0 0,1 0 0 0 0,-1-1 0 0 0,1 1 0 0 0,-1 0 0 0 0,1 0 0 0 0,-1 0 0 0 0,1 0 0 0 0,-1 0 0 0 0,0 1 0 0 0,1-1 0 0 0,-1 0 0 0 0,1 0 1 0 0,-1 0-1 0 0,1 0 0 0 0,-1 0 0 0 0,0 1 0 0 0,1-1 0 0 0,-1 0 0 0 0,1 0 0 0 0,-1 1 0 0 0,2 2-18 0 0,0 0-1 0 0,0-1 1 0 0,0 2 0 0 0,0-1 0 0 0,-1 0 0 0 0,0 0-1 0 0,0 0 1 0 0,0 1 0 0 0,1 4 0 0 0,26 120 16 0 0,-22-94 164 0 0,1 0-1 0 0,1-1 1 0 0,2 0-1 0 0,1 0 1 0 0,20 40-1 0 0,-30-71-127 0 0,0-1-1 0 0,0 1 1 0 0,0 0-1 0 0,0-1 1 0 0,0 1-1 0 0,0-1 1 0 0,0 1-1 0 0,0-1 1 0 0,1 0-1 0 0,-1 0 1 0 0,1 1-1 0 0,-1-1 0 0 0,1 0 1 0 0,-1 0-1 0 0,3 1 1 0 0,-4-2-17 0 0,1 0 0 0 0,-1 0 0 0 0,1 0 0 0 0,-1 0 0 0 0,0 0 0 0 0,1 0 0 0 0,-1 0 0 0 0,0 0 0 0 0,1 0 0 0 0,-1 0 0 0 0,0-1 0 0 0,1 1 0 0 0,-1 0-1 0 0,0 0 1 0 0,1 0 0 0 0,-1 0 0 0 0,0 0 0 0 0,1-1 0 0 0,-1 1 0 0 0,0 0 0 0 0,0 0 0 0 0,1-1 0 0 0,-1 1 0 0 0,0 0 0 0 0,0 0 0 0 0,1-1 0 0 0,-1 1 0 0 0,5-19-102 0 0,-3-30-1747 0 0,-5-23-6611 0 0,0 32 4295 0 0,2 19 1142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21.48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7 5881 0 0,'-1'-1'303'0'0,"0"1"1"0"0,-1-1-1 0 0,1 0 0 0 0,0 0 0 0 0,0 1 0 0 0,0-1 0 0 0,-1 1 0 0 0,1-1 0 0 0,0 1 1 0 0,-1 0-1 0 0,1 0 0 0 0,0-1 0 0 0,-1 1 0 0 0,1 0 0 0 0,-3 0 0 0 0,4 1-136 0 0,-1 1 0 0 0,1-1 0 0 0,0 0 0 0 0,-1 0 0 0 0,1 0 0 0 0,0 0-1 0 0,0 0 1 0 0,0 1 0 0 0,0-1 0 0 0,0 0 0 0 0,0 0 0 0 0,0 0 0 0 0,0 1-1 0 0,1-1 1 0 0,-1 0 0 0 0,0 0 0 0 0,1 0 0 0 0,0 2 0 0 0,3 19 442 0 0,-2 1 1 0 0,-1 0 0 0 0,0 0-1 0 0,-2-1 1 0 0,-3 27 0 0 0,0 14 106 0 0,6 121 239 0 0,0-163-890 0 0,1 0-1 0 0,0 1 1 0 0,2-1 0 0 0,1-1 0 0 0,0 1-1 0 0,15 30 1 0 0,-20-50-57 0 0,-1 0-1 0 0,0-1 0 0 0,0 1 1 0 0,1 0-1 0 0,-1 0 0 0 0,1 0 1 0 0,-1-1-1 0 0,1 1 1 0 0,-1 0-1 0 0,1 0 0 0 0,-1-1 1 0 0,1 1-1 0 0,0-1 0 0 0,-1 1 1 0 0,1 0-1 0 0,0-1 1 0 0,-1 1-1 0 0,1-1 0 0 0,0 1 1 0 0,0-1-1 0 0,0 0 0 0 0,-1 1 1 0 0,1-1-1 0 0,0 0 1 0 0,1 1-1 0 0,-1-2-67 0 0,0 1 0 0 0,0-1 0 0 0,0 1 0 0 0,0-1 1 0 0,0 1-1 0 0,0-1 0 0 0,-1 1 0 0 0,1-1 0 0 0,0 0 0 0 0,-1 1 0 0 0,1-1 0 0 0,0 0 1 0 0,-1 0-1 0 0,1 0 0 0 0,-1 1 0 0 0,1-1 0 0 0,-1 0 0 0 0,1-2 0 0 0,2-3-736 0 0,-1 0 0 0 0,1-1-1 0 0,-1 1 1 0 0,-1-1 0 0 0,2-11-1 0 0,-3 5-652 0 0,-1 0-1 0 0,0 0 0 0 0,-1 0 1 0 0,-1 0-1 0 0,0 1 0 0 0,-7-21 1 0 0,3 13-972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8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61 151 8490 0 0,'0'-1'147'0'0,"-5"-5"375"0"0,1 1 1 0 0,1-1-1 0 0,-1 0 1 0 0,1 0 0 0 0,-4-12-1 0 0,6 17-489 0 0,1-1 0 0 0,-1 0 0 0 0,1 1 0 0 0,0-1 1 0 0,0 0-1 0 0,0 1 0 0 0,0-1 0 0 0,0 0 0 0 0,0 0 0 0 0,1 1 0 0 0,-1-1 0 0 0,0 1 0 0 0,1-1 0 0 0,0 0 0 0 0,-1 1 0 0 0,1-1 0 0 0,0 1 0 0 0,0-1 0 0 0,-1 1 0 0 0,1-1 1 0 0,0 1-1 0 0,1 0 0 0 0,-1 0 0 0 0,0-1 0 0 0,0 1 0 0 0,0 0 0 0 0,1 0 0 0 0,-1 0 0 0 0,2-1 0 0 0,10-6-7 0 0,1 1 0 0 0,-1 0 0 0 0,1 0 0 0 0,0 2 1 0 0,1-1-1 0 0,0 2 0 0 0,15-3 0 0 0,-20 5-27 0 0,-1 0 0 0 0,1 1 0 0 0,-1 0 0 0 0,1 1-1 0 0,-1 0 1 0 0,1 0 0 0 0,-1 1 0 0 0,1 0 0 0 0,-1 1 0 0 0,1 0 0 0 0,-1 0 0 0 0,13 6 0 0 0,-18-6 6 0 0,0 0-1 0 0,0 0 1 0 0,-1 0 0 0 0,1 0 0 0 0,-1 1 0 0 0,1-1 0 0 0,-1 1 0 0 0,0 0 0 0 0,0 0-1 0 0,0 0 1 0 0,-1 0 0 0 0,1 1 0 0 0,-1-1 0 0 0,1 1 0 0 0,-1-1 0 0 0,0 1-1 0 0,-1 0 1 0 0,1 0 0 0 0,-1 0 0 0 0,0 0 0 0 0,1 0 0 0 0,-2 0 0 0 0,1 0-1 0 0,0 1 1 0 0,-1-1 0 0 0,0 0 0 0 0,0 0 0 0 0,0 0 0 0 0,-1 1 0 0 0,1-1-1 0 0,-1 0 1 0 0,0 0 0 0 0,0 0 0 0 0,0 0 0 0 0,-3 4 0 0 0,-1 4 25 0 0,0 0 0 0 0,-1-1 0 0 0,-1 0-1 0 0,0 0 1 0 0,0 0 0 0 0,-1-1 0 0 0,-1 0 0 0 0,1-1 0 0 0,-2 0 0 0 0,-13 11 0 0 0,10-10 27 0 0,-1-2 0 0 0,0 1 0 0 0,-1-2 0 0 0,1 0 0 0 0,-1-1 0 0 0,-18 5 0 0 0,23-8-24 0 0,0 0 0 0 0,-1-1 0 0 0,1 0 0 0 0,-1-1 1 0 0,0 0-1 0 0,0 0 0 0 0,1-1 0 0 0,-1-1 1 0 0,0 0-1 0 0,-11-3 0 0 0,20 4-45 0 0,1 0-1 0 0,0 0 1 0 0,-1-1 0 0 0,1 1-1 0 0,0-1 1 0 0,-1 1 0 0 0,1-1-1 0 0,0 1 1 0 0,-1-1 0 0 0,1 0-1 0 0,0 1 1 0 0,0-1 0 0 0,0 0 0 0 0,0 0-1 0 0,0 0 1 0 0,0 0 0 0 0,0 0-1 0 0,0 0 1 0 0,0 0 0 0 0,0 0-1 0 0,1-1 1 0 0,-1 1 0 0 0,0 0-1 0 0,0-2 1 0 0,1 1-59 0 0,0 1 0 0 0,0-1 0 0 0,0 0 0 0 0,1 0 0 0 0,-1 1-1 0 0,0-1 1 0 0,1 0 0 0 0,-1 1 0 0 0,1-1 0 0 0,0 0 0 0 0,-1 1 0 0 0,1-1 0 0 0,0 1 0 0 0,0-1 0 0 0,0 1-1 0 0,2-2 1 0 0,5-7-936 0 0,1 0-1 0 0,0 1 0 0 0,20-14 1 0 0,-27 22 869 0 0,52-36-2905 0 0,-21 17-256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22.1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 39 7970 0 0,'-4'1'340'0'0,"1"0"1"0"0,0 1-1 0 0,-1-1 0 0 0,1 1 1 0 0,0 0-1 0 0,0 0 1 0 0,0 0-1 0 0,-3 4 1 0 0,6-6-302 0 0,0 0 1 0 0,-1 0-1 0 0,1 1 0 0 0,0-1 1 0 0,0 0-1 0 0,-1 1 1 0 0,1-1-1 0 0,0 0 0 0 0,0 1 1 0 0,0-1-1 0 0,-1 0 1 0 0,1 1-1 0 0,0-1 1 0 0,0 1-1 0 0,0-1 0 0 0,0 0 1 0 0,0 1-1 0 0,0-1 1 0 0,0 1-1 0 0,0-1 1 0 0,0 0-1 0 0,0 1 0 0 0,0-1 1 0 0,0 0-1 0 0,0 1 1 0 0,0-1-1 0 0,0 1 1 0 0,1 0-1 0 0,-1 0 5 0 0,1-1 0 0 0,0 1 0 0 0,0 0-1 0 0,0-1 1 0 0,0 1 0 0 0,0 0 0 0 0,0-1 0 0 0,0 1 0 0 0,1-1 0 0 0,-1 0-1 0 0,0 1 1 0 0,0-1 0 0 0,0 0 0 0 0,0 0 0 0 0,2 1 0 0 0,16 0 126 0 0,-1 0 1 0 0,1-1-1 0 0,-1-1 1 0 0,21-4 0 0 0,21 0-29 0 0,86-6-82 0 0,-75-6-2301 0 0,-58 12 582 0 0,0 0 1 0 0,0 0-1 0 0,14-10 0 0 0,-27 15 1650 0 0,0 0-1 0 0,0 0 0 0 0,0 0 0 0 0,0 0 0 0 0,1 0 1 0 0,-1 0-1 0 0,0 0 0 0 0,0 0 0 0 0,0 0 0 0 0,0-1 1 0 0,0 1-1 0 0,0 0 0 0 0,0 0 0 0 0,1 0 0 0 0,-1 0 1 0 0,0 0-1 0 0,0 0 0 0 0,0 0 0 0 0,0-1 0 0 0,0 1 1 0 0,0 0-1 0 0,0 0 0 0 0,0 0 0 0 0,0 0 0 0 0,0 0 1 0 0,0-1-1 0 0,0 1 0 0 0,0 0 0 0 0,0 0 0 0 0,0 0 1 0 0,0 0-1 0 0,0 0 0 0 0,0-1 0 0 0,0 1 0 0 0,0 0 1 0 0,0 0-1 0 0,0 0 0 0 0,0 0 0 0 0,0 0 0 0 0,0-1 1 0 0,0 1-1 0 0,0 0 0 0 0,-1 0 0 0 0,1 0 0 0 0,0 0 1 0 0,0 0-1 0 0,0 0 0 0 0,0 0 0 0 0,0-1 0 0 0,0 1 1 0 0,0 0-1 0 0,0 0 0 0 0,-1 0 0 0 0,1 0 0 0 0,-12-4 252 0 0,11 4-169 0 0,1 0 0 0 0,-1 0 1 0 0,1 0-1 0 0,-1 0 0 0 0,0 0 1 0 0,1 0-1 0 0,-1 0 0 0 0,0 0 1 0 0,1 0-1 0 0,-1 0 0 0 0,1 1 1 0 0,-1-1-1 0 0,0 0 0 0 0,1 0 1 0 0,-1 1-1 0 0,1-1 0 0 0,-1 0 1 0 0,1 1-1 0 0,-1-1 0 0 0,1 0 1 0 0,-1 1-1 0 0,1-1 0 0 0,-1 1 1 0 0,1-1-1 0 0,-1 1 0 0 0,1-1 1 0 0,0 1-1 0 0,-1-1 0 0 0,1 1 1 0 0,0-1-1 0 0,-1 1 0 0 0,1-1 1 0 0,0 1-1 0 0,0 0 0 0 0,0-1 1 0 0,-1 1-1 0 0,1-1 0 0 0,0 1 0 0 0,0 0 1 0 0,0-1-1 0 0,0 1 0 0 0,0 0 1 0 0,0-1-1 0 0,0 1 0 0 0,0 0 1 0 0,1 0-1 0 0,11 62 5304 0 0,1 32-2874 0 0,-8-26-1471 0 0,-3-26-529 0 0,2-1-1 0 0,11 50 1 0 0,-9-75-284 0 0,-6-17-213 0 0,0 0 0 0 0,0 0 0 0 0,0 0 0 0 0,0 0-1 0 0,0 1 1 0 0,0-1 0 0 0,0 0 0 0 0,0 0 0 0 0,0 0-1 0 0,0 0 1 0 0,0 0 0 0 0,0 0 0 0 0,0 0 0 0 0,1 0-1 0 0,-1 0 1 0 0,0 0 0 0 0,0 0 0 0 0,0 0 0 0 0,0 1-1 0 0,0-1 1 0 0,0 0 0 0 0,0 0 0 0 0,0 0 0 0 0,0 0-1 0 0,0 0 1 0 0,0 0 0 0 0,1 0 0 0 0,-1 0 0 0 0,0 0-1 0 0,0 0 1 0 0,0 0 0 0 0,0 0 0 0 0,0 0 0 0 0,0 0-1 0 0,0 0 1 0 0,0 0 0 0 0,0 0 0 0 0,0 0 0 0 0,1 0-1 0 0,-1 0 1 0 0,0 0 0 0 0,0 0 0 0 0,0 0 0 0 0,0 0-1 0 0,0 0 1 0 0,0 0 0 0 0,0-1 0 0 0,0 1 0 0 0,0 0 0 0 0,0 0-1 0 0,0 0 1 0 0,1 0 0 0 0,-1 0 0 0 0,0 0 0 0 0,0 0-1 0 0,0 0 1 0 0,0 0 0 0 0,0 0 0 0 0,0 0 0 0 0,0 0-1 0 0,0-1 1 0 0,0 1 0 0 0,0 0 0 0 0,0 0 0 0 0,0 0-1 0 0,5-29 648 0 0,-3 10-711 0 0,11-67 311 0 0,-6 34-452 0 0,2 1 0 0 0,2 0 0 0 0,20-58 0 0 0,-30 107 191 0 0,-1 1 0 0 0,1 0-1 0 0,-1-1 1 0 0,0 1-1 0 0,1 0 1 0 0,0 0 0 0 0,-1-1-1 0 0,1 1 1 0 0,0 0-1 0 0,0 0 1 0 0,0 0-1 0 0,0 0 1 0 0,-1 0 0 0 0,1 0-1 0 0,1 0 1 0 0,-1 0-1 0 0,0 0 1 0 0,2 0-1 0 0,-2 1 0 0 0,-1 0 0 0 0,1 0 0 0 0,0 0 0 0 0,-1 0 0 0 0,1 0 0 0 0,0 0 0 0 0,-1 0 0 0 0,1 1-1 0 0,-1-1 1 0 0,1 0 0 0 0,0 1 0 0 0,-1-1 0 0 0,1 0 0 0 0,-1 1 0 0 0,1-1 0 0 0,-1 1 0 0 0,1-1-1 0 0,-1 1 1 0 0,1-1 0 0 0,-1 1 0 0 0,1-1 0 0 0,-1 1 0 0 0,0-1 0 0 0,1 1 0 0 0,-1 0-1 0 0,4 6-18 0 0,-1 0 0 0 0,0 0 0 0 0,-1 0-1 0 0,0 0 1 0 0,2 9 0 0 0,13 94 65 0 0,8 38 102 0 0,-20-125-31 0 0,1 0 0 0 0,2-1-1 0 0,0 0 1 0 0,15 28-1 0 0,-23-49-93 0 0,1 0-1 0 0,-1-1 1 0 0,0 1-1 0 0,1 0 1 0 0,-1 0-1 0 0,1 0 1 0 0,-1 0-1 0 0,1-1 1 0 0,-1 1-1 0 0,1 0 0 0 0,0 0 1 0 0,-1-1-1 0 0,1 1 1 0 0,0-1-1 0 0,0 1 1 0 0,-1-1-1 0 0,1 1 1 0 0,0-1-1 0 0,0 1 1 0 0,0-1-1 0 0,0 1 0 0 0,0-1 1 0 0,1 0-1 0 0,-1 0-1 0 0,0 0 0 0 0,0-1 0 0 0,0 1 0 0 0,-1-1 0 0 0,1 1 0 0 0,0-1 0 0 0,0 1 0 0 0,-1-1 0 0 0,1 1 0 0 0,0-1 0 0 0,-1 0 0 0 0,1 1 0 0 0,-1-1 0 0 0,1 0 0 0 0,-1 0 0 0 0,1 0 0 0 0,-1 1 0 0 0,1-1 0 0 0,-1-1 0 0 0,4-9 59 0 0,0-1 0 0 0,4-21 0 0 0,-7 25-74 0 0,22-139-154 0 0,4-20-921 0 0,-19 143 975 0 0,-8 23 93 0 0,0 1 1 0 0,0-1 0 0 0,0 1-1 0 0,0-1 1 0 0,0 0 0 0 0,0 1 0 0 0,1-1-1 0 0,-1 1 1 0 0,0-1 0 0 0,0 1-1 0 0,1-1 1 0 0,-1 1 0 0 0,0-1 0 0 0,1 1-1 0 0,-1-1 1 0 0,0 1 0 0 0,1 0-1 0 0,-1-1 1 0 0,0 1 0 0 0,1 0 0 0 0,-1-1-1 0 0,1 1 1 0 0,-1 0 0 0 0,1-1-1 0 0,-1 1 1 0 0,1 0 0 0 0,-1 0 0 0 0,1-1-1 0 0,-1 1 1 0 0,1 0 0 0 0,0 0-1 0 0,-1 0 1 0 0,1 0 0 0 0,-1 0 0 0 0,2 0-1 0 0,-1 3-27 0 0,1 0 0 0 0,-1 0 0 0 0,0 1 0 0 0,0-1 0 0 0,0 1-1 0 0,0-1 1 0 0,-1 0 0 0 0,1 8 0 0 0,1-1 14 0 0,5 21 45 0 0,1 0 1 0 0,2 0-1 0 0,19 41 0 0 0,-21-55 5 0 0,1-1 0 0 0,0 0 0 0 0,1-1 0 0 0,1 0-1 0 0,0-1 1 0 0,1 0 0 0 0,21 18 0 0 0,-33-31-40 0 0,0-1 1 0 0,1 1-1 0 0,-1-1 1 0 0,0 0-1 0 0,1 1 0 0 0,-1-1 1 0 0,1 1-1 0 0,-1-1 1 0 0,1 0-1 0 0,-1 0 0 0 0,1 1 1 0 0,-1-1-1 0 0,1 0 1 0 0,-1 0-1 0 0,1 1 1 0 0,-1-1-1 0 0,1 0 0 0 0,-1 0 1 0 0,1 0-1 0 0,-1 0 1 0 0,1 0-1 0 0,0 0 0 0 0,-1 0 1 0 0,1 0-1 0 0,-1 0 1 0 0,1 0-1 0 0,-1 0 1 0 0,2 0-1 0 0,1-16-3301 0 0,-13-38-5176 0 0,5 35 6807 0 0,4 5 781 0 0,-1-4-1244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22.4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 6233 0 0,'0'0'113'0'0,"0"0"0"0"0,0 0-1 0 0,-1 0 1 0 0,1-1 0 0 0,0 1-1 0 0,0 0 1 0 0,-1 0 0 0 0,1 0 0 0 0,0 0-1 0 0,-1 0 1 0 0,1 0 0 0 0,0-1-1 0 0,-1 1 1 0 0,1 0 0 0 0,0 0-1 0 0,0 0 1 0 0,-1 0 0 0 0,1 0 0 0 0,0 0-1 0 0,-1 0 1 0 0,1 0 0 0 0,0 1-1 0 0,-1-1 1 0 0,1 0 0 0 0,0 0-1 0 0,0 0 1 0 0,-1 0 0 0 0,1 0-1 0 0,0 0 1 0 0,-1 1 0 0 0,1-1 0 0 0,0 0-1 0 0,0 0 1 0 0,-1 1 0 0 0,0 11 2414 0 0,12 22-109 0 0,-9-26-1879 0 0,6 31 222 0 0,-2 0 0 0 0,-2 1 1 0 0,-2-1-1 0 0,-1 1 0 0 0,-5 45 0 0 0,2 85 117 0 0,4-148-769 0 0,0 0 0 0 0,2 0 0 0 0,0 0 0 0 0,1-1 0 0 0,13 34 0 0 0,-16-51-104 0 0,-1-1 0 0 0,1 1 1 0 0,0 0-1 0 0,0 0 1 0 0,1-1-1 0 0,-1 0 1 0 0,0 1-1 0 0,6 4 0 0 0,-8-8-34 0 0,0 0-1 0 0,0 0 1 0 0,0 0-1 0 0,1 0 1 0 0,-1 1-1 0 0,0-1 1 0 0,0 0 0 0 0,1 0-1 0 0,-1 0 1 0 0,0 0-1 0 0,1 0 1 0 0,-1 0-1 0 0,0 0 1 0 0,0 1-1 0 0,1-1 1 0 0,-1 0-1 0 0,0 0 1 0 0,1 0-1 0 0,-1 0 1 0 0,0 0-1 0 0,1-1 1 0 0,-1 1-1 0 0,0 0 1 0 0,0 0-1 0 0,1 0 1 0 0,-1 0-1 0 0,0 0 1 0 0,1 0-1 0 0,-1 0 1 0 0,0 0-1 0 0,0-1 1 0 0,1 1-1 0 0,-1 0 1 0 0,0 0 0 0 0,0 0-1 0 0,0-1 1 0 0,1 1-1 0 0,-1 0 1 0 0,6-25-2859 0 0,-6 16 1210 0 0,0-1 0 0 0,-1 1 0 0 0,0 0 0 0 0,-1 0 0 0 0,0 0 0 0 0,0 0 0 0 0,-5-11 0 0 0,-3-4-1366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2.9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389 184 4561 0 0,'-1'-1'154'0'0,"1"1"-1"0"0,-1 0 1 0 0,0-1 0 0 0,1 1-1 0 0,-1 0 1 0 0,1-1 0 0 0,0 1-1 0 0,-1-1 1 0 0,1 1 0 0 0,-1-1-1 0 0,1 1 1 0 0,0-1 0 0 0,-1 1-1 0 0,1-1 1 0 0,0 1 0 0 0,-1-1-1 0 0,1 0 1 0 0,0 1 0 0 0,0-1-1 0 0,0 1 1 0 0,-1-1 0 0 0,1 0-1 0 0,0 1 1 0 0,0-1 0 0 0,0 0-1 0 0,0 1 1 0 0,0-1 0 0 0,0 0-1 0 0,1 1 1 0 0,-1-2 0 0 0,1-33 2105 0 0,1 8-1238 0 0,-2 23-997 0 0,-1-1 0 0 0,1 1 0 0 0,-1-1 0 0 0,0 1-1 0 0,0 0 1 0 0,0-1 0 0 0,0 1 0 0 0,-1 0 0 0 0,0 0-1 0 0,0 0 1 0 0,0 0 0 0 0,0 0 0 0 0,0 0-1 0 0,-1 1 1 0 0,0-1 0 0 0,0 1 0 0 0,0-1 0 0 0,0 1-1 0 0,0 0 1 0 0,-1 0 0 0 0,1 1 0 0 0,-1-1 0 0 0,0 1-1 0 0,0 0 1 0 0,0 0 0 0 0,0 0 0 0 0,0 0 0 0 0,0 1-1 0 0,-1-1 1 0 0,1 1 0 0 0,0 0 0 0 0,-1 0 0 0 0,1 1-1 0 0,-1 0 1 0 0,1-1 0 0 0,-1 2 0 0 0,-8 0 0 0 0,2 0-20 0 0,-1 1 0 0 0,1 1 1 0 0,0 0-1 0 0,0 0 1 0 0,0 1-1 0 0,0 1 0 0 0,1 0 1 0 0,0 0-1 0 0,0 1 1 0 0,0 0-1 0 0,1 1 0 0 0,0 0 1 0 0,0 0-1 0 0,0 1 1 0 0,1 0-1 0 0,0 1 0 0 0,1-1 1 0 0,0 2-1 0 0,0-1 1 0 0,1 1-1 0 0,0 0 1 0 0,-7 17-1 0 0,12-24-5 0 0,0 0 1 0 0,0 0-1 0 0,0 1 1 0 0,0-1-1 0 0,1 0 1 0 0,-1 0-1 0 0,1 0 0 0 0,0 1 1 0 0,0-1-1 0 0,0 0 1 0 0,0 0-1 0 0,1 0 1 0 0,-1 1-1 0 0,1-1 1 0 0,0 0-1 0 0,0 0 1 0 0,0 0-1 0 0,0 0 0 0 0,3 5 1 0 0,-1-4 4 0 0,0-1 1 0 0,0 1 0 0 0,1-1-1 0 0,-1 0 1 0 0,1 0-1 0 0,0 0 1 0 0,0 0-1 0 0,0 0 1 0 0,0-1 0 0 0,0 0-1 0 0,0 0 1 0 0,5 2-1 0 0,12 2 28 0 0,1 0-1 0 0,-1-1 0 0 0,1-2 1 0 0,32 2-1 0 0,-20-3-15 0 0,35 3-35 0 0,-64-5 18 0 0,1 1-1 0 0,-1 0 1 0 0,-1 1 0 0 0,1-1 0 0 0,0 1-1 0 0,0 0 1 0 0,0 0 0 0 0,-1 0-1 0 0,1 1 1 0 0,4 3 0 0 0,-8-5-1 0 0,0 0 0 0 0,0 0 0 0 0,-1-1-1 0 0,1 1 1 0 0,0 0 0 0 0,-1 0 0 0 0,1 0 0 0 0,-1 0 0 0 0,1 0 0 0 0,-1 0-1 0 0,1 0 1 0 0,-1 0 0 0 0,0 0 0 0 0,1 0 0 0 0,-1 0 0 0 0,0 0 0 0 0,0 0 0 0 0,0 0-1 0 0,0 0 1 0 0,0 0 0 0 0,0 0 0 0 0,0 2 0 0 0,-1 0 3 0 0,0 1-1 0 0,0-1 1 0 0,0 0 0 0 0,-1 0-1 0 0,1 0 1 0 0,-1 0 0 0 0,-2 4 0 0 0,-4 3 35 0 0,0 0 1 0 0,-17 17 0 0 0,10-14-7 0 0,-1 0 1 0 0,0-1 0 0 0,-1-1 0 0 0,0 0 0 0 0,0-2 0 0 0,-24 10-1 0 0,32-15-13 0 0,0 0 0 0 0,0-1-1 0 0,0 0 1 0 0,-1-1 0 0 0,1 0-1 0 0,-1 0 1 0 0,0-1 0 0 0,1 0-1 0 0,-1-1 1 0 0,0 0-1 0 0,0-1 1 0 0,1 0 0 0 0,-1 0-1 0 0,-16-5 1 0 0,22 4-69 0 0,0 0 0 0 0,0 1 0 0 0,1-1-1 0 0,-1-1 1 0 0,1 1 0 0 0,0 0 0 0 0,0-1 0 0 0,0 0-1 0 0,0 0 1 0 0,0 1 0 0 0,0-2 0 0 0,-3-4 0 0 0,4 5-274 0 0,0-1-1 0 0,-1 0 1 0 0,2 0 0 0 0,-1-1 0 0 0,0 1 0 0 0,1 0 0 0 0,0 0 0 0 0,0-1 0 0 0,0 1 0 0 0,1-1 0 0 0,-1 1-1 0 0,1-1 1 0 0,0 1 0 0 0,0-1 0 0 0,1 1 0 0 0,-1-1 0 0 0,1 1 0 0 0,0 0 0 0 0,0-1 0 0 0,1 1-1 0 0,-1 0 1 0 0,1 0 0 0 0,0-1 0 0 0,0 1 0 0 0,0 1 0 0 0,1-1 0 0 0,-1 0 0 0 0,5-4 0 0 0,5-3-2182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3.36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3 7290 0 0,'-1'0'79'0'0,"1"0"1"0"0,-1-1 0 0 0,1 1-1 0 0,-1 0 1 0 0,0-1 0 0 0,1 1 0 0 0,-1 0-1 0 0,1 0 1 0 0,-1 0 0 0 0,1 0 0 0 0,-1 0-1 0 0,0 0 1 0 0,1 0 0 0 0,-1 0 0 0 0,1 0-1 0 0,-1 0 1 0 0,0 0 0 0 0,1 0-1 0 0,-1 0 1 0 0,1 0 0 0 0,-1 0 0 0 0,0 1-1 0 0,1-1 1 0 0,-1 0 0 0 0,1 0 0 0 0,-1 1-1 0 0,1-1 1 0 0,-1 0 0 0 0,1 1 0 0 0,-1 0-1 0 0,-7 19 1153 0 0,9 25-261 0 0,6-11-383 0 0,3 0 1 0 0,24 62-1 0 0,41 61 114 0 0,-54-115-491 0 0,-20-40-188 0 0,0-1 1 0 0,-1 1 0 0 0,1 0 0 0 0,0 0-1 0 0,0-1 1 0 0,0 1 0 0 0,1 0-1 0 0,-1-1 1 0 0,0 1 0 0 0,1-1-1 0 0,-1 0 1 0 0,0 1 0 0 0,1-1 0 0 0,0 0-1 0 0,2 2 1 0 0,-3-3-2 0 0,1 0 0 0 0,-1-1 1 0 0,0 1-1 0 0,0 0 0 0 0,0-1 1 0 0,0 1-1 0 0,0-1 0 0 0,0 1 0 0 0,0-1 1 0 0,0 0-1 0 0,0 1 0 0 0,0-1 0 0 0,0 0 1 0 0,0 0-1 0 0,0 1 0 0 0,0-1 0 0 0,0 0 1 0 0,-1 0-1 0 0,1 0 0 0 0,0 0 0 0 0,-1 0 1 0 0,1 0-1 0 0,-1 0 0 0 0,1-1 0 0 0,-1 1 1 0 0,1-1-1 0 0,18-36 12 0 0,16-45 0 0 0,-12 15-2114 0 0,-3-1 0 0 0,14-96 0 0 0,-38 193 2558 0 0,1 1-1 0 0,2 0 1 0 0,1-1 0 0 0,6 54-1 0 0,-4-67-356 0 0,0 0 0 0 0,2 0-1 0 0,0 0 1 0 0,0-1-1 0 0,1 1 1 0 0,1-1 0 0 0,0 0-1 0 0,1-1 1 0 0,1 0-1 0 0,0 0 1 0 0,14 17 0 0 0,-21-27-92 0 0,1-1 1 0 0,0 0-1 0 0,-1-1 1 0 0,1 1-1 0 0,0 0 1 0 0,0 0-1 0 0,0-1 1 0 0,0 1-1 0 0,0-1 1 0 0,1 0-1 0 0,-1 0 1 0 0,0 0-1 0 0,1 0 1 0 0,-1 0-1 0 0,1 0 1 0 0,-1 0 0 0 0,1-1-1 0 0,-1 1 1 0 0,1-1-1 0 0,-1 0 1 0 0,1 0-1 0 0,-1 0 1 0 0,1 0-1 0 0,-1 0 1 0 0,1 0-1 0 0,0-1 1 0 0,-1 1-1 0 0,1-1 1 0 0,-1 0-1 0 0,0 0 1 0 0,1 0-1 0 0,-1 0 1 0 0,0 0 0 0 0,1 0-1 0 0,-1-1 1 0 0,0 1-1 0 0,0-1 1 0 0,0 0-1 0 0,0 1 1 0 0,-1-1-1 0 0,1 0 1 0 0,0 0-1 0 0,-1 0 1 0 0,1 0-1 0 0,-1 0 1 0 0,0-1-1 0 0,1 1 1 0 0,0-4-1 0 0,5-9 6 0 0,-1 0-1 0 0,0 0 0 0 0,-1 0 0 0 0,-1 0 0 0 0,0-1 0 0 0,-2 0 0 0 0,1 1 0 0 0,-2-1 0 0 0,0 0 0 0 0,-1 0 0 0 0,-1 0 0 0 0,-2-16 0 0 0,1 16-1152 0 0,-1 1-1 0 0,-1 0 1 0 0,-1 0 0 0 0,-6-16-1 0 0,9 26 572 0 0,1 2-2020 0 0,4 7 386 0 0,0 0-355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3.6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39 1 7026 0 0,'-3'2'278'0'0,"0"0"1"0"0,0 0 0 0 0,0 1 0 0 0,1-1 0 0 0,-1 1 0 0 0,1-1 0 0 0,0 1 0 0 0,-1 0 0 0 0,1 0-1 0 0,1 0 1 0 0,-1 0 0 0 0,0 1 0 0 0,1-1 0 0 0,-1 0 0 0 0,1 1 0 0 0,0-1 0 0 0,0 1 0 0 0,0-1 0 0 0,1 1-1 0 0,-1-1 1 0 0,1 1 0 0 0,0 0 0 0 0,0 4 0 0 0,1 13-90 0 0,0 0-1 0 0,8 38 1 0 0,-4-33 93 0 0,0 14-255 0 0,0-6-50 0 0,1 1-1 0 0,12 38 0 0 0,-20-81-1490 0 0,1-1 1 0 0,1 0-1 0 0,-1 0 0 0 0,3-13 1 0 0,-2-13-168 0 0,-11-87 34 0 0,9 99-556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4.02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7 6481 0 0,'1'-3'3422'0'0,"10"0"-1548"0"0,27 3-1764 0 0,-28 0-1153 0 0,0 0-1 0 0,-1 1 1 0 0,1 1 0 0 0,-1 0 0 0 0,1 0 0 0 0,15 6 0 0 0,-19-4 400 0 0,-2 0-1699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4.38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 1 4153 0 0,'-8'52'3406'0'0,"-1"2"-1090"0"0,12 13-221 0 0,16 86-1 0 0,-4-43-1423 0 0,17 112 8 0 0,2 14-88 0 0,-33-233-571 0 0,-1 0 7 0 0,1 1 1 0 0,-1-1-1 0 0,0 0 0 0 0,0 1 1 0 0,0-1-1 0 0,0 1 0 0 0,-1-1 1 0 0,1 1-1 0 0,-3 5 0 0 0,-10-45 239 0 0,10 26-356 0 0,-14-41-2031 0 0,3-1 0 0 0,-13-80 0 0 0,21 67-720 0 0,5-116-1 0 0,30-63 3901 0 0,-27 231-341 0 0,0 1 0 0 0,1 0 0 0 0,0 1 0 0 0,1-1 1 0 0,0 0-1 0 0,8-12 0 0 0,-10 21-583 0 0,0-1 0 0 0,0 1 0 0 0,1 0 0 0 0,0 0 1 0 0,-1 0-1 0 0,1 1 0 0 0,0-1 0 0 0,0 1 0 0 0,1 0 0 0 0,-1-1 0 0 0,0 1 0 0 0,1 1 0 0 0,-1-1 0 0 0,1 0 0 0 0,0 1 1 0 0,0 0-1 0 0,-1 0 0 0 0,1 0 0 0 0,0 0 0 0 0,0 1 0 0 0,0 0 0 0 0,0-1 0 0 0,5 2 0 0 0,4-1 5 0 0,0 1 0 0 0,0 1 0 0 0,0 0 0 0 0,19 6 0 0 0,-26-7-114 0 0,0 1 0 0 0,0 0 1 0 0,0 1-1 0 0,0 0 1 0 0,0 0-1 0 0,-1 0 0 0 0,0 0 1 0 0,1 1-1 0 0,-1 0 1 0 0,-1 0-1 0 0,7 7 0 0 0,-9-9-12 0 0,-1 1 0 0 0,0 0-1 0 0,0-1 1 0 0,0 1-1 0 0,0 0 1 0 0,-1-1-1 0 0,1 1 1 0 0,-1 0-1 0 0,1 0 1 0 0,-1 0-1 0 0,0 0 1 0 0,0-1-1 0 0,-1 1 1 0 0,1 0-1 0 0,0 0 1 0 0,-1 0-1 0 0,0-1 1 0 0,0 1-1 0 0,0 0 1 0 0,0-1-1 0 0,0 1 1 0 0,0 0-1 0 0,0-1 1 0 0,-1 0-1 0 0,-3 5 1 0 0,-1 2 10 0 0,0 0 0 0 0,-1-1 1 0 0,0 1-1 0 0,-1-1 1 0 0,-12 10-1 0 0,-2 0 23 0 0,-48 35 61 0 0,63-48-113 0 0,0-1 0 0 0,0 0 0 0 0,0 0 1 0 0,-1-1-1 0 0,0 0 0 0 0,1 0 0 0 0,-1-1 0 0 0,-8 2 0 0 0,15-4-39 0 0,1 0 1 0 0,0 0-1 0 0,0 0 1 0 0,0 0-1 0 0,-1 1 1 0 0,1-1 0 0 0,0 0-1 0 0,0 0 1 0 0,0 0-1 0 0,-1 0 1 0 0,1 0-1 0 0,0 0 1 0 0,0 0-1 0 0,0 0 1 0 0,-1 0 0 0 0,1 0-1 0 0,0 0 1 0 0,0 0-1 0 0,0 0 1 0 0,-1 0-1 0 0,1-1 1 0 0,0 1-1 0 0,0 0 1 0 0,0 0 0 0 0,0 0-1 0 0,-1 0 1 0 0,1 0-1 0 0,0 0 1 0 0,0 0-1 0 0,0 0 1 0 0,0-1-1 0 0,-1 1 1 0 0,1 0 0 0 0,0 0-1 0 0,0 0 1 0 0,0 0-1 0 0,0-1 1 0 0,0 1-1 0 0,0 0 1 0 0,0 0 0 0 0,0 0-1 0 0,-1-1 1 0 0,1 1-1 0 0,0 0 1 0 0,0 0-1 0 0,0 0 1 0 0,0-1-1 0 0,0 1 1 0 0,0 0 0 0 0,0 0-1 0 0,0-1 1 0 0,9-13-2857 0 0,21-18-1489 0 0,-27 29 4191 0 0,30-27-1469 0 0,-16 14-733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4.74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76 139 6193 0 0,'-1'2'272'0'0,"0"0"1"0"0,1 0-1 0 0,-1 0 0 0 0,0 0 0 0 0,1 0 0 0 0,0 0 0 0 0,-1 1 1 0 0,1-1-1 0 0,0 0 0 0 0,0 0 0 0 0,0 0 0 0 0,0 1 0 0 0,1-1 1 0 0,-1 0-1 0 0,1 0 0 0 0,-1 0 0 0 0,1 0 0 0 0,0 0 0 0 0,0 0 1 0 0,0 0-1 0 0,0 0 0 0 0,0 0 0 0 0,0 0 0 0 0,0 0 0 0 0,1-1 0 0 0,-1 1 1 0 0,1 0-1 0 0,2 2 0 0 0,-1-2-173 0 0,-1 0 1 0 0,1 0-1 0 0,0 0 1 0 0,0 0-1 0 0,0 0 1 0 0,0 0-1 0 0,0-1 1 0 0,0 0-1 0 0,0 1 1 0 0,1-1-1 0 0,-1 0 1 0 0,0-1-1 0 0,1 1 1 0 0,-1-1-1 0 0,1 1 1 0 0,-1-1-1 0 0,6 0 1 0 0,1-2-37 0 0,0-1 1 0 0,-1 0-1 0 0,1 0 1 0 0,-1-1-1 0 0,0 0 0 0 0,0 0 1 0 0,0-1-1 0 0,0 0 1 0 0,-1-1-1 0 0,0 0 1 0 0,9-8-1 0 0,-14 12-109 0 0,-1-1 1 0 0,1 1-1 0 0,-1-1 1 0 0,1 0-1 0 0,-1 0 0 0 0,0 1 1 0 0,0-2-1 0 0,0 1 0 0 0,0 0 1 0 0,-1 0-1 0 0,1 0 0 0 0,-1-1 1 0 0,0 1-1 0 0,0-1 0 0 0,0 1 1 0 0,-1-1-1 0 0,1 1 1 0 0,-1-1-1 0 0,1 0 0 0 0,-1 1 1 0 0,-1-1-1 0 0,1 1 0 0 0,0-1 1 0 0,-1 0-1 0 0,0 1 0 0 0,1-1 1 0 0,-2 1-1 0 0,1-1 0 0 0,0 1 1 0 0,-1 0-1 0 0,1 0 0 0 0,-1-1 1 0 0,0 1-1 0 0,-2-3 1 0 0,1 2-40 0 0,0 1 1 0 0,-1-1-1 0 0,1 1 1 0 0,-1-1 0 0 0,0 1-1 0 0,0 0 1 0 0,0 0 0 0 0,0 1-1 0 0,0-1 1 0 0,0 1 0 0 0,-1 0-1 0 0,0 0 1 0 0,1 0 0 0 0,-1 1-1 0 0,0 0 1 0 0,1 0 0 0 0,-1 0-1 0 0,0 0 1 0 0,0 1-1 0 0,0 0 1 0 0,-6 0 0 0 0,5 0 104 0 0,0 1 1 0 0,0 0-1 0 0,-1 0 0 0 0,1 1 1 0 0,0 0-1 0 0,0 0 0 0 0,1 0 1 0 0,-1 0-1 0 0,0 1 0 0 0,1 0 1 0 0,-1 1-1 0 0,1-1 0 0 0,0 1 1 0 0,0 0-1 0 0,1 0 1 0 0,-6 6-1 0 0,0 2 115 0 0,1 0-1 0 0,1 1 1 0 0,0 0 0 0 0,0 0 0 0 0,1 1 0 0 0,1 0-1 0 0,1 0 1 0 0,0 0 0 0 0,0 1 0 0 0,2 0-1 0 0,0 0 1 0 0,0 0 0 0 0,2 0 0 0 0,-1 0-1 0 0,2 1 1 0 0,0-1 0 0 0,4 24 0 0 0,-3-33-99 0 0,1 0 1 0 0,0 0-1 0 0,-1 0 1 0 0,2-1-1 0 0,-1 1 1 0 0,1-1-1 0 0,0 1 1 0 0,0-1-1 0 0,0 0 1 0 0,1 0-1 0 0,0 0 1 0 0,0-1-1 0 0,0 1 1 0 0,1-1-1 0 0,-1 0 1 0 0,1 0 0 0 0,0-1-1 0 0,0 1 1 0 0,10 4-1 0 0,-8-5-8 0 0,-1-1 1 0 0,1-1-1 0 0,-1 1 1 0 0,1-1-1 0 0,-1 0 0 0 0,1 0 1 0 0,0-1-1 0 0,-1 0 1 0 0,1 0-1 0 0,0-1 1 0 0,0 1-1 0 0,-1-2 0 0 0,1 1 1 0 0,-1-1-1 0 0,1 0 1 0 0,-1 0-1 0 0,12-6 0 0 0,0-2-101 0 0,0 0-1 0 0,-1-2 1 0 0,0 0-1 0 0,-1-1 1 0 0,0 0-1 0 0,-1-1 1 0 0,0-1-1 0 0,19-26 0 0 0,-25 29-80 0 0,0 0 0 0 0,-1-1 0 0 0,0 0-1 0 0,-1 0 1 0 0,-1-1 0 0 0,0 0 0 0 0,-1 0-1 0 0,0 0 1 0 0,-1-1 0 0 0,-1 0 0 0 0,0 1-1 0 0,1-24 1 0 0,-10 4 278 0 0,-2 24 257 0 0,8 10-358 0 0,-1 1-1 0 0,1-1 1 0 0,-1 0-1 0 0,0 1 1 0 0,1-1-1 0 0,-1 0 1 0 0,1 1-1 0 0,-1-1 1 0 0,1 1-1 0 0,-1-1 1 0 0,1 1-1 0 0,0-1 1 0 0,-1 1-1 0 0,1-1 1 0 0,0 1 0 0 0,-1 0-1 0 0,1-1 1 0 0,0 1-1 0 0,-1 0 1 0 0,1-1-1 0 0,0 1 1 0 0,0-1-1 0 0,0 2 1 0 0,-3 7 121 0 0,1 1 0 0 0,0 0 1 0 0,0 0-1 0 0,1-1 1 0 0,1 1-1 0 0,-1 0 1 0 0,3 15-1 0 0,12 71 301 0 0,-14-94-437 0 0,38 220 260 0 0,-38-220-258 0 0,0-1-1 0 0,0 1 1 0 0,0-1-1 0 0,1 0 1 0 0,-1 1-1 0 0,0-1 1 0 0,1 0-1 0 0,-1 1 1 0 0,1-1-1 0 0,-1 0 1 0 0,1 0-1 0 0,0 1 1 0 0,-1-1 0 0 0,1 0-1 0 0,0 0 1 0 0,0 0-1 0 0,0 0 1 0 0,0 0-1 0 0,0 0 1 0 0,0 0-1 0 0,0 0 1 0 0,1 0-1 0 0,7-6 160 0 0,-3-16-96 0 0,-3-9-65 0 0,-2-1 0 0 0,-1 1-1 0 0,-6-45 1 0 0,2 43 48 0 0,2-1 0 0 0,4-56 0 0 0,-2 88-57 0 0,0 0 1 0 0,1 0-1 0 0,0 0 0 0 0,-1 0 0 0 0,1 0 0 0 0,0 0 0 0 0,-1 0 1 0 0,1 0-1 0 0,0 0 0 0 0,0 0 0 0 0,0 0 0 0 0,0 1 1 0 0,0-1-1 0 0,0 0 0 0 0,0 1 0 0 0,0-1 0 0 0,0 0 0 0 0,0 1 1 0 0,0 0-1 0 0,0-1 0 0 0,0 1 0 0 0,1 0 0 0 0,-1-1 0 0 0,0 1 1 0 0,0 0-1 0 0,0 0 0 0 0,1 0 0 0 0,-1 0 0 0 0,0 0 1 0 0,0 0-1 0 0,2 1 0 0 0,52 4-4 0 0,-36-2-33 0 0,67 1-2081 0 0,-67-5-186 0 0,0 0 0 0 0,0-1 0 0 0,0-1 0 0 0,33-9 0 0 0,-34 5-543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5.0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1 8458 0 0,'-19'60'3798'0'0,"-17"109"1"0"0,25-87-3274 0 0,4 0-1 0 0,4 107 1 0 0,5-152-408 0 0,2 0 1 0 0,13 60-1 0 0,-17-96-131 0 0,0-1-1 0 0,0 0 1 0 0,0 1 0 0 0,0-1-1 0 0,0 0 1 0 0,0 0 0 0 0,0 1-1 0 0,0-1 1 0 0,0 0-1 0 0,0 0 1 0 0,0 1 0 0 0,0-1-1 0 0,0 0 1 0 0,0 0 0 0 0,1 1-1 0 0,-1-1 1 0 0,0 0 0 0 0,0 0-1 0 0,0 1 1 0 0,0-1-1 0 0,0 0 1 0 0,1 0 0 0 0,-1 0-1 0 0,0 1 1 0 0,0-1 0 0 0,0 0-1 0 0,1 0 1 0 0,-1 0-1 0 0,0 0 1 0 0,0 1 0 0 0,1-1-1 0 0,-1 0 1 0 0,0 0 0 0 0,0 0-1 0 0,1 0 1 0 0,-1 0 0 0 0,0 0-1 0 0,0 0 1 0 0,1 0-1 0 0,-1 0 1 0 0,0 0 0 0 0,0 0-1 0 0,1 0 1 0 0,-1 0 0 0 0,0 0-1 0 0,0 0 1 0 0,1 0-1 0 0,-1 0 1 0 0,0 0 0 0 0,0 0-1 0 0,1 0 1 0 0,-1 0 0 0 0,0-1-1 0 0,1 1 1 0 0,12-18-3025 0 0,6-28-3710 0 0,-1-13 2824 0 0,-11 37 1623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5.4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1 157 6385 0 0,'6'144'7047'0'0,"24"68"-5490"0"0,-29-203-1519 0 0,-1-7-43 0 0,0 0 0 0 0,0 0 0 0 0,0 1 0 0 0,0-1 0 0 0,1 0 0 0 0,-1 1 0 0 0,1-1 0 0 0,0 0 0 0 0,-1 0 1 0 0,1 0-1 0 0,0 1 0 0 0,0-1 0 0 0,3 3 0 0 0,-3-8-788 0 0,1 0-1 0 0,-1 0 1 0 0,0 0-1 0 0,0 0 1 0 0,0 0 0 0 0,-1 0-1 0 0,1 0 1 0 0,0-6 0 0 0,6-67-3582 0 0,-7 53 2196 0 0</inkml:trace>
  <inkml:trace contextRef="#ctx0" brushRef="#br0" timeOffset="1">44 4 5073 0 0,'-2'-2'1736'0'0,"-1"0"-1087"0"0,-1 2-313 0 0,4 2 32 0 0,4 0-24 0 0,-1 0-96 0 0,3-2-80 0 0,-1 2-64 0 0,2-1 0 0 0,4-1-40 0 0,-2 2-16 0 0,4-2-32 0 0,-1 2-416 0 0,-1 0-424 0 0,2 0-369 0 0,0-2 1 0 0,-1 0 320 0 0,-1 0-2289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206 100 5809 0 0,'0'-1'33'0'0,"-1"1"0"0"0,1-1 0 0 0,-1 1-1 0 0,1-1 1 0 0,-1 0 0 0 0,1 1 0 0 0,-1-1 0 0 0,1 0-1 0 0,0 0 1 0 0,-1 1 0 0 0,1-1 0 0 0,0 0 0 0 0,0 0-1 0 0,-1 1 1 0 0,1-1 0 0 0,0 0 0 0 0,0 0 0 0 0,0 1-1 0 0,0-1 1 0 0,0 0 0 0 0,0 0 0 0 0,0 0 0 0 0,0 1-1 0 0,0-1 1 0 0,1 0 0 0 0,-1 0 0 0 0,0 1 0 0 0,0-1-1 0 0,1 0 1 0 0,-1 0 0 0 0,1 1 0 0 0,-1-1 0 0 0,0 0-1 0 0,1 1 1 0 0,0-2 0 0 0,0 1 70 0 0,0 0 0 0 0,-1 0 0 0 0,1 0 0 0 0,0 0 1 0 0,-1 0-1 0 0,1 0 0 0 0,-1 0 0 0 0,0 0 0 0 0,1 0 0 0 0,-1 0 0 0 0,0 0 0 0 0,0 0 1 0 0,0 0-1 0 0,1 0 0 0 0,-1 0 0 0 0,0-1 0 0 0,-1 1 0 0 0,1 0 0 0 0,0 0 0 0 0,0 0 0 0 0,0 0 1 0 0,-1 0-1 0 0,1 0 0 0 0,0 0 0 0 0,-1 0 0 0 0,0-1 0 0 0,0-1 69 0 0,-1 0 1 0 0,0 0-1 0 0,1 0 0 0 0,-1 0 0 0 0,0 1 0 0 0,0-1 1 0 0,-1 1-1 0 0,1 0 0 0 0,-1 0 0 0 0,1 0 0 0 0,-1 0 1 0 0,1 0-1 0 0,-1 0 0 0 0,0 0 0 0 0,0 1 1 0 0,0 0-1 0 0,0-1 0 0 0,0 1 0 0 0,0 0 0 0 0,-6 0 1 0 0,5 1-143 0 0,1 0 1 0 0,0 0 0 0 0,0 1-1 0 0,-1-1 1 0 0,1 1 0 0 0,0 0-1 0 0,0 0 1 0 0,0 0 0 0 0,0 1-1 0 0,0-1 1 0 0,0 1 0 0 0,0 0 0 0 0,0 0-1 0 0,0 0 1 0 0,1 0 0 0 0,-1 0-1 0 0,1 0 1 0 0,0 1 0 0 0,-1-1-1 0 0,-2 5 1 0 0,-6 9 0 0 0,0 1 1 0 0,2 0-1 0 0,0 0 1 0 0,0 0-1 0 0,2 1 1 0 0,0 1-1 0 0,2-1 0 0 0,0 1 1 0 0,0 0-1 0 0,2 0 1 0 0,0 0-1 0 0,2 1 1 0 0,0-1-1 0 0,1 1 0 0 0,4 30 1 0 0,-4-46-22 0 0,1 0-1 0 0,0-1 1 0 0,0 1 0 0 0,0-1 0 0 0,0 1 0 0 0,1-1 0 0 0,-1 0 0 0 0,1 1-1 0 0,0-1 1 0 0,0 0 0 0 0,0 0 0 0 0,0 0 0 0 0,0 0 0 0 0,1-1 0 0 0,0 1-1 0 0,-1-1 1 0 0,1 1 0 0 0,0-1 0 0 0,0 0 0 0 0,0 0 0 0 0,0 0 0 0 0,1-1-1 0 0,-1 1 1 0 0,0-1 0 0 0,1 1 0 0 0,-1-1 0 0 0,5 0 0 0 0,-3 0-11 0 0,0-1 0 0 0,0 0 0 0 0,0 0 0 0 0,0 0 0 0 0,0-1 0 0 0,1 1 0 0 0,-1-1 0 0 0,0-1 0 0 0,0 1 0 0 0,-1-1 1 0 0,1 0-1 0 0,0 0 0 0 0,0 0 0 0 0,-1 0 0 0 0,1-1 0 0 0,-1 0 0 0 0,0 0 0 0 0,0 0 0 0 0,4-5 0 0 0,6-5-167 0 0,-1-2-1 0 0,-1 0 0 0 0,0 0 1 0 0,-1-1-1 0 0,-1 0 0 0 0,15-32 1 0 0,-20 38 148 0 0,-1 0 1 0 0,0 0-1 0 0,-1 0 1 0 0,0 0-1 0 0,-1-1 1 0 0,0 0-1 0 0,0 1 1 0 0,-1-1-1 0 0,-1 0 1 0 0,0 1-1 0 0,0-1 1 0 0,-1 0-1 0 0,-4-18 1 0 0,5 29 17 0 0,1 0 1 0 0,-1 0-1 0 0,0-1 1 0 0,0 1-1 0 0,0 0 1 0 0,0 0-1 0 0,0-1 1 0 0,0 1 0 0 0,0 0-1 0 0,0 0 1 0 0,0-1-1 0 0,0 1 1 0 0,0 0-1 0 0,-1 0 1 0 0,1-1 0 0 0,0 1-1 0 0,0 0 1 0 0,0 0-1 0 0,0 0 1 0 0,0-1-1 0 0,0 1 1 0 0,0 0 0 0 0,-1 0-1 0 0,1 0 1 0 0,0-1-1 0 0,0 1 1 0 0,0 0-1 0 0,0 0 1 0 0,-1 0-1 0 0,1 0 1 0 0,0-1 0 0 0,0 1-1 0 0,-1 0 1 0 0,1 0-1 0 0,0 0 1 0 0,0 0-1 0 0,0 0 1 0 0,-1 0 0 0 0,1 0-1 0 0,0 0 1 0 0,0 0-1 0 0,-1 0 1 0 0,1 0-1 0 0,0 0 1 0 0,-1 0-1 0 0,-4 13-68 0 0,0 21 21 0 0,6-11 68 0 0,0 1 0 0 0,2 0 1 0 0,1-1-1 0 0,0 0 0 0 0,9 25 0 0 0,-8-33-174 0 0,1 0 0 0 0,0-1 0 0 0,1 1 1 0 0,0-2-1 0 0,1 1 0 0 0,1-1 0 0 0,0 0 0 0 0,18 19 0 0 0,-26-31-56 0 0,0 0-1 0 0,0 0 1 0 0,0 0 0 0 0,0 0-1 0 0,0 0 1 0 0,0 0 0 0 0,0 0-1 0 0,0-1 1 0 0,0 1-1 0 0,1 0 1 0 0,-1-1 0 0 0,0 1-1 0 0,0-1 1 0 0,1 1 0 0 0,-1-1-1 0 0,0 0 1 0 0,1 0-1 0 0,-1 1 1 0 0,1-1 0 0 0,-1 0-1 0 0,0 0 1 0 0,1 0 0 0 0,-1-1-1 0 0,0 1 1 0 0,1 0-1 0 0,-1 0 1 0 0,0-1 0 0 0,1 1-1 0 0,-1-1 1 0 0,0 1-1 0 0,1-1 1 0 0,-1 1 0 0 0,1-2-1 0 0,4-5-2526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5.7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1 4449 0 0,'-4'22'1556'0'0,"1"0"0"0"0,2 0 1 0 0,0 1-1 0 0,4 37 0 0 0,21 91 1719 0 0,1 17-1644 0 0,-22-131-1435 0 0,1 59 230 0 0,-9-34-67 0 0,-2-47-75 0 0,0-20 26 0 0,-3-22-108 0 0,10 9-212 0 0,0 1 0 0 0,0-1 0 0 0,2 1 0 0 0,0-1 0 0 0,2 1-1 0 0,6-23 1 0 0,1-10-272 0 0,-8 37 220 0 0,-1 0 0 0 0,2 1 0 0 0,0-1-1 0 0,0 1 1 0 0,1 0 0 0 0,1 1 0 0 0,-1-1 0 0 0,9-10 0 0 0,-11 18 54 0 0,-1 1 0 0 0,1 0 0 0 0,0 0 0 0 0,-1 0 1 0 0,2 0-1 0 0,-1 1 0 0 0,0-1 0 0 0,0 1 0 0 0,1 0 0 0 0,-1 0 0 0 0,1 0 1 0 0,0 0-1 0 0,0 1 0 0 0,-1-1 0 0 0,1 1 0 0 0,0 0 0 0 0,0 0 1 0 0,0 0-1 0 0,1 1 0 0 0,-1 0 0 0 0,0-1 0 0 0,0 1 0 0 0,0 1 0 0 0,0-1 1 0 0,0 1-1 0 0,0-1 0 0 0,0 1 0 0 0,7 3 0 0 0,-2-1-3 0 0,-1 0-1 0 0,1 1 1 0 0,-1 1 0 0 0,0-1-1 0 0,0 1 1 0 0,0 0-1 0 0,-1 1 1 0 0,1 0 0 0 0,-2 0-1 0 0,1 1 1 0 0,0 0 0 0 0,-1 0-1 0 0,-1 0 1 0 0,1 1-1 0 0,-1 0 1 0 0,7 14 0 0 0,-10-17 13 0 0,1 1 0 0 0,-1 0 0 0 0,0 0-1 0 0,0 0 1 0 0,-1 0 0 0 0,0 0 0 0 0,0 1 0 0 0,0-1 0 0 0,-1 0 0 0 0,0 1 0 0 0,0-1 0 0 0,0 0 0 0 0,-1 0 0 0 0,0 1 0 0 0,0-1 0 0 0,-1 0 0 0 0,0 0 0 0 0,0 0 0 0 0,0 0 0 0 0,-1-1 0 0 0,0 1 0 0 0,0 0 0 0 0,0-1 0 0 0,0 0-1 0 0,-7 7 1 0 0,3-4 2 0 0,-1-1-1 0 0,0 1 0 0 0,-1-1 0 0 0,0-1 0 0 0,0 0 0 0 0,0 0 0 0 0,-1-1 0 0 0,1 0 0 0 0,-1 0 0 0 0,-1-1 0 0 0,1-1 1 0 0,-1 0-1 0 0,1 0 0 0 0,-1-1 0 0 0,0 0 0 0 0,0-1 0 0 0,0 0 0 0 0,0-1 0 0 0,0 0 0 0 0,0 0 0 0 0,-11-3 0 0 0,19 2-135 0 0,0 1 0 0 0,0-1-1 0 0,0 0 1 0 0,0 0 0 0 0,0 0-1 0 0,0-1 1 0 0,0 1 0 0 0,0-1-1 0 0,-5-3 1 0 0,7 4-161 0 0,-1-1 0 0 0,1 1 0 0 0,-1 0 0 0 0,1-1 0 0 0,0 0 0 0 0,0 1 0 0 0,0-1 0 0 0,0 0 0 0 0,0 1 0 0 0,0-1 0 0 0,1 0 0 0 0,-1 0-1 0 0,1 0 1 0 0,-1 0 0 0 0,1 0 0 0 0,-1 0 0 0 0,1 0 0 0 0,0 1 0 0 0,0-1 0 0 0,0-3 0 0 0,1 0-361 0 0,0 1 0 0 0,0-1 0 0 0,0 1 0 0 0,0 0 0 0 0,1-1-1 0 0,0 1 1 0 0,-1 0 0 0 0,6-8 0 0 0,15-16-195 0 0,-6 13-1332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6.32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30 4193 0 0,'1'1'422'0'0,"-1"-1"-351"0"0,0 0-1 0 0,0 0 0 0 0,0 0 1 0 0,0 0-1 0 0,0 0 1 0 0,0 0-1 0 0,0 0 0 0 0,0 0 1 0 0,1 0-1 0 0,-1 0 0 0 0,0 0 1 0 0,0 0-1 0 0,0 0 1 0 0,0 0-1 0 0,0 0 0 0 0,0 0 1 0 0,0 0-1 0 0,0 0 1 0 0,2-1 1125 0 0,-2 1-1125 0 0,0 0-1 0 0,0 0 0 0 0,0 0 1 0 0,0 0-1 0 0,0 0 0 0 0,0-1 1 0 0,0 1-1 0 0,0 0 1 0 0,0 0-1 0 0,0 0 0 0 0,0 0 1 0 0,0 0-1 0 0,0 0 1 0 0,0 0-1 0 0,0 0 0 0 0,0-1 1 0 0,0 1-1 0 0,0 0 0 0 0,0 0 1 0 0,0 0-1 0 0,0 0 1 0 0,0 0-1 0 0,9 12 1938 0 0,6 16-283 0 0,39 124 1476 0 0,-24-63-2437 0 0,-29-82-621 0 0,0-1-1 0 0,-1 0 1 0 0,0 1 0 0 0,0-1-1 0 0,0 0 1 0 0,-1 1-1 0 0,-1 7 1 0 0,1-10 358 0 0,-13-70-191 0 0,9 47-499 0 0,0 1 0 0 0,2-1 0 0 0,0 0 0 0 0,2-1 0 0 0,0-28 0 0 0,1 38 89 0 0,1 1 0 0 0,1 0 0 0 0,-1-1 0 0 0,1 1 0 0 0,1 0 0 0 0,0 0 0 0 0,6-13 0 0 0,-7 19 92 0 0,0 0 0 0 0,0 0 0 0 0,0 0 0 0 0,0 1 0 0 0,0-1 0 0 0,1 1 0 0 0,-1 0 0 0 0,1-1 0 0 0,-1 1 0 0 0,1 0 0 0 0,0 1 0 0 0,0-1 0 0 0,0 0 0 0 0,0 1 0 0 0,0 0 0 0 0,0 0 0 0 0,0 0 0 0 0,1 0 0 0 0,-1 0 0 0 0,0 0 0 0 0,1 1 0 0 0,-1 0 0 0 0,0-1-1 0 0,4 2 1 0 0,8 0-3 0 0,0 0-1 0 0,-1 2 0 0 0,1 0 0 0 0,-1 0 1 0 0,0 2-1 0 0,14 5 0 0 0,-13-4-14 0 0,1-1 0 0 0,0 0-1 0 0,0-1 1 0 0,20 2 0 0 0,-34-6 20 0 0,0 0 0 0 0,0 0 0 0 0,0 0 1 0 0,0 0-1 0 0,0 0 0 0 0,0 0 0 0 0,0-1 0 0 0,0 1 0 0 0,0 0 0 0 0,0-1 0 0 0,0 0 0 0 0,0 1 0 0 0,0-1 1 0 0,-1 0-1 0 0,1 0 0 0 0,3-2 0 0 0,-5 2 1 0 0,1 0-1 0 0,0 0 1 0 0,0 0 0 0 0,-1-1 0 0 0,1 1 0 0 0,0 0-1 0 0,-1 0 1 0 0,1-1 0 0 0,-1 1 0 0 0,0 0-1 0 0,1 0 1 0 0,-1-1 0 0 0,0 1 0 0 0,0 0 0 0 0,0-1-1 0 0,0 1 1 0 0,0-1 0 0 0,0 1 0 0 0,0 0-1 0 0,0-1 1 0 0,-1 1 0 0 0,1 0 0 0 0,0 0 0 0 0,-1-1-1 0 0,0 0 1 0 0,-1-19 23 0 0,2 20-27 0 0,0-1 0 0 0,0 0 0 0 0,0 0 0 0 0,0 1 0 0 0,0-1 1 0 0,-1 0-1 0 0,1 0 0 0 0,-1 1 0 0 0,1-1 0 0 0,-1 0 0 0 0,0-1 0 0 0,0 2 3 0 0,0 1 0 0 0,0 0-1 0 0,0 0 1 0 0,1-1 0 0 0,-1 1-1 0 0,0 0 1 0 0,0 0 0 0 0,0 0-1 0 0,0 0 1 0 0,0 0 0 0 0,1 0-1 0 0,-1 0 1 0 0,0 0 0 0 0,0 0-1 0 0,0 1 1 0 0,0-1-1 0 0,1 0 1 0 0,-1 1 0 0 0,0-1-1 0 0,0 0 1 0 0,0 1 0 0 0,1-1-1 0 0,-1 1 1 0 0,0-1 0 0 0,1 1-1 0 0,-1-1 1 0 0,0 1 0 0 0,1-1-1 0 0,-1 1 1 0 0,0 1 0 0 0,-10 7 10 0 0,0 0 1 0 0,1 1 0 0 0,0 1 0 0 0,0-1-1 0 0,2 1 1 0 0,-1 1 0 0 0,1 0 0 0 0,-10 20-1 0 0,14-24 55 0 0,1 0 0 0 0,-1 0 0 0 0,1 1 0 0 0,1 0 0 0 0,-1 0 0 0 0,1-1 0 0 0,1 1 0 0 0,0 0 0 0 0,0 1 0 0 0,1-1 0 0 0,0 0 0 0 0,0 0 0 0 0,1 0 0 0 0,4 15 0 0 0,-5-21-38 0 0,1 0 0 0 0,0-1 1 0 0,0 1-1 0 0,0 0 0 0 0,1-1 1 0 0,-1 1-1 0 0,0-1 0 0 0,1 1 1 0 0,0-1-1 0 0,0 0 0 0 0,0 1 1 0 0,0-1-1 0 0,0 0 0 0 0,0 0 1 0 0,0 0-1 0 0,0-1 0 0 0,4 3 1 0 0,-4-3-4 0 0,0-1 1 0 0,-1 1-1 0 0,1-1 0 0 0,0 0 1 0 0,0 1-1 0 0,0-1 1 0 0,-1 0-1 0 0,1 0 1 0 0,0 0-1 0 0,0 0 1 0 0,0-1-1 0 0,0 1 1 0 0,-1 0-1 0 0,1-1 1 0 0,0 1-1 0 0,0-1 1 0 0,0 0-1 0 0,-1 1 1 0 0,1-1-1 0 0,-1 0 1 0 0,1 0-1 0 0,0 0 1 0 0,-1 0-1 0 0,0-1 1 0 0,1 1-1 0 0,-1 0 1 0 0,2-3-1 0 0,6-5-112 0 0,-1-1 0 0 0,-1-1 0 0 0,0 1-1 0 0,0-1 1 0 0,-1-1 0 0 0,0 1 0 0 0,-1-1 0 0 0,-1 0 0 0 0,5-17 0 0 0,-3 5-136 0 0,-1 1 1 0 0,-1-1-1 0 0,-1 0 1 0 0,-1-28 0 0 0,11 118 929 0 0,-8-36-397 0 0,1 0 0 0 0,16 46 0 0 0,-17-63-272 0 0,0 1-1 0 0,1-2 0 0 0,1 1 0 0 0,0 0 0 0 0,0-1 0 0 0,2-1 1 0 0,17 21-1 0 0,-26-32-45 0 0,0 1 0 0 0,1-1 0 0 0,-1 1 1 0 0,1-1-1 0 0,-1 1 0 0 0,1-1 1 0 0,-1 1-1 0 0,1-1 0 0 0,-1 0 0 0 0,1 1 1 0 0,-1-1-1 0 0,1 0 0 0 0,-1 1 0 0 0,1-1 1 0 0,0 0-1 0 0,-1 0 0 0 0,1 0 1 0 0,0 1-1 0 0,-1-1 0 0 0,1 0 0 0 0,-1 0 1 0 0,1 0-1 0 0,0 0 0 0 0,-1 0 0 0 0,1 0 1 0 0,0 0-1 0 0,-1 0 0 0 0,1-1 0 0 0,0 1 1 0 0,-1 0-1 0 0,1 0 0 0 0,0 0 1 0 0,-1-1-1 0 0,2 0 0 0 0,-1 0-268 0 0,1-1-1 0 0,-1 0 1 0 0,0 1 0 0 0,1-1-1 0 0,-1 0 1 0 0,0 0 0 0 0,0 0-1 0 0,0 0 1 0 0,-1 0 0 0 0,2-4-1 0 0,2-11-2190 0 0,0 1 0 0 0,0-20 0 0 0,-3 31 1882 0 0,8-50-1556 0 0,-6 32 19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7.01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 0 4513 0 0,'-2'3'515'0'0,"0"-1"0"0"0,0 1 0 0 0,1-1-1 0 0,-1 1 1 0 0,1 0 0 0 0,0 0 0 0 0,-1 0 0 0 0,1 0 0 0 0,0 0 0 0 0,1 0 0 0 0,-2 6 0 0 0,-1 41 2308 0 0,2-28-1473 0 0,-1 30 20 0 0,3 0 0 0 0,11 75 1 0 0,2 49-475 0 0,-15-154-575 0 0,-1-21 60 0 0,-1-13-189 0 0,1-12-200 0 0,0 1 0 0 0,2-1 0 0 0,1 0 0 0 0,5-34 1 0 0,0-36-145 0 0,-6 93 148 0 0,0-18-18 0 0,0 1-1 0 0,1-1 1 0 0,1 0 0 0 0,8-34-1 0 0,-9 51 16 0 0,-1 1 0 0 0,0 0 1 0 0,1 0-1 0 0,-1 0 0 0 0,1 0 0 0 0,-1 0 0 0 0,1-1 1 0 0,0 1-1 0 0,-1 0 0 0 0,1 0 0 0 0,0 0 0 0 0,0 1 1 0 0,0-1-1 0 0,0 0 0 0 0,0 0 0 0 0,0 0 0 0 0,0 1 1 0 0,0-1-1 0 0,0 0 0 0 0,0 1 0 0 0,0-1 0 0 0,0 1 1 0 0,2-1-1 0 0,-1 1-4 0 0,0 0 0 0 0,1 0 0 0 0,-1 0 0 0 0,0 0 1 0 0,0 0-1 0 0,0 0 0 0 0,0 1 0 0 0,0 0 0 0 0,0-1 0 0 0,0 1 0 0 0,0 0 1 0 0,3 1-1 0 0,6 5-22 0 0,-1 0 0 0 0,0 0 1 0 0,16 16-1 0 0,-20-18 40 0 0,0 0-5 0 0,0 0 0 0 0,0-1 0 0 0,0 1 0 0 0,1-1 1 0 0,0-1-1 0 0,0 0 0 0 0,0 0 0 0 0,0 0 0 0 0,13 3 0 0 0,-19-6 0 0 0,0 1 1 0 0,-1 0-1 0 0,1-1 0 0 0,0 1 0 0 0,-1 0 0 0 0,1 0 0 0 0,-1 0 0 0 0,1-1 1 0 0,-1 1-1 0 0,1 0 0 0 0,-1 0 0 0 0,1 0 0 0 0,-1 0 0 0 0,0 0 0 0 0,1 0 0 0 0,-1 0 1 0 0,0 0-1 0 0,0 0 0 0 0,0 0 0 0 0,0 0 0 0 0,0 0 0 0 0,0 0 0 0 0,0 1 1 0 0,-2 33 79 0 0,1-27-66 0 0,1-7-16 0 0,-2 26 47 0 0,2 36 1 0 0,1-57-36 0 0,-1 1-1 0 0,1 0 1 0 0,0 0 0 0 0,1-1 0 0 0,0 1-1 0 0,0-1 1 0 0,0 1 0 0 0,1-1-1 0 0,0 0 1 0 0,0 0 0 0 0,4 6 0 0 0,-6-11-1 0 0,0 1 0 0 0,0-1 0 0 0,0 1 0 0 0,0-1 1 0 0,1 0-1 0 0,-1 0 0 0 0,0 0 0 0 0,1 0 0 0 0,-1 0 0 0 0,1 0 1 0 0,-1 0-1 0 0,1 0 0 0 0,-1 0 0 0 0,1-1 0 0 0,0 1 0 0 0,-1-1 1 0 0,1 1-1 0 0,0-1 0 0 0,-1 0 0 0 0,1 1 0 0 0,0-1 0 0 0,3 0 1 0 0,-2-1 0 0 0,0 0 0 0 0,0 0 1 0 0,0 0-1 0 0,-1 0 0 0 0,1 0 0 0 0,0-1 1 0 0,0 1-1 0 0,-1-1 0 0 0,1 0 1 0 0,-1 1-1 0 0,1-1 0 0 0,1-3 0 0 0,7-7 11 0 0,0 0-1 0 0,0-1 1 0 0,14-26-1 0 0,-21 32-27 0 0,10-17 36 0 0,-2 0 0 0 0,14-41 0 0 0,2-3-109 0 0,-23 55 40 0 0,11-22 28 0 0,-16 34 6 0 0,1 0-1 0 0,-1 0 1 0 0,1 0-1 0 0,-1 1 1 0 0,1-1 0 0 0,0 0-1 0 0,0 0 1 0 0,-1 0 0 0 0,1 0-1 0 0,0 1 1 0 0,0-1 0 0 0,0 0-1 0 0,0 1 1 0 0,0-1 0 0 0,0 0-1 0 0,0 1 1 0 0,0-1 0 0 0,0 1-1 0 0,0 0 1 0 0,0-1 0 0 0,0 1-1 0 0,0 0 1 0 0,0 0-1 0 0,0 0 1 0 0,0-1 0 0 0,2 1-1 0 0,-2 1 0 0 0,1 0-1 0 0,-1 0 1 0 0,0 0-1 0 0,1 0 0 0 0,-1 0 1 0 0,0 0-1 0 0,0 0 1 0 0,1 0-1 0 0,-1 0 0 0 0,0 1 1 0 0,0-1-1 0 0,0 0 0 0 0,-1 1 1 0 0,1-1-1 0 0,0 1 1 0 0,0-1-1 0 0,-1 1 0 0 0,1-1 1 0 0,-1 1-1 0 0,1 2 1 0 0,9 41 47 0 0,-8-32-37 0 0,16 89 203 0 0,-4 1 0 0 0,0 126 0 0 0,-14-188-136 0 0,-8 66 0 0 0,6-87-37 0 0,-2-1 0 0 0,0 1 0 0 0,-2-1 0 0 0,0 0 1 0 0,-12 25-1 0 0,16-40-14 0 0,0 1 0 0 0,-1-1 0 0 0,0 0 0 0 0,0 0 0 0 0,0 0 0 0 0,0 0 0 0 0,-1 0 1 0 0,1-1-1 0 0,-1 0 0 0 0,0 1 0 0 0,0-1 0 0 0,0-1 0 0 0,-1 1 0 0 0,1-1 0 0 0,0 1 0 0 0,-7 1 1 0 0,4-2 3 0 0,0 0 0 0 0,0-1 1 0 0,0 0-1 0 0,0 0 1 0 0,0-1-1 0 0,0 0 1 0 0,0 0-1 0 0,0 0 1 0 0,-1-1-1 0 0,-9-2 1 0 0,4-1-13 0 0,1 1 0 0 0,0-1 1 0 0,0-1-1 0 0,0 0 1 0 0,0-1-1 0 0,1-1 1 0 0,0 1-1 0 0,0-2 0 0 0,1 1 1 0 0,0-1-1 0 0,0-1 1 0 0,-11-13-1 0 0,12 11-9 0 0,1-1 1 0 0,0 1-1 0 0,0-2 0 0 0,1 1 1 0 0,1-1-1 0 0,0 0 0 0 0,-7-24 1 0 0,12 32-9 0 0,0 1 0 0 0,0-1 0 0 0,0 0 0 0 0,0 1 0 0 0,1-1 0 0 0,0 0 0 0 0,0 1 0 0 0,0-1 0 0 0,1 0 0 0 0,0 0 0 0 0,0 1 0 0 0,0-1 0 0 0,0 1 0 0 0,1-1 0 0 0,-1 1 0 0 0,1-1 0 0 0,0 1 0 0 0,1 0 0 0 0,-1 0 0 0 0,1 0 0 0 0,-1 0 0 0 0,1 1 0 0 0,1-1 0 0 0,-1 1 0 0 0,0-1 0 0 0,7-4 0 0 0,18-9-1 0 0,0 1-1 0 0,1 1 1 0 0,0 1 0 0 0,35-10 0 0 0,10-5-32 0 0,43-18 14 0 0,-58 25-306 0 0,-1-3 0 0 0,63-37 1 0 0,-95 48-423 0 0,19-12-1290 0 0,-22 3-3627 0 0,-23 21 4907 0 0,1 0-1 0 0,0 1 1 0 0,-1-1-1 0 0,0 0 1 0 0,1 0-1 0 0,-1 0 1 0 0,0 0-1 0 0,0 0 1 0 0,0 0-1 0 0,0 0 1 0 0,-1-4-1 0 0,-1-1-1917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8.78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37 7418 0 0,'10'5'683'0'0,"31"13"1156"0"0,-8-13-1229 0 0,7-6-77 0 0,0-1 0 0 0,-1-2 0 0 0,77-19 0 0 0,28-3-178 0 0,-102 21 162 0 0,-27 2-1189 0 0,-27 5-4563 0 0,4-1 4324 0 0,0-1 0 0 0,1 0 0 0 0,-15-2 1 0 0,11 0-1462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39.1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 9 5817 0 0,'-3'-9'3529'0'0,"10"14"-317"0"0,5 3-2978 0 0,-5-2-69 0 0,0-1 0 0 0,-1 1 0 0 0,0 0 0 0 0,0 1 0 0 0,0 0 0 0 0,0 0 0 0 0,-1 0 0 0 0,-1 0 0 0 0,8 15 0 0 0,0 5 89 0 0,15 42 0 0 0,-24-59-156 0 0,-1-1 0 0 0,1 1 0 0 0,-2-1 0 0 0,0 1 0 0 0,0-1 0 0 0,0 1 0 0 0,-2 12 0 0 0,0-16-358 0 0,1-1 1 0 0,-1 1-1 0 0,0-1 0 0 0,-1 0 0 0 0,1 1 1 0 0,-1-1-1 0 0,0 0 0 0 0,0 0 0 0 0,-1 0 0 0 0,0 0 1 0 0,0-1-1 0 0,0 1 0 0 0,-7 7 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40.12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62 5881 0 0,'-22'0'1712'0'0,"14"2"-671"0"0,10-1 465 0 0,24 1-508 0 0,-1 1 0 0 0,43 10 1 0 0,-23-4-527 0 0,-27-6-385 0 0,1-1-1 0 0,-1-1 1 0 0,1 0-1 0 0,0-2 1 0 0,-1 0 0 0 0,1-1-1 0 0,0-1 1 0 0,-1 0 0 0 0,0-2-1 0 0,30-11 1 0 0,-26 7-1097 0 0,-1-1-1 0 0,27-17 1 0 0,-36 16-2120 0 0,-12 11 3061 0 0,0 0 0 0 0,0 0-1 0 0,0-1 1 0 0,1 1 0 0 0,-1 0 0 0 0,0 0-1 0 0,0 0 1 0 0,0-1 0 0 0,0 1 0 0 0,0 0-1 0 0,0 0 1 0 0,1-1 0 0 0,-1 1 0 0 0,0 0-1 0 0,0 0 1 0 0,0-1 0 0 0,0 1 0 0 0,0 0-1 0 0,0 0 1 0 0,0-1 0 0 0,0 1 0 0 0,0 0-1 0 0,0 0 1 0 0,0-1 0 0 0,0 1 0 0 0,0 0-1 0 0,0 0 1 0 0,-1-1 0 0 0,1 1-1 0 0,0 0 1 0 0,0 0 0 0 0,0-1 0 0 0,0 1-1 0 0,0 0 1 0 0,0 0 0 0 0,-1-1 0 0 0,1 1-1 0 0,0 0 1 0 0,0 0 0 0 0,0 0 0 0 0,-1 0-1 0 0,1-1 1 0 0,0 1 0 0 0,0 0 0 0 0,-1 0-1 0 0,1 0 1 0 0,0 0 0 0 0,0 0 0 0 0,0 0-1 0 0,-1 0 1 0 0,1 0 0 0 0,0-1 0 0 0,-1 1-1 0 0,1 0 1 0 0,0 0 0 0 0,0 0 0 0 0,-1 0-1 0 0,-6 0-2512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8:40.52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60 74 4313 0 0,'0'-6'274'0'0,"0"-1"0"0"0,1 1 0 0 0,-1 0-1 0 0,2-1 1 0 0,-1 1 0 0 0,1 0 0 0 0,-1 0 0 0 0,2 0 0 0 0,-1 0 0 0 0,4-6 0 0 0,-6 22 585 0 0,0 0 0 0 0,1 0 0 0 0,0 0 0 0 0,2 13 0 0 0,-1-20-736 0 0,-1 1-1 0 0,0 0 1 0 0,1-1-1 0 0,0 1 1 0 0,0-1 0 0 0,0 0-1 0 0,0 0 1 0 0,0 1-1 0 0,1-1 1 0 0,-1-1-1 0 0,1 1 1 0 0,0 0 0 0 0,0-1-1 0 0,6 5 1 0 0,1-2 78 0 0,0 0 1 0 0,0 0-1 0 0,18 5 1 0 0,-17-7-133 0 0,-1 1 1 0 0,0 0 0 0 0,-1 0-1 0 0,16 10 1 0 0,-24-13-61 0 0,0 0 0 0 0,1 0 0 0 0,-1 1-1 0 0,-1-1 1 0 0,1 0 0 0 0,0 1 0 0 0,0-1 0 0 0,0 0 0 0 0,-1 1 0 0 0,1-1 0 0 0,-1 1 0 0 0,1-1 0 0 0,-1 1-1 0 0,1-1 1 0 0,-1 1 0 0 0,0-1 0 0 0,0 1 0 0 0,0-1 0 0 0,0 1 0 0 0,0 0 0 0 0,0-1 0 0 0,0 1 0 0 0,-1-1 0 0 0,1 1-1 0 0,0-1 1 0 0,-1 1 0 0 0,1-1 0 0 0,-1 1 0 0 0,0-1 0 0 0,0 0 0 0 0,1 1 0 0 0,-1-1 0 0 0,-1 2 0 0 0,-4 7 50 0 0,-1-1 0 0 0,1 0 1 0 0,-11 10-1 0 0,17-18-56 0 0,-24 21 45 0 0,-1-1 1 0 0,0 0 0 0 0,-57 32 0 0 0,71-46-46 0 0,-14 7-373 0 0,11-11-1578 0 0,14-3 1800 0 0,-1 0 0 0 0,1 0 1 0 0,0 0-1 0 0,0 0 0 0 0,-1 0 0 0 0,1 0 0 0 0,0 0 0 0 0,0 0 0 0 0,0 0 0 0 0,-1 0 0 0 0,1 0 0 0 0,0 0 0 0 0,0 0 0 0 0,-1-1 0 0 0,1 1 0 0 0,0 0 0 0 0,0 0 0 0 0,0 0 0 0 0,0 0 0 0 0,-1 0 0 0 0,1-1 0 0 0,0 1 0 0 0,0 0 0 0 0,0 0 0 0 0,0 0 0 0 0,-1-1 0 0 0,1 1 0 0 0,0 0 0 0 0,0 0 0 0 0,0 0 1 0 0,0-1-1 0 0,0 1 0 0 0,0 0 0 0 0,0 0 0 0 0,0-1 0 0 0,0 1 0 0 0,0 0 0 0 0,0 0 0 0 0,0-1 0 0 0,1-8-4490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1.0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 5 4529 0 0,'0'0'74'0'0,"0"0"-1"0"0,0-1 1 0 0,0 1-1 0 0,0 0 1 0 0,0 0-1 0 0,0 0 1 0 0,0-1-1 0 0,0 1 1 0 0,-1 0 0 0 0,1 0-1 0 0,0 0 1 0 0,0-1-1 0 0,0 1 1 0 0,0 0-1 0 0,0 0 1 0 0,0 0 0 0 0,0 0-1 0 0,-1 0 1 0 0,1-1-1 0 0,0 1 1 0 0,0 0-1 0 0,0 0 1 0 0,0 0 0 0 0,-1 0-1 0 0,1 0 1 0 0,0 0-1 0 0,0 0 1 0 0,0 0-1 0 0,-1 0 1 0 0,1 0 0 0 0,0 0-1 0 0,0-1 1 0 0,0 1-1 0 0,-1 0 1 0 0,1 0-1 0 0,0 0 1 0 0,0 0-1 0 0,0 1 1 0 0,-1-1 0 0 0,1 0-1 0 0,0 0 1 0 0,-5 9 1497 0 0,0 14-356 0 0,11 349 4056 0 0,2-179-4681 0 0,-8-166-564 0 0,0 5 96 0 0,1 0 0 0 0,1 0 0 0 0,2-1-1 0 0,13 51 1 0 0,-17-82-125 0 0,0 0 0 0 0,0 0 0 0 0,0 0 0 0 0,0 0 0 0 0,0 0 0 0 0,0 0 0 0 0,0 0 0 0 0,0 0 0 0 0,0 0 0 0 0,0 0 0 0 0,1 0 0 0 0,-1 0 0 0 0,0 0 0 0 0,0 0 0 0 0,0 0 0 0 0,0 0 0 0 0,0 0 0 0 0,0 0 0 0 0,0 0 0 0 0,0 0 0 0 0,1 0 0 0 0,-1 0 0 0 0,0 0 0 0 0,0 0 0 0 0,0 0 0 0 0,0 0 0 0 0,0 0 0 0 0,0 0 0 0 0,0 0 0 0 0,0 0 0 0 0,0 0 1 0 0,1 0-1 0 0,-1 0 0 0 0,0 0 0 0 0,0 0 0 0 0,0 0 0 0 0,0 0 0 0 0,0 0 0 0 0,0 0 0 0 0,0 0 0 0 0,0 1 0 0 0,0-1 0 0 0,0 0 0 0 0,0 0 0 0 0,0 0 0 0 0,0 0 0 0 0,0 0 0 0 0,0 0 0 0 0,1 0 0 0 0,-1 0 0 0 0,0 0 0 0 0,0 1 0 0 0,0-1 0 0 0,0 0 0 0 0,0 0 0 0 0,0 0 0 0 0,0 0 0 0 0,0 0 0 0 0,0 0 0 0 0,0 0 0 0 0,0 0 0 0 0,-1 0 0 0 0,1 1 0 0 0,0-1 0 0 0,0 0 0 0 0,0 0 0 0 0,0 0 0 0 0,0 0 0 0 0,2-11-636 0 0,0-15-1215 0 0,-8-196-9765 0 0,5 187 9748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5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10458 0 0,'-2'1'60'0'0,"1"-1"0"0"0,-1 1 0 0 0,1-1-1 0 0,-1 1 1 0 0,0 0 0 0 0,1-1 0 0 0,-1 1-1 0 0,1 0 1 0 0,0 0 0 0 0,-1 0 0 0 0,1 0 0 0 0,0 1-1 0 0,0-1 1 0 0,-1 0 0 0 0,1 0 0 0 0,0 1-1 0 0,0-1 1 0 0,1 1 0 0 0,-1-1 0 0 0,0 1-1 0 0,0-1 1 0 0,1 1 0 0 0,-1 0 0 0 0,1-1 0 0 0,-1 1-1 0 0,1 0 1 0 0,0-1 0 0 0,-1 1 0 0 0,1 0-1 0 0,0-1 1 0 0,0 1 0 0 0,0 0 0 0 0,1-1 0 0 0,-1 4-1 0 0,2 9-86 0 0,1-1 0 0 0,0 1 0 0 0,7 20 0 0 0,-2-7 232 0 0,7 33-43 0 0,-2-6 710 0 0,10 77 1 0 0,-18-73-358 0 0,-4-45-9 0 0,-5-40-162 0 0,-3-22-285 0 0,3 0-1 0 0,1-1 0 0 0,3 1 0 0 0,8-72 0 0 0,-7 116-54 0 0,0-1 0 0 0,1 1 0 0 0,-1-1-1 0 0,1 1 1 0 0,0 0 0 0 0,1 0 0 0 0,-1-1 0 0 0,1 2 0 0 0,0-1-1 0 0,0 0 1 0 0,0 0 0 0 0,1 1 0 0 0,0 0 0 0 0,-1 0 0 0 0,2 0-1 0 0,-1 0 1 0 0,7-4 0 0 0,-6 5-97 0 0,-1 1 0 0 0,0 0 0 0 0,1 0 0 0 0,-1 1 0 0 0,1-1 0 0 0,0 1 0 0 0,-1 0 0 0 0,1 1 0 0 0,0-1 0 0 0,0 1 0 0 0,0 0 0 0 0,-1 0 0 0 0,1 0 0 0 0,0 0 0 0 0,0 1 0 0 0,-1 0 0 0 0,1 0 0 0 0,0 0 0 0 0,-1 1 0 0 0,8 3 0 0 0,-7-3-717 0 0,-1 0-1 0 0,0 0 1 0 0,0 0 0 0 0,1-1 0 0 0,-1 0 0 0 0,0 0 0 0 0,1 0-1 0 0,0 0 1 0 0,-1-1 0 0 0,1 0 0 0 0,4 0 0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1.3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96 8 8394 0 0,'2'1'483'0'0,"1"1"0"0"0,-1-1 1 0 0,1 0-1 0 0,0 0 0 0 0,-1 0 0 0 0,1 0 1 0 0,0-1-1 0 0,0 1 0 0 0,0-1 1 0 0,-1 1-1 0 0,1-1 0 0 0,0 0 0 0 0,0 0 1 0 0,5-1-1 0 0,58-8 121 0 0,-32 4-130 0 0,-19 4-429 0 0,0 0 0 0 0,26 2 0 0 0,-37-1-39 0 0,-1 1 0 0 0,1-1 0 0 0,0 1 0 0 0,0-1 1 0 0,-1 1-1 0 0,1 1 0 0 0,-1-1 0 0 0,1 0 0 0 0,-1 1 0 0 0,1 0 0 0 0,-1-1 0 0 0,0 1 0 0 0,0 1 0 0 0,0-1 0 0 0,0 0 1 0 0,4 5-1 0 0,-6-5 4 0 0,0 0 0 0 0,-1 0 0 0 0,1 0 1 0 0,-1 0-1 0 0,1 0 0 0 0,-1 0 1 0 0,0 0-1 0 0,0 0 0 0 0,0 0 0 0 0,0 0 1 0 0,0 0-1 0 0,0 0 0 0 0,0 0 0 0 0,-1 0 1 0 0,1 0-1 0 0,-1 0 0 0 0,1 0 1 0 0,-1 0-1 0 0,0-1 0 0 0,0 1 0 0 0,0 0 1 0 0,0 0-1 0 0,0-1 0 0 0,-2 3 0 0 0,-3 4 16 0 0,0 0 0 0 0,0 0 0 0 0,-12 12 0 0 0,-1-4 0 0 0,0-1-1 0 0,0 0 1 0 0,-2-1 0 0 0,1-1 0 0 0,-2-1 0 0 0,0-1 0 0 0,0-1 0 0 0,-1-1-1 0 0,0-1 1 0 0,0-1 0 0 0,-1-1 0 0 0,-30 3 0 0 0,53-8-30 0 0,0-1 0 0 0,0 0 0 0 0,1 0 1 0 0,-1 0-1 0 0,0 1 0 0 0,0-1 0 0 0,0 0 0 0 0,1 0 0 0 0,-1 0 1 0 0,0 0-1 0 0,0 0 0 0 0,1 0 0 0 0,-1-1 0 0 0,0 1 1 0 0,0 0-1 0 0,0 0 0 0 0,1-1 0 0 0,-1 1 0 0 0,0 0 1 0 0,1-1-1 0 0,-1 1 0 0 0,0 0 0 0 0,1-1 0 0 0,-1 1 0 0 0,-1-2 1 0 0,3 1-47 0 0,-1 0 0 0 0,0 0 0 0 0,0 1 0 0 0,1-1 0 0 0,-1 0 0 0 0,1 0 0 0 0,-1 0 0 0 0,1 1 0 0 0,-1-1 0 0 0,1 0 0 0 0,0 0 0 0 0,-1 1 0 0 0,1-1 0 0 0,0 0 0 0 0,-1 1 0 0 0,1-1 0 0 0,1 0 0 0 0,40-26-3676 0 0,91-29-6224 0 0,-104 42 7777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1.69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317 1 6017 0 0,'-4'1'223'0'0,"0"0"-1"0"0,0 0 1 0 0,0 1-1 0 0,0-1 1 0 0,0 1-1 0 0,0 0 1 0 0,1 0-1 0 0,-1 0 0 0 0,1 1 1 0 0,0-1-1 0 0,-1 1 1 0 0,1 0-1 0 0,0 0 1 0 0,1 0-1 0 0,-1 0 1 0 0,0 1-1 0 0,1-1 1 0 0,0 1-1 0 0,0-1 1 0 0,0 1-1 0 0,0 0 0 0 0,1 0 1 0 0,-1 0-1 0 0,1 0 1 0 0,0 0-1 0 0,0 0 1 0 0,0 0-1 0 0,1 0 1 0 0,-1 6-1 0 0,1 9 419 0 0,0-1-1 0 0,0 0 1 0 0,2 0-1 0 0,0 0 1 0 0,7 24-1 0 0,-8-37-565 0 0,0-1 0 0 0,0 0 0 0 0,0 0 0 0 0,0-1 0 0 0,1 1 0 0 0,0 0 0 0 0,-1 0 0 0 0,1-1-1 0 0,0 1 1 0 0,1-1 0 0 0,-1 1 0 0 0,1-1 0 0 0,0 0 0 0 0,-1 0 0 0 0,1 0 0 0 0,0-1 0 0 0,1 1 0 0 0,-1-1 0 0 0,0 1 0 0 0,1-1 0 0 0,0 0-1 0 0,-1 0 1 0 0,1-1 0 0 0,0 1 0 0 0,0-1 0 0 0,0 0 0 0 0,0 0 0 0 0,0 0 0 0 0,0 0 0 0 0,0-1 0 0 0,0 0 0 0 0,0 0 0 0 0,0 0-1 0 0,0 0 1 0 0,1 0 0 0 0,-1-1 0 0 0,0 0 0 0 0,0 0 0 0 0,0 0 0 0 0,-1 0 0 0 0,1-1 0 0 0,0 1 0 0 0,0-1 0 0 0,5-4 0 0 0,-3 3-62 0 0,0-2 0 0 0,0 1 0 0 0,0-1 0 0 0,-1 1 0 0 0,0-1 0 0 0,0-1 1 0 0,0 1-1 0 0,-1-1 0 0 0,1 0 0 0 0,-1 0 0 0 0,-1 0 0 0 0,1 0 0 0 0,-1-1 1 0 0,0 0-1 0 0,-1 1 0 0 0,1-1 0 0 0,-1 0 0 0 0,-1 0 0 0 0,1-1 1 0 0,0-8-1 0 0,-2 11-36 0 0,1 0 0 0 0,-1 0 0 0 0,0 0 1 0 0,-1-1-1 0 0,1 1 0 0 0,-1 0 0 0 0,0 0 1 0 0,0 0-1 0 0,0 0 0 0 0,-1 0 0 0 0,0 1 0 0 0,0-1 1 0 0,0 0-1 0 0,-1 1 0 0 0,1-1 0 0 0,-1 1 1 0 0,0 0-1 0 0,0 0 0 0 0,-1 0 0 0 0,1 0 1 0 0,-1 0-1 0 0,0 1 0 0 0,0 0 0 0 0,0 0 1 0 0,0 0-1 0 0,0 0 0 0 0,-1 1 0 0 0,-9-5 1 0 0,0 3-171 0 0,-1 0 0 0 0,1 0 1 0 0,-1 2-1 0 0,0 0 1 0 0,0 0-1 0 0,0 1 1 0 0,0 1-1 0 0,0 1 1 0 0,0 0-1 0 0,0 1 1 0 0,-21 5-1 0 0,8 0-1825 0 0,-42 17-1 0 0,-22 18-7453 0 0,83-39 8441 0 0,2-2-904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2.05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67 37 5625 0 0,'-5'0'625'0'0,"0"1"-1"0"0,0 0 0 0 0,0 0 0 0 0,0 0 1 0 0,-8 3-1 0 0,11-3-408 0 0,0-1 0 0 0,1 1 0 0 0,-1-1 0 0 0,1 1 0 0 0,-1 0 0 0 0,0 0 0 0 0,1 0 1 0 0,-1 0-1 0 0,1 0 0 0 0,0 0 0 0 0,-1 0 0 0 0,1 1 0 0 0,0-1 0 0 0,0 0 0 0 0,0 1 0 0 0,-1-1 0 0 0,2 1 0 0 0,-1-1 0 0 0,-1 3 0 0 0,2-3-97 0 0,0 0 0 0 0,1 0 0 0 0,-1 0 0 0 0,0 0 0 0 0,1 0 0 0 0,-1 0 0 0 0,0-1 0 0 0,1 1 0 0 0,-1 0 0 0 0,1 0 0 0 0,0 0 0 0 0,-1-1 0 0 0,1 1 0 0 0,0 0 0 0 0,-1-1 0 0 0,1 1 0 0 0,0 0 0 0 0,0-1 0 0 0,-1 1 0 0 0,1-1 0 0 0,0 1 0 0 0,0-1 0 0 0,0 1 1 0 0,0-1-1 0 0,0 0 0 0 0,0 0 0 0 0,0 1 0 0 0,1-1 0 0 0,34 9 675 0 0,-31-8-600 0 0,23 4 20 0 0,0-1 0 0 0,0-1 0 0 0,1-2 0 0 0,31-2 0 0 0,117-18-190 0 0,-123 12-23 0 0,-36 5-73 0 0,180-31-1639 0 0,-184 29 695 0 0,0-6-5084 0 0,-14 10 5801 0 0,1-1 1 0 0,-1 1-1 0 0,0-1 1 0 0,1 0-1 0 0,-1 1 1 0 0,0-1-1 0 0,0 1 1 0 0,0-1-1 0 0,0 0 1 0 0,1 1-1 0 0,-1-1 1 0 0,0 0-1 0 0,0 1 1 0 0,0-1-1 0 0,0 0 1 0 0,0 1-1 0 0,-1-1 1 0 0,1 0-1 0 0,0 1 1 0 0,0-2-1 0 0,-8-11-1014 0 0,3 6-585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2.37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55 1 6393 0 0,'-3'0'198'0'0,"1"0"0"0"0,-1 1 0 0 0,1-1-1 0 0,0 1 1 0 0,-1-1 0 0 0,1 1 0 0 0,-1 0 0 0 0,1 0-1 0 0,0 0 1 0 0,0 1 0 0 0,0-1 0 0 0,-1 0-1 0 0,1 1 1 0 0,0-1 0 0 0,1 1 0 0 0,-1 0 0 0 0,0 0-1 0 0,0 0 1 0 0,1 0 0 0 0,-1 0 0 0 0,1 0-1 0 0,0 0 1 0 0,0 0 0 0 0,-1 0 0 0 0,1 1 0 0 0,1-1-1 0 0,-1 0 1 0 0,0 1 0 0 0,0-1 0 0 0,1 1-1 0 0,0-1 1 0 0,-1 1 0 0 0,1 2 0 0 0,0 0-6 0 0,1-1 0 0 0,0 1 0 0 0,-1-1 0 0 0,2 1 0 0 0,-1-1 0 0 0,0 0 0 0 0,1 0 0 0 0,0 1 0 0 0,0-1 0 0 0,0 0 0 0 0,0 0 0 0 0,0-1 0 0 0,1 1 0 0 0,0-1 0 0 0,0 1 0 0 0,0-1 0 0 0,6 5 0 0 0,18 13 179 0 0,-16-14-282 0 0,-1 1 1 0 0,0 0-1 0 0,0 0 0 0 0,-1 1 1 0 0,16 19-1 0 0,-23-25-77 0 0,0 0 1 0 0,-1 1 0 0 0,1-1-1 0 0,-1 0 1 0 0,0 0-1 0 0,0 1 1 0 0,0-1-1 0 0,0 0 1 0 0,0 1-1 0 0,-1-1 1 0 0,1 1 0 0 0,-1-1-1 0 0,0 1 1 0 0,0-1-1 0 0,-1 1 1 0 0,1-1-1 0 0,-1 1 1 0 0,1-1-1 0 0,-1 0 1 0 0,0 1 0 0 0,-1-1-1 0 0,1 0 1 0 0,0 1-1 0 0,-1-1 1 0 0,0 0-1 0 0,-3 5 1 0 0,-2 2 10 0 0,0 0 0 0 0,-1 0 1 0 0,0 0-1 0 0,0-1 0 0 0,-1-1 0 0 0,0 1 1 0 0,-1-2-1 0 0,1 1 0 0 0,-2-1 1 0 0,-13 7-1 0 0,24-14-30 0 0,0 0 0 0 0,0 1 0 0 0,-1-1 0 0 0,1 0 1 0 0,0 0-1 0 0,-1 0 0 0 0,1 0 0 0 0,0 1 0 0 0,-1-1 0 0 0,1 0 1 0 0,0 0-1 0 0,-1 0 0 0 0,1 0 0 0 0,0 0 0 0 0,-1 0 0 0 0,1 0 0 0 0,0 0 1 0 0,-1 0-1 0 0,1 0 0 0 0,0 0 0 0 0,-1 0 0 0 0,1 0 0 0 0,0 0 1 0 0,-1-1-1 0 0,1 1 0 0 0,0 0 0 0 0,-1 0 0 0 0,1 0 0 0 0,0 0 0 0 0,0-1 1 0 0,-1 1-1 0 0,1 0 0 0 0,0 0 0 0 0,-1 0 0 0 0,1-1 0 0 0,2-12-603 0 0,13-14-924 0 0,-2 15-9 0 0,-1 0 0 0 0,2 0 0 0 0,0 1 0 0 0,0 1 0 0 0,1 0 0 0 0,18-9 0 0 0,-4 2 170 0 0,7-4-1226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2.7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 1 4817 0 0,'-2'4'628'0'0,"1"0"1"0"0,0 1-1 0 0,0-1 0 0 0,0 1 1 0 0,0 0-1 0 0,1-1 1 0 0,-1 1-1 0 0,1 0 0 0 0,1 4 1 0 0,6 46 1368 0 0,-6-47-1535 0 0,18 126 1767 0 0,4 215 1 0 0,-23-343-2225 0 0,0-4-15 0 0,1 1 0 0 0,-1-1 0 0 0,0 1 0 0 0,0-1 0 0 0,-1 0 0 0 0,1 1 0 0 0,0-1 0 0 0,-1 1 0 0 0,1-1 0 0 0,-1 0 0 0 0,0 1 0 0 0,-1 2 0 0 0,0-8-397 0 0,1 1-1 0 0,0-1 0 0 0,0 0 0 0 0,0 0 0 0 0,0 0 0 0 0,0 0 0 0 0,1 1 0 0 0,-1-1 0 0 0,1-4 0 0 0,-3-25-4478 0 0,3-46 0 0 0,1 33 3274 0 0,-1 16-171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3.08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38 10266 0 0,'-1'0'96'0'0,"1"0"-1"0"0,0 1 0 0 0,-1-1 1 0 0,1 0-1 0 0,0 0 1 0 0,0 1-1 0 0,-1-1 0 0 0,1 0 1 0 0,0 1-1 0 0,0-1 0 0 0,-1 0 1 0 0,1 1-1 0 0,0-1 1 0 0,0 0-1 0 0,0 1 0 0 0,0-1 1 0 0,-1 0-1 0 0,1 1 1 0 0,0-1-1 0 0,0 1 0 0 0,0-1 1 0 0,0 0-1 0 0,0 1 0 0 0,0-1 1 0 0,0 1-1 0 0,0-1 1 0 0,0 0-1 0 0,0 1 0 0 0,0-1 1 0 0,0 1-1 0 0,1-1 1 0 0,-1 0-1 0 0,0 1 0 0 0,13 5 1226 0 0,21-6 87 0 0,38-25-210 0 0,-62 20-1177 0 0,0 0 0 0 0,1 1 0 0 0,-1 0-1 0 0,1 1 1 0 0,0 0 0 0 0,0 1 0 0 0,1 0 0 0 0,-1 0-1 0 0,0 2 1 0 0,18 0 0 0 0,-28 0-20 0 0,1 0 0 0 0,-1 0 0 0 0,0 0 0 0 0,0 1 0 0 0,0-1 0 0 0,0 0 0 0 0,1 1 0 0 0,-1-1 0 0 0,0 1 0 0 0,0-1 0 0 0,0 1 0 0 0,0 0 1 0 0,0 0-1 0 0,0-1 0 0 0,0 1 0 0 0,-1 0 0 0 0,1 0 0 0 0,0 0 0 0 0,0 0 0 0 0,0 0 0 0 0,-1 0 0 0 0,1 0 0 0 0,-1 0 0 0 0,1 0 0 0 0,-1 0 0 0 0,1 0 0 0 0,0 2 0 0 0,-1 0 7 0 0,0 0 0 0 0,0 0 0 0 0,0 0 0 0 0,0 0-1 0 0,-1 0 1 0 0,1 0 0 0 0,-1 0 0 0 0,1 0 0 0 0,-1 0 0 0 0,0-1 0 0 0,-2 4 0 0 0,-2 6 26 0 0,-2 0 1 0 0,1-1-1 0 0,-2 0 1 0 0,-8 11-1 0 0,-5 2 54 0 0,-1-1 0 0 0,-39 34 0 0 0,46-46-73 0 0,1 0 1 0 0,-2-1-1 0 0,1 0 0 0 0,-1-2 0 0 0,-1 0 1 0 0,-16 6-1 0 0,33-14-36 0 0,0 0 0 0 0,0 0 0 0 0,0 0 0 0 0,0 0 0 0 0,0 0 0 0 0,0 0 0 0 0,0 0 0 0 0,0 0 0 0 0,0 0 0 0 0,0 0 0 0 0,0 0 0 0 0,0 0 0 0 0,0-1 0 0 0,0 1 0 0 0,0 0 0 0 0,0 0 0 0 0,0 0 0 0 0,0 0 0 0 0,0 0 0 0 0,0 0 0 0 0,0 0 0 0 0,0 0 0 0 0,0 0 0 0 0,0 0 0 0 0,0 0 0 0 0,0 0 0 0 0,0 0 0 0 0,0-1 0 0 0,0 1 0 0 0,0 0 0 0 0,0 0 0 0 0,0 0 0 0 0,0 0 0 0 0,0 0 0 0 0,-1 0 0 0 0,1 0 0 0 0,0 0 0 0 0,0 0 0 0 0,0 0 0 0 0,0 0 0 0 0,0 0 0 0 0,0 0 0 0 0,0 0 0 0 0,0 0 0 0 0,0 0 0 0 0,0 0 0 0 0,0 0 0 0 0,0 0 0 0 0,10-11-1501 0 0,16-10-2210 0 0,24-8-2663 0 0,1 2 3455 0 0,-45 24 2769 0 0,17-9-1652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3.45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 40 2521 0 0,'2'-7'1089'0'0,"0"0"3488"0"0,-8 14-1242 0 0,4-3-2958 0 0,0 0 0 0 0,1 0 0 0 0,-1 1-1 0 0,1-1 1 0 0,0 0 0 0 0,0 1 0 0 0,0-1-1 0 0,1 1 1 0 0,-1 6 0 0 0,2 45 963 0 0,0-50-1178 0 0,-1 5 32 0 0,2 20 765 0 0,10 59-1 0 0,-10-82-835 0 0,0-1 0 0 0,0 1 0 0 0,1-1 0 0 0,-1 1 0 0 0,2-1 0 0 0,-1 0 0 0 0,1 0 0 0 0,0 0 0 0 0,1 0 0 0 0,-1-1 0 0 0,1 0 0 0 0,11 11 0 0 0,-15-17-107 0 0,0 1 0 0 0,-1-1 1 0 0,1 0-1 0 0,0 1 0 0 0,0-1 0 0 0,0 0 1 0 0,0 1-1 0 0,0-1 0 0 0,0 0 0 0 0,0 0 1 0 0,0 0-1 0 0,0 0 0 0 0,0 0 1 0 0,0 0-1 0 0,1 0 0 0 0,-1-1 0 0 0,-1 1 1 0 0,1 0-1 0 0,0 0 0 0 0,0-1 1 0 0,0 1-1 0 0,0-1 0 0 0,0 1 0 0 0,0-1 1 0 0,0 1-1 0 0,0-1 0 0 0,0 1 0 0 0,-1-1 1 0 0,1 0-1 0 0,0 0 0 0 0,-1 1 1 0 0,1-1-1 0 0,0 0 0 0 0,-1 0 0 0 0,1 0 1 0 0,0-1-1 0 0,23-35 158 0 0,-23 34-173 0 0,20-43-487 0 0,-3-1 0 0 0,-1-1 0 0 0,13-65 0 0 0,-27 100 164 0 0,-1-1 1 0 0,0 1 0 0 0,0-20-1 0 0,-8 39 140 0 0,0 7 225 0 0,2 6 91 0 0,0-1-1 0 0,1 1 0 0 0,2-1 0 0 0,0 1 0 0 0,2 28 1 0 0,0-34-24 0 0,0 1-1 0 0,1-1 1 0 0,1 0 0 0 0,0 0 0 0 0,1 0 0 0 0,0 0 0 0 0,1-1 0 0 0,9 18 0 0 0,-11-26-92 0 0,0 0 0 0 0,0 0 0 0 0,0 0 0 0 0,1 0 0 0 0,0 0 0 0 0,-1-1 1 0 0,1 0-1 0 0,0 1 0 0 0,1-1 0 0 0,-1-1 0 0 0,6 4 0 0 0,-8-6-112 0 0,-1 1 0 0 0,1 0-1 0 0,-1-1 1 0 0,1 1 0 0 0,0-1-1 0 0,-1 1 1 0 0,1-1 0 0 0,-1 0 0 0 0,1 0-1 0 0,0 0 1 0 0,-1 0 0 0 0,1 0 0 0 0,0 0-1 0 0,-1 0 1 0 0,1 0 0 0 0,0-1-1 0 0,-1 1 1 0 0,1-1 0 0 0,-1 1 0 0 0,1-1-1 0 0,-1 0 1 0 0,1 1 0 0 0,-1-1 0 0 0,1 0-1 0 0,-1 0 1 0 0,0 0 0 0 0,0 0-1 0 0,1 0 1 0 0,-1 0 0 0 0,0-1 0 0 0,0 1-1 0 0,0 0 1 0 0,0 0 0 0 0,0-1 0 0 0,0 1-1 0 0,-1-1 1 0 0,1 1 0 0 0,0-3-1 0 0,3-4-1856 0 0,-1-1 0 0 0,0 0-1 0 0,0 1 1 0 0,2-19-1 0 0,-3-16-1772 0 0,-2 21 1598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3.78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46 2865 0 0,'-1'0'202'0'0,"1"-1"0"0"0,1 0 0 0 0,-1 0 0 0 0,0 0 0 0 0,0 0 0 0 0,0 0 0 0 0,0 1 0 0 0,1-1 0 0 0,-1 0 0 0 0,0 0 0 0 0,1 0 0 0 0,-1 0 0 0 0,0 1 0 0 0,1-1 0 0 0,-1 0 0 0 0,1 1 0 0 0,-1-1 0 0 0,2-1 1 0 0,2 4 3314 0 0,-2 9-1583 0 0,7 246 5984 0 0,28 127-5545 0 0,22-95-2049 0 0,-74-347-5092 0 0,-24-97-7267 0 0,19 50 8055 0 0,16 76 2481 0 0</inkml:trace>
  <inkml:trace contextRef="#ctx0" brushRef="#br0" timeOffset="1">47 344 4865 0 0,'1'-20'2569'0'0,"0"0"1"0"0,6-28-1 0 0,-3 29-2063 0 0,1-1 0 0 0,1 1 0 0 0,0 1 0 0 0,1-1 0 0 0,1 1 0 0 0,1 0-1 0 0,0 1 1 0 0,22-30 0 0 0,-25 41-304 0 0,-1 0 0 0 0,1 0 0 0 0,0 0 0 0 0,1 1 0 0 0,-1-1-1 0 0,1 2 1 0 0,0-1 0 0 0,12-5 0 0 0,-17 9-143 0 0,1 0 0 0 0,-1 0 0 0 0,1 0 0 0 0,0 0 0 0 0,-1 0 0 0 0,1 1 0 0 0,0-1-1 0 0,-1 1 1 0 0,1 0 0 0 0,0 0 0 0 0,0 0 0 0 0,-1 0 0 0 0,1 1 0 0 0,0-1 0 0 0,-1 1 0 0 0,1-1 0 0 0,0 1 0 0 0,-1 0 0 0 0,1 0 0 0 0,-1 0 0 0 0,1 0 0 0 0,-1 1 0 0 0,0-1-1 0 0,1 1 1 0 0,-1-1 0 0 0,0 1 0 0 0,0 0 0 0 0,0 0 0 0 0,2 3 0 0 0,11 14 146 0 0,-1 1-1 0 0,-1 1 1 0 0,-1 0-1 0 0,-2 1 1 0 0,1 0-1 0 0,-2 1 1 0 0,6 25-1 0 0,-14-45-182 0 0,0 0-1 0 0,0 0 1 0 0,0 0-1 0 0,-1 0 1 0 0,1 1-1 0 0,-1-1 1 0 0,0 0-1 0 0,0 1 1 0 0,0-1 0 0 0,0 0-1 0 0,-1 0 1 0 0,1 1-1 0 0,-1-1 1 0 0,0 0-1 0 0,0 0 1 0 0,0 0-1 0 0,0 0 1 0 0,0 0-1 0 0,-1 0 1 0 0,-3 5-1 0 0,0-3 5 0 0,0 0-1 0 0,-1 0 1 0 0,0 0 0 0 0,0-1 0 0 0,0 1-1 0 0,0-2 1 0 0,-1 1 0 0 0,-7 3-1 0 0,-14 7-86 0 0,-25 13-291 0 0,-76 27 0 0 0,129-54 282 0 0,0 0 1 0 0,-1 0-1 0 0,1 1 1 0 0,0-1-1 0 0,0 0 1 0 0,0 0-1 0 0,0 0 1 0 0,0 0-1 0 0,-1 0 1 0 0,1 0-1 0 0,0 0 1 0 0,0 0-1 0 0,0 0 0 0 0,0 0 1 0 0,-1 0-1 0 0,1 0 1 0 0,0 0-1 0 0,0 0 1 0 0,0 0-1 0 0,0 0 1 0 0,-1 0-1 0 0,1 0 1 0 0,0 0-1 0 0,0 0 1 0 0,0 0-1 0 0,0 0 1 0 0,-1 0-1 0 0,1 0 1 0 0,0 0-1 0 0,0 0 1 0 0,0 0-1 0 0,0 0 1 0 0,-1 0-1 0 0,1 0 1 0 0,0-1-1 0 0,0 1 0 0 0,0 0 1 0 0,0 0-1 0 0,0 0 1 0 0,0 0-1 0 0,0 0 1 0 0,-1-1-1 0 0,1 1 1 0 0,0 0-1 0 0,0 0 1 0 0,0 0-1 0 0,0 0 1 0 0,0 0-1 0 0,0-1 1 0 0,0 1-1 0 0,0 0 1 0 0,5-12-4296 0 0,11-11-2476 0 0,-3 9 3898 0 0,2-2-574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4.4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44 0 6633 0 0,'-2'1'230'0'0,"-1"1"-1"0"0,1-1 1 0 0,0 1-1 0 0,0-1 1 0 0,0 1-1 0 0,0 0 0 0 0,0-1 1 0 0,0 1-1 0 0,1 0 1 0 0,-1 0-1 0 0,1 1 1 0 0,-1-1-1 0 0,1 0 1 0 0,0 0-1 0 0,0 1 0 0 0,0-1 1 0 0,0 0-1 0 0,0 1 1 0 0,0-1-1 0 0,0 5 1 0 0,-7 56 352 0 0,7-56-188 0 0,-1 50 681 0 0,3 0 0 0 0,10 80-1 0 0,30 112 57 0 0,-39-239-1090 0 0,1 6 9 0 0,-2-7-39 0 0,1 1 1 0 0,0 0-1 0 0,0 0 0 0 0,1 0 0 0 0,0-1 1 0 0,10 18-1 0 0,-13-27-44 0 0,0 0 1 0 0,0 0-1 0 0,0 0 1 0 0,0 0-1 0 0,0 1 1 0 0,0-1-1 0 0,0 0 0 0 0,1 0 1 0 0,-1 0-1 0 0,0 0 1 0 0,0 0-1 0 0,0 0 1 0 0,0 0-1 0 0,0 0 1 0 0,1 0-1 0 0,-1 0 0 0 0,0 0 1 0 0,0 0-1 0 0,0 0 1 0 0,0 0-1 0 0,1 0 1 0 0,-1 0-1 0 0,0 0 0 0 0,0 0 1 0 0,0 0-1 0 0,0 0 1 0 0,1 0-1 0 0,-1 0 1 0 0,0 0-1 0 0,0 0 1 0 0,0 0-1 0 0,0 0 0 0 0,0 0 1 0 0,1 0-1 0 0,-1 0 1 0 0,0 0-1 0 0,0-1 1 0 0,0 1-1 0 0,0 0 0 0 0,0 0 1 0 0,0 0-1 0 0,1 0 1 0 0,-1 0-1 0 0,0 0 1 0 0,0 0-1 0 0,0-1 1 0 0,0 1-1 0 0,0 0 0 0 0,8-14-2189 0 0,4-18-2364 0 0,-11 30 4065 0 0,21-61-4778 0 0,-14 36 3234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4.7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65 196 8042 0 0,'-6'13'1555'0'0,"1"1"1"0"0,-8 24-1 0 0,9-20-1164 0 0,0 0 0 0 0,2 0 0 0 0,0 0 0 0 0,0 1 0 0 0,2-1 1 0 0,0 1-1 0 0,4 20 0 0 0,-4-35-411 0 0,1-1 1 0 0,0 0-1 0 0,0 1 1 0 0,0-1 0 0 0,0 0-1 0 0,0 0 1 0 0,0 0-1 0 0,1 0 1 0 0,2 3-1 0 0,-4-6-21 0 0,0 1 0 0 0,0-1-1 0 0,0 0 1 0 0,0 0 0 0 0,0 0-1 0 0,1 0 1 0 0,-1 0 0 0 0,0 0-1 0 0,0 0 1 0 0,0 0 0 0 0,0 0-1 0 0,0 0 1 0 0,0 1-1 0 0,1-1 1 0 0,-1 0 0 0 0,0 0-1 0 0,0 0 1 0 0,0 0 0 0 0,0 0-1 0 0,0 0 1 0 0,1 0 0 0 0,-1 0-1 0 0,0 0 1 0 0,0 0 0 0 0,0 0-1 0 0,0 0 1 0 0,0 0 0 0 0,1 0-1 0 0,-1 0 1 0 0,0 0 0 0 0,0 0-1 0 0,0-1 1 0 0,0 1 0 0 0,0 0-1 0 0,1 0 1 0 0,-1 0 0 0 0,0 0-1 0 0,0 0 1 0 0,0 0-1 0 0,0 0 1 0 0,0 0 0 0 0,0 0-1 0 0,0-1 1 0 0,0 1 0 0 0,1 0-1 0 0,-1 0 1 0 0,0 0 0 0 0,0 0-1 0 0,0 0 1 0 0,0 0 0 0 0,0-1-1 0 0,0 1 1 0 0,0 0 0 0 0,0 0-1 0 0,3-23-4533 0 0,-5-5 353 0 0,-4-14 2056 0 0,4 31 1873 0 0,-1-7-1259 0 0</inkml:trace>
  <inkml:trace contextRef="#ctx0" brushRef="#br0" timeOffset="1">0 66 5689 0 0,'13'4'7528'0'0,"-10"-3"-7400"0"0,-1 1 0 0 0,1-1 0 0 0,0 0 0 0 0,0 0 0 0 0,0 0 0 0 0,0-1-1 0 0,0 1 1 0 0,0-1 0 0 0,4 1 0 0 0,-5-2-49 0 0,30-1-408 0 0,50-12 0 0 0,-73 12-715 0 0,0-1 0 0 0,-1 0 0 0 0,1 0 0 0 0,0-1 0 0 0,-1 0 0 0 0,0 0 0 0 0,0-1 0 0 0,0 0 0 0 0,-1 0 0 0 0,10-9 0 0 0,-8 5-757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8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 1 9474 0 0,'-1'0'126'0'0,"-1"0"-1"0"0,1 1 1 0 0,0 0 0 0 0,0-1-1 0 0,0 1 1 0 0,0 0-1 0 0,0-1 1 0 0,0 1 0 0 0,0 0-1 0 0,1 0 1 0 0,-1 0 0 0 0,0 0-1 0 0,0 0 1 0 0,1 0-1 0 0,-1 0 1 0 0,0 0 0 0 0,1 0-1 0 0,-1 0 1 0 0,1 0 0 0 0,-1 1-1 0 0,1-1 1 0 0,0 0-1 0 0,0 0 1 0 0,-1 0 0 0 0,1 1-1 0 0,0 1 1 0 0,-4 39 1273 0 0,4-39-1194 0 0,-2 67 817 0 0,4 0 1 0 0,2 0 0 0 0,4 0-1 0 0,3-1 1 0 0,23 83 0 0 0,-28-135-953 0 0,-1 1 1 0 0,2-1-1 0 0,1-1 1 0 0,12 22-1 0 0,-17-33-36 0 0,0 0 0 0 0,0 0 1 0 0,1 0-1 0 0,-1 0 0 0 0,1-1 0 0 0,1 1 0 0 0,-1-1 1 0 0,0 0-1 0 0,1-1 0 0 0,0 1 0 0 0,0-1 0 0 0,0 0 1 0 0,0 0-1 0 0,1 0 0 0 0,-1-1 0 0 0,11 4 0 0 0,-14-6-83 0 0,0 0 0 0 0,0 0 0 0 0,-1 0 0 0 0,1 0 0 0 0,0 0 0 0 0,-1 0 0 0 0,1 0 0 0 0,0 0 0 0 0,-1-1 0 0 0,1 1-1 0 0,0-1 1 0 0,-1 1 0 0 0,1-1 0 0 0,-1 0 0 0 0,1 0 0 0 0,-1 1 0 0 0,1-1 0 0 0,-1 0 0 0 0,1 0 0 0 0,0-2 0 0 0,1 0-168 0 0,0 0 0 0 0,-1 0 1 0 0,1 0-1 0 0,-1-1 1 0 0,0 1-1 0 0,0-1 0 0 0,0 1 1 0 0,2-6-1 0 0,-2 1-718 0 0,1 0 0 0 0,-1 0 0 0 0,0 0 0 0 0,-1 0 0 0 0,0 0 0 0 0,0 0 0 0 0,-1 0 0 0 0,-1-10-1 0 0,1 14 283 0 0,-1 0-1 0 0,1-1 1 0 0,-1 1-1 0 0,-1 0 0 0 0,1 0 1 0 0,0 0-1 0 0,-1 0 1 0 0,-3-6-1 0 0,-2 3-1919 0 0</inkml:trace>
  <inkml:trace contextRef="#ctx0" brushRef="#br0" timeOffset="1">45 513 12363 0 0,'-6'-2'583'0'0,"3"1"-438"0"0,0 0-1 0 0,1 1 1 0 0,-1-1 0 0 0,0 0-1 0 0,0 1 1 0 0,0 0 0 0 0,0-1-1 0 0,0 1 1 0 0,0 0 0 0 0,0 1-1 0 0,-3 0 1 0 0,125-45 1917 0 0,-63 22-2537 0 0,113-26 1 0 0,-15 15-9121 0 0,-144 31 8493 0 0,12-3-2108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5.11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3721 0 0,'3'58'5790'0'0,"14"82"0"0"0,2 39-2752 0 0,-20 111-677 0 0,-1-268-2126 0 0,1-21-11 0 0,2-13-113 0 0,3-25-188 0 0,13-92-374 0 0,-14 113 265 0 0,1-1 0 0 0,1 0 0 0 0,0 1 0 0 0,1 0 1 0 0,11-20-1 0 0,-15 32 177 0 0,0 1 1 0 0,0 0-1 0 0,1 0 1 0 0,-1 0-1 0 0,1 0 0 0 0,-1 0 1 0 0,1 0-1 0 0,0 0 1 0 0,0 1-1 0 0,0 0 1 0 0,1 0-1 0 0,-1 0 0 0 0,0 0 1 0 0,1 0-1 0 0,-1 0 1 0 0,1 1-1 0 0,0 0 1 0 0,-1 0-1 0 0,1 0 0 0 0,0 0 1 0 0,0 0-1 0 0,0 1 1 0 0,0 0-1 0 0,0-1 1 0 0,0 1-1 0 0,-1 1 0 0 0,1-1 1 0 0,0 1-1 0 0,0-1 1 0 0,0 1-1 0 0,0 0 0 0 0,-1 1 1 0 0,1-1-1 0 0,-1 1 1 0 0,1-1-1 0 0,-1 1 1 0 0,1 0-1 0 0,-1 0 0 0 0,0 1 1 0 0,0-1-1 0 0,3 4 1 0 0,2 1 52 0 0,0 0 1 0 0,0 1-1 0 0,-1 0 1 0 0,0 1-1 0 0,0 0 1 0 0,-1 0-1 0 0,0 0 1 0 0,-1 1-1 0 0,0 0 1 0 0,4 10-1 0 0,-8-17-22 0 0,1 1 0 0 0,-1-1 0 0 0,-1 0 0 0 0,1 1 0 0 0,0-1-1 0 0,-1 1 1 0 0,0-1 0 0 0,1 1 0 0 0,-1-1 0 0 0,-1 1 0 0 0,1-1 0 0 0,-1 1 0 0 0,1-1-1 0 0,-1 1 1 0 0,0-1 0 0 0,0 0 0 0 0,0 1 0 0 0,-1-1 0 0 0,1 0 0 0 0,-1 0 0 0 0,0 0-1 0 0,1 0 1 0 0,-2 0 0 0 0,1 0 0 0 0,0-1 0 0 0,0 1 0 0 0,-1-1 0 0 0,1 1-1 0 0,-1-1 1 0 0,0 0 0 0 0,0 0 0 0 0,0 0 0 0 0,0 0 0 0 0,-5 1 0 0 0,-2 1-175 0 0,0 0 1 0 0,-1 0 0 0 0,0-1 0 0 0,1-1-1 0 0,-1 0 1 0 0,0-1 0 0 0,-1 0 0 0 0,1 0-1 0 0,0-1 1 0 0,0-1 0 0 0,0 1 0 0 0,0-2-1 0 0,0 0 1 0 0,0 0 0 0 0,0-1-1 0 0,-16-7 1 0 0,25 10-90 0 0,1-1-1 0 0,-1 0 1 0 0,1 0-1 0 0,0 0 1 0 0,0 0-1 0 0,-1 0 1 0 0,1 0-1 0 0,0 0 1 0 0,0 0-1 0 0,0-1 1 0 0,0 1-1 0 0,0 0 1 0 0,0-1 0 0 0,1 1-1 0 0,-1 0 1 0 0,0-1-1 0 0,1 1 1 0 0,-1-1-1 0 0,1 1 1 0 0,-1-1-1 0 0,1 1 1 0 0,-1-3-1 0 0,2 0-210 0 0,-1 1 0 0 0,0-1-1 0 0,1 1 1 0 0,-1 0 0 0 0,1 0 0 0 0,0-1-1 0 0,0 1 1 0 0,0 0 0 0 0,1 0-1 0 0,1-4 1 0 0,6-7-736 0 0,0 0 0 0 0,1 1 0 0 0,17-17 0 0 0,-23 25 1313 0 0,72-70-852 0 0,-56 58-730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06.3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0 129 2072 0 0,'23'-9'531'0'0,"-17"5"253"0"0,0 1 0 0 0,1 1 0 0 0,-1-1-1 0 0,1 1 1 0 0,12-2 0 0 0,-17 4-586 0 0,-1 0 0 0 0,1 0 1 0 0,0 0-1 0 0,-1 0 0 0 0,1 0 0 0 0,-1 0 0 0 0,1 1 1 0 0,0-1-1 0 0,-1 1 0 0 0,1-1 0 0 0,-1 1 0 0 0,1-1 1 0 0,-1 1-1 0 0,1 0 0 0 0,-1 0 0 0 0,0 0 0 0 0,1 0 1 0 0,-1 0-1 0 0,0 0 0 0 0,0 0 0 0 0,0 0 1 0 0,0 0-1 0 0,0 1 0 0 0,0-1 0 0 0,0 0 0 0 0,0 1 1 0 0,0-1-1 0 0,-1 1 0 0 0,2 2 0 0 0,15 43 1598 0 0,-2 1 0 0 0,15 84 0 0 0,-11-40-877 0 0,-16-80-790 0 0,-1-6-72 0 0,0 0 0 0 0,-1 0 0 0 0,0 0-1 0 0,0 0 1 0 0,0 1 0 0 0,-1-1 0 0 0,0 11 0 0 0,0-17-52 0 0,0 0-1 0 0,0 0 1 0 0,0 0 0 0 0,0 0-1 0 0,0 0 1 0 0,0 1 0 0 0,0-1-1 0 0,-1 0 1 0 0,1 0-1 0 0,0 0 1 0 0,0 0 0 0 0,0 0-1 0 0,0 1 1 0 0,0-1 0 0 0,0 0-1 0 0,0 0 1 0 0,0 0 0 0 0,-1 0-1 0 0,1 0 1 0 0,0 0 0 0 0,0 1-1 0 0,0-1 1 0 0,0 0 0 0 0,0 0-1 0 0,0 0 1 0 0,-1 0-1 0 0,1 0 1 0 0,0 0 0 0 0,0 0-1 0 0,0 0 1 0 0,0 0 0 0 0,-1 0-1 0 0,1 0 1 0 0,0 0 0 0 0,0 0-1 0 0,0 0 1 0 0,0 0 0 0 0,-1 0-1 0 0,1 0 1 0 0,0 0 0 0 0,0 0-1 0 0,0 0 1 0 0,0 0-1 0 0,0 0 1 0 0,-1 0 0 0 0,1 0-1 0 0,0 0 1 0 0,0-1 0 0 0,0 1-1 0 0,0 0 1 0 0,-1 0 0 0 0,-9-10 65 0 0,-5-13-90 0 0,5 1-134 0 0,1 0 0 0 0,-11-40 0 0 0,18 54 110 0 0,1-1 1 0 0,-1 1-1 0 0,1 0 0 0 0,1 0 1 0 0,-1 0-1 0 0,2-1 1 0 0,-1 1-1 0 0,1 0 0 0 0,0-1 1 0 0,0 1-1 0 0,5-13 0 0 0,-4 18 36 0 0,-1-1 0 0 0,1 1-1 0 0,0 0 1 0 0,0-1-1 0 0,1 1 1 0 0,-1 0-1 0 0,0 0 1 0 0,1 1-1 0 0,0-1 1 0 0,0 0-1 0 0,0 1 1 0 0,0 0-1 0 0,0-1 1 0 0,0 1 0 0 0,1 0-1 0 0,-1 1 1 0 0,1-1-1 0 0,-1 1 1 0 0,1-1-1 0 0,0 1 1 0 0,-1 0-1 0 0,1 1 1 0 0,0-1-1 0 0,0 1 1 0 0,6-1-1 0 0,9 1 8 0 0,1 1 0 0 0,-1 1 0 0 0,0 1 0 0 0,20 5 0 0 0,2 0-48 0 0,-30-6 14 0 0,-1-1 0 0 0,1 0 1 0 0,0 0-1 0 0,0-2 0 0 0,-1 1 1 0 0,1-1-1 0 0,-1-1 0 0 0,15-3 1 0 0,-21 4-225 0 0,-1-1 1 0 0,1 1 0 0 0,0-1 0 0 0,0 0-1 0 0,-1 0 1 0 0,1 0 0 0 0,-1-1-1 0 0,1 1 1 0 0,-1-1 0 0 0,0 0 0 0 0,0 1-1 0 0,0-2 1 0 0,-1 1 0 0 0,1 0 0 0 0,-1 0-1 0 0,0-1 1 0 0,1 0 0 0 0,-2 1-1 0 0,1-1 1 0 0,0 0 0 0 0,-1 0 0 0 0,1 0-1 0 0,0-8 1 0 0,3-24-1109 0 0,-5 35 1399 0 0,1 0 0 0 0,-1 0 0 0 0,0 0-1 0 0,0 0 1 0 0,0 0 0 0 0,0 0 0 0 0,0 0 0 0 0,0 0 0 0 0,0 0 0 0 0,0 0 0 0 0,0 0 0 0 0,0 0 0 0 0,0 0 0 0 0,-1 0 0 0 0,1 0 0 0 0,0 0 0 0 0,-1 0 0 0 0,1 0-1 0 0,-1 0 1 0 0,1 1 0 0 0,-1-1 0 0 0,1 0 0 0 0,-1 0 0 0 0,1 0 0 0 0,-1 1 0 0 0,0-1 0 0 0,0 0 0 0 0,1 1 0 0 0,-1-1 0 0 0,-2 0 0 0 0,-2 3 124 0 0,-1 1 0 0 0,0 1 0 0 0,1-1 0 0 0,0 1 0 0 0,0 0 1 0 0,0 0-1 0 0,0 1 0 0 0,1 0 0 0 0,-7 7 0 0 0,0 2 258 0 0,1 0 0 0 0,0 1-1 0 0,1 0 1 0 0,1 0-1 0 0,1 1 1 0 0,0 0 0 0 0,1 0-1 0 0,-8 31 1 0 0,12-38-261 0 0,0 1 0 0 0,1 0 0 0 0,0 0 0 0 0,0 0 0 0 0,1 0 0 0 0,0-1 0 0 0,1 1-1 0 0,0 0 1 0 0,1 0 0 0 0,0 0 0 0 0,0-1 0 0 0,1 1 0 0 0,0-1 0 0 0,1 1 0 0 0,0-1 0 0 0,9 15 0 0 0,-11-21-141 0 0,0 0 0 0 0,0 0 0 0 0,0-1-1 0 0,0 1 1 0 0,1 0 0 0 0,-1-1 0 0 0,1 1 0 0 0,0-1 0 0 0,-1 0 0 0 0,1 0-1 0 0,0 0 1 0 0,0 0 0 0 0,0-1 0 0 0,1 1 0 0 0,-1-1 0 0 0,0 0-1 0 0,1 0 1 0 0,-1 0 0 0 0,0 0 0 0 0,1-1 0 0 0,-1 1 0 0 0,1-1 0 0 0,-1 0-1 0 0,1 0 1 0 0,-1 0 0 0 0,1 0 0 0 0,-1-1 0 0 0,5 0 0 0 0,-4-1-33 0 0,1 0 0 0 0,-1 0 0 0 0,0 0-1 0 0,1-1 1 0 0,-1 1 0 0 0,0-1 0 0 0,0 0 0 0 0,-1 0 0 0 0,1 0 0 0 0,0-1 0 0 0,-1 1 0 0 0,0-1 0 0 0,0 0 0 0 0,0 0 0 0 0,0 0 0 0 0,-1 0 0 0 0,0-1 0 0 0,0 1 0 0 0,3-8 0 0 0,1-4-509 0 0,-2 1 1 0 0,1-1 0 0 0,-2 0 0 0 0,0 0-1 0 0,-1-1 1 0 0,0 1 0 0 0,-2 0 0 0 0,0-1-1 0 0,0 1 1 0 0,-2-1 0 0 0,0 1 0 0 0,-4-16-1 0 0,-1-1-553 0 0,6 21 979 0 0,-1 1-1 0 0,-1 0 1 0 0,1-1 0 0 0,-2 1 0 0 0,0 0-1 0 0,0 1 1 0 0,-1-1 0 0 0,-10-16 0 0 0,58 135 5798 0 0,-20-59-4658 0 0,28 47-1 0 0,-41-79-932 0 0,1-1 1 0 0,1 0-1 0 0,0-1 1 0 0,1 0 0 0 0,1-1-1 0 0,18 16 1 0 0,-30-29-100 0 0,-1 0 0 0 0,0 0 0 0 0,0 0 0 0 0,0 0 0 0 0,1 0 0 0 0,-1 0 0 0 0,1 0 1 0 0,-1 0-1 0 0,0 0 0 0 0,1-1 0 0 0,0 1 0 0 0,-1 0 0 0 0,1-1 0 0 0,-1 0 0 0 0,1 1 1 0 0,0-1-1 0 0,-1 0 0 0 0,1 0 0 0 0,0 0 0 0 0,-1 0 0 0 0,1 0 0 0 0,-1 0 0 0 0,1 0 1 0 0,0-1-1 0 0,-1 1 0 0 0,1 0 0 0 0,-1-1 0 0 0,1 0 0 0 0,1 0 0 0 0,-1-1-42 0 0,0 0 0 0 0,0-1-1 0 0,-1 1 1 0 0,1 0 0 0 0,-1-1-1 0 0,1 1 1 0 0,-1-1 0 0 0,0 1-1 0 0,0-1 1 0 0,0 0 0 0 0,0 1-1 0 0,-1-1 1 0 0,1 0-1 0 0,-1 0 1 0 0,0 1 0 0 0,0-6-1 0 0,0-37-3024 0 0,-1 1 0 0 0,-11-56 0 0 0,0-19-2550 0 0,12 39 5556 0 0,0 78 273 0 0,0 1-1 0 0,0-1 1 0 0,0 0 0 0 0,0 1-1 0 0,1-1 1 0 0,-1 0-1 0 0,1 1 1 0 0,-1-1 0 0 0,1 1-1 0 0,-1-1 1 0 0,1 0-1 0 0,1-2 1 0 0,-1 4-107 0 0,-1 0-1 0 0,0 0 1 0 0,1 0-1 0 0,-1 0 1 0 0,0 0 0 0 0,1 0-1 0 0,-1 0 1 0 0,0 0 0 0 0,1 0-1 0 0,-1 0 1 0 0,0 0-1 0 0,1 0 1 0 0,-1 0 0 0 0,0 0-1 0 0,1 0 1 0 0,-1 1-1 0 0,0-1 1 0 0,1 0 0 0 0,-1 0-1 0 0,0 0 1 0 0,1 1 0 0 0,-1-1-1 0 0,0 0 1 0 0,0 0-1 0 0,1 0 1 0 0,-1 1 0 0 0,0-1-1 0 0,0 0 1 0 0,0 1-1 0 0,1-1 1 0 0,-1 0 0 0 0,0 1-1 0 0,0-1 1 0 0,0 0 0 0 0,0 1-1 0 0,21 44 5340 0 0,-18-37-5520 0 0,80 264 5278 0 0,-58-180-4566 0 0,-22-84-596 0 0,-2-5-31 0 0,0 0-1 0 0,0 0 1 0 0,0 0-1 0 0,0 0 0 0 0,-1 0 1 0 0,1 0-1 0 0,-1 0 1 0 0,0 0-1 0 0,0 1 1 0 0,0-1-1 0 0,0 0 1 0 0,-1 5-1 0 0,-26-41-101 0 0,21 25-52 0 0,2-1 0 0 0,-1 1 1 0 0,1-1-1 0 0,1 0 0 0 0,0 0 0 0 0,-4-14 0 0 0,-8-61-1238 0 0,13 69 1281 0 0,1 6 83 0 0,1-1-1 0 0,0 1 1 0 0,0-1 0 0 0,1 1 0 0 0,0-1 0 0 0,1 1-1 0 0,0-1 1 0 0,0 1 0 0 0,1 0 0 0 0,0 0-1 0 0,1 0 1 0 0,0 1 0 0 0,0-1 0 0 0,1 1-1 0 0,0 0 1 0 0,0 0 0 0 0,1 0 0 0 0,12-11 0 0 0,-16 16 9 0 0,1 0 0 0 0,0 1 1 0 0,1 0-1 0 0,-1 0 0 0 0,0-1 1 0 0,1 2-1 0 0,-1-1 1 0 0,1 0-1 0 0,-1 1 0 0 0,1 0 1 0 0,0 0-1 0 0,-1 0 1 0 0,1 0-1 0 0,0 0 0 0 0,0 1 1 0 0,0 0-1 0 0,0 0 1 0 0,0 0-1 0 0,0 0 0 0 0,-1 0 1 0 0,8 2-1 0 0,-3 1 18 0 0,1-1-1 0 0,-1 1 1 0 0,0 0 0 0 0,0 1-1 0 0,0 0 1 0 0,-1 0 0 0 0,1 1-1 0 0,10 9 1 0 0,-12-8 32 0 0,0-1 1 0 0,-1 1-1 0 0,0 1 1 0 0,0-1-1 0 0,-1 1 1 0 0,0 0 0 0 0,0 0-1 0 0,0 0 1 0 0,-1 0-1 0 0,0 1 1 0 0,0 0-1 0 0,-1-1 1 0 0,2 10-1 0 0,0 6 194 0 0,-1 1 1 0 0,0 1-1 0 0,-2 25 0 0 0,-1-47-210 0 0,0-1 1 0 0,0 1-1 0 0,0 0 0 0 0,1-1 0 0 0,-1 1 0 0 0,1-1 1 0 0,0 1-1 0 0,-1-1 0 0 0,1 1 0 0 0,0-1 0 0 0,0 1 1 0 0,1-1-1 0 0,-1 0 0 0 0,1 0 0 0 0,-1 0 0 0 0,1 0 1 0 0,2 3-1 0 0,-3-4-14 0 0,0-1 1 0 0,0 1-1 0 0,0-1 0 0 0,0 1 0 0 0,0-1 1 0 0,1 1-1 0 0,-1-1 0 0 0,0 0 1 0 0,0 0-1 0 0,0 1 0 0 0,0-1 1 0 0,1 0-1 0 0,-1 0 0 0 0,0 0 1 0 0,0 0-1 0 0,1 0 0 0 0,-1-1 1 0 0,0 1-1 0 0,0 0 0 0 0,0-1 1 0 0,0 1-1 0 0,1 0 0 0 0,-1-1 1 0 0,0 0-1 0 0,0 1 0 0 0,0-1 1 0 0,0 1-1 0 0,0-1 0 0 0,0 0 1 0 0,0 0-1 0 0,-1 0 0 0 0,1 0 1 0 0,0 1-1 0 0,0-1 0 0 0,0 0 1 0 0,-1 0-1 0 0,2-3 0 0 0,29-31-33 0 0,42-38-1 0 0,-44 47-464 0 0,-2-1 0 0 0,40-52 0 0 0,-64 75 445 0 0,-1 1-1 0 0,0-1 0 0 0,0 1 0 0 0,0-1 0 0 0,0 0 0 0 0,0 0 0 0 0,-1 0 0 0 0,0 0 1 0 0,2-8-1 0 0,-3 11 5 0 0,-1 4 15 0 0,0-1 0 0 0,0 1 0 0 0,1-1-1 0 0,-1 0 1 0 0,0 1 0 0 0,1-1 0 0 0,0 1 0 0 0,0-1 0 0 0,0 6 0 0 0,4 96 863 0 0,21 117 0 0 0,-10-117-198 0 0,0 117 0 0 0,-15-210-626 0 0,0-1 0 0 0,0 1 0 0 0,-2-1-1 0 0,1 0 1 0 0,-6 18 0 0 0,6-25-2 0 0,0 0 1 0 0,0-1-1 0 0,0 1 0 0 0,-1 0 0 0 0,1-1 1 0 0,-1 1-1 0 0,0-1 0 0 0,0 1 0 0 0,0-1 1 0 0,0 0-1 0 0,0 0 0 0 0,0 1 0 0 0,0-2 1 0 0,-1 1-1 0 0,1 0 0 0 0,-1 0 0 0 0,0-1 1 0 0,1 0-1 0 0,-1 1 0 0 0,0-1 0 0 0,0 0 1 0 0,0 0-1 0 0,0-1 0 0 0,-3 2 0 0 0,-20 2-60 0 0,0-2-1 0 0,0 0 0 0 0,-1-1 1 0 0,1-2-1 0 0,0-1 0 0 0,-1-1 0 0 0,1-1 1 0 0,0-1-1 0 0,1-1 0 0 0,-1-2 1 0 0,1 0-1 0 0,-36-18 0 0 0,57 24 38 0 0,0 0 0 0 0,0-1 0 0 0,0 1 0 0 0,1-1 0 0 0,-1 0 0 0 0,1 0 0 0 0,-7-6 0 0 0,10 8-3 0 0,-1 0 0 0 0,0-1 0 0 0,1 1-1 0 0,-1 0 1 0 0,1 0 0 0 0,-1 0 0 0 0,1-1 0 0 0,-1 1 0 0 0,1 0-1 0 0,0 0 1 0 0,0-1 0 0 0,-1 1 0 0 0,1 0 0 0 0,0-1 0 0 0,0 1-1 0 0,0 0 1 0 0,1 0 0 0 0,-1-1 0 0 0,0 1 0 0 0,0 0 0 0 0,1-1-1 0 0,-1 1 1 0 0,1 0 0 0 0,-1 0 0 0 0,1 0 0 0 0,-1-1 0 0 0,1 1-1 0 0,0 0 1 0 0,0 0 0 0 0,-1 0 0 0 0,1 0 0 0 0,1-1 0 0 0,19-19-147 0 0,2 1 1 0 0,0 0 0 0 0,1 2 0 0 0,51-30 0 0 0,-26 17-628 0 0,10-6-1959 0 0,61-43-11317 0 0,-100 62 10611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21.34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 6 8554 0 0,'-1'-1'144'0'0,"0"1"0"0"0,0-1 1 0 0,0 1-1 0 0,1-1 0 0 0,-1 1 0 0 0,0 0 1 0 0,0-1-1 0 0,0 1 0 0 0,0 0 1 0 0,0-1-1 0 0,0 1 0 0 0,1 0 0 0 0,-1 0 1 0 0,0 0-1 0 0,0 0 0 0 0,0 0 0 0 0,0 0 1 0 0,0 0-1 0 0,0 0 0 0 0,0 1 1 0 0,-1-1-1 0 0,2 1-54 0 0,0-1 0 0 0,-1 1 1 0 0,1-1-1 0 0,0 1 0 0 0,0 0 1 0 0,-1-1-1 0 0,1 1 0 0 0,0-1 0 0 0,0 1 1 0 0,0 0-1 0 0,0-1 0 0 0,0 1 1 0 0,0 0-1 0 0,0-1 0 0 0,0 1 1 0 0,0-1-1 0 0,0 1 0 0 0,1 0 0 0 0,-1-1 1 0 0,0 1-1 0 0,0-1 0 0 0,1 2 1 0 0,22 41 1640 0 0,-20-37-1648 0 0,57 95 973 0 0,-19-34-282 0 0,-3 1 0 0 0,50 127 0 0 0,-68-129-529 0 0,-3 1-1 0 0,-3 0 1 0 0,-2 1-1 0 0,-4 1 1 0 0,-3-1-1 0 0,-3 1 1 0 0,-3 0-1 0 0,-2 0 1 0 0,-4 0-1 0 0,-3-1 0 0 0,-3 0 1 0 0,-29 90-1 0 0,35-133-155 0 0,-2-1 0 0 0,-1 0-1 0 0,0-1 1 0 0,-18 28 0 0 0,24-45-91 0 0,1 0 1 0 0,-1-1 0 0 0,0 1-1 0 0,-1-1 1 0 0,1 0 0 0 0,-1-1-1 0 0,0 1 1 0 0,0-1 0 0 0,-1 0-1 0 0,1 0 1 0 0,-1 0-1 0 0,0-1 1 0 0,0 0 0 0 0,0 0-1 0 0,0-1 1 0 0,-1 1 0 0 0,1-1-1 0 0,-1-1 1 0 0,1 1 0 0 0,-1-1-1 0 0,-9 0 1 0 0,16-1-33 0 0,0 0-1 0 0,0 0 1 0 0,0 0 0 0 0,0 0-1 0 0,1 0 1 0 0,-1 0 0 0 0,0 0-1 0 0,0 0 1 0 0,0 0 0 0 0,0 0-1 0 0,0 0 1 0 0,0 0 0 0 0,0 0-1 0 0,0 0 1 0 0,0 0 0 0 0,0-1-1 0 0,0 1 1 0 0,0 0 0 0 0,0 0-1 0 0,0 0 1 0 0,0 0 0 0 0,1 0-1 0 0,-1 0 1 0 0,0 0 0 0 0,0 0 0 0 0,0 0-1 0 0,0-1 1 0 0,0 1 0 0 0,0 0-1 0 0,0 0 1 0 0,0 0 0 0 0,0 0-1 0 0,0 0 1 0 0,0 0 0 0 0,0 0-1 0 0,-1 0 1 0 0,1-1 0 0 0,0 1-1 0 0,0 0 1 0 0,0 0 0 0 0,0 0-1 0 0,0 0 1 0 0,0 0 0 0 0,0 0-1 0 0,0 0 1 0 0,0 0 0 0 0,0 0 0 0 0,0 0-1 0 0,0 0 1 0 0,0-1 0 0 0,0 1-1 0 0,0 0 1 0 0,-1 0 0 0 0,1 0-1 0 0,0 0 1 0 0,0 0 0 0 0,0 0-1 0 0,0 0 1 0 0,0 0 0 0 0,0 0-1 0 0,0 0 1 0 0,0 0 0 0 0,-1 0-1 0 0,1 0 1 0 0,0 0 0 0 0,0 0-1 0 0,0 0 1 0 0,0 0 0 0 0,11-10-2024 0 0,21-12-2373 0 0,-29 20 3348 0 0,16-11-3612 0 0,31-28 0 0 0,-32 25 2316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21.7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 49 7218 0 0,'-7'-9'4299'0'0,"21"17"-1128"0"0,3 2-2466 0 0,-1-3-419 0 0,1-1-1 0 0,0-1 1 0 0,0-1 0 0 0,0 0 0 0 0,1-1 0 0 0,-1-1 0 0 0,29 0 0 0 0,127-15 412 0 0,-42 1-353 0 0,56 1-459 0 0,-175 5-686 0 0,-11 6 513 0 0,-1-1 1 0 0,0 0 0 0 0,0 1 0 0 0,1-1 0 0 0,-1 0-1 0 0,0 1 1 0 0,0-1 0 0 0,0 0 0 0 0,0 1 0 0 0,0-1-1 0 0,0 0 1 0 0,0 1 0 0 0,0-1 0 0 0,0 0 0 0 0,0 1-1 0 0,0-1 1 0 0,-1 0 0 0 0,1 1 0 0 0,0-1 0 0 0,0 0-1 0 0,-1 1 1 0 0,1-1 0 0 0,-1 0 0 0 0,-12-17-6807 0 0,4 9 5893 0 0,2 4-751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22.04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58 0 7458 0 0,'-4'0'300'0'0,"1"1"0"0"0,0-1 0 0 0,-1 1 1 0 0,1 0-1 0 0,0 0 0 0 0,0 0 1 0 0,-1 0-1 0 0,1 0 0 0 0,0 1 0 0 0,0-1 1 0 0,0 1-1 0 0,1 0 0 0 0,-1 0 1 0 0,0 0-1 0 0,1 0 0 0 0,-1 1 0 0 0,-2 3 1 0 0,5-6-253 0 0,0 1 0 0 0,0 0 0 0 0,1-1 0 0 0,-1 1 0 0 0,0-1 0 0 0,1 1 0 0 0,-1-1 0 0 0,1 0 0 0 0,-1 1 0 0 0,0-1 0 0 0,1 1 0 0 0,-1-1 0 0 0,1 0 0 0 0,-1 1 0 0 0,1-1 0 0 0,-1 0 0 0 0,1 1 0 0 0,0-1 0 0 0,-1 0 0 0 0,1 0 0 0 0,-1 0-1 0 0,1 0 1 0 0,-1 1 0 0 0,1-1 0 0 0,0 0 0 0 0,-1 0 0 0 0,1 0 0 0 0,-1 0 0 0 0,1 0 0 0 0,1-1 0 0 0,21 4 389 0 0,9-4-250 0 0,1 3 0 0 0,50 7 0 0 0,-76-8-124 0 0,1 1 1 0 0,0 0 0 0 0,-1 0-1 0 0,1 0 1 0 0,-1 1 0 0 0,0 0-1 0 0,0 1 1 0 0,0 0 0 0 0,0 0-1 0 0,-1 0 1 0 0,1 1 0 0 0,-1-1-1 0 0,0 2 1 0 0,-1-1 0 0 0,1 1-1 0 0,7 10 1 0 0,-10-11-28 0 0,-1 0 0 0 0,0 0 0 0 0,0 0-1 0 0,0 1 1 0 0,-1-1 0 0 0,0 1 0 0 0,0-1 0 0 0,0 1 0 0 0,0-1-1 0 0,-1 1 1 0 0,0 0 0 0 0,0-1 0 0 0,-1 1 0 0 0,0-1-1 0 0,0 1 1 0 0,0-1 0 0 0,0 1 0 0 0,-3 5 0 0 0,-5 12 250 0 0,-1 0 0 0 0,-22 39 1 0 0,17-34-213 0 0,4-4-734 0 0,9-18 223 0 0,0 0 0 0 0,-1 0 1 0 0,1 0-1 0 0,-1-1 0 0 0,-1 1 1 0 0,1-1-1 0 0,-1 0 0 0 0,-7 9 1 0 0,7-30-11706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24.77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 68 3161 0 0,'-2'-6'862'0'0,"1"0"0"0"0,0 1 0 0 0,0-1 0 0 0,1 0 1 0 0,0 0-1 0 0,0 1 0 0 0,1-8 0 0 0,-1-1 3027 0 0,4 40-1667 0 0,14 160-247 0 0,5 129-982 0 0,-23-286-963 0 0,1 8-60 0 0,-2 0 0 0 0,-1 0 0 0 0,-10 53 0 0 0,10-88-747 0 0,1-7-85 0 0,1-20-1037 0 0,1-33-2041 0 0,7-29-2001 0 0,2-14 2766 0 0,-8 76 1466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25.11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62 4481 0 0,'-1'-2'244'0'0,"0"1"-1"0"0,1-1 1 0 0,-1 1 0 0 0,0-1 0 0 0,1 1-1 0 0,-1-1 1 0 0,1 0 0 0 0,0 1 0 0 0,0-1 0 0 0,-1 0-1 0 0,1 1 1 0 0,0-1 0 0 0,0 0 0 0 0,1 1-1 0 0,-1-1 1 0 0,0 0 0 0 0,1 1 0 0 0,-1-1-1 0 0,0 1 1 0 0,1-1 0 0 0,0 1 0 0 0,-1-1-1 0 0,1 1 1 0 0,0-1 0 0 0,0 1 0 0 0,0-1-1 0 0,0 1 1 0 0,2-2 0 0 0,1 1 52 0 0,0 0 0 0 0,0 0 0 0 0,0 1 0 0 0,0-1 0 0 0,0 1 0 0 0,1 0 0 0 0,-1 1 0 0 0,0-1 0 0 0,9 0 0 0 0,1 0-157 0 0,1 1 1 0 0,-1 0-1 0 0,0 1 1 0 0,0 0-1 0 0,0 1 1 0 0,28 8-1 0 0,-39-10-105 0 0,0 1-1 0 0,-1 0 0 0 0,1 0 0 0 0,0 1 0 0 0,0-1 0 0 0,0 1 0 0 0,-1-1 0 0 0,1 1 0 0 0,-1 0 0 0 0,1 0 0 0 0,-1 0 0 0 0,0 0 1 0 0,0 0-1 0 0,0 0 0 0 0,0 1 0 0 0,0-1 0 0 0,0 1 0 0 0,0-1 0 0 0,-1 1 0 0 0,0 0 0 0 0,1 0 0 0 0,-1-1 0 0 0,0 1 0 0 0,0 0 0 0 0,-1 0 1 0 0,1 0-1 0 0,-1 0 0 0 0,1 0 0 0 0,-1 1 0 0 0,0-1 0 0 0,0 0 0 0 0,0 0 0 0 0,0 0 0 0 0,-1 0 0 0 0,0 0 0 0 0,1 0 0 0 0,-3 5 1 0 0,-1 2 5 0 0,0 0 1 0 0,-1 0 0 0 0,1-1-1 0 0,-2 0 1 0 0,0 0 0 0 0,0 0-1 0 0,0-1 1 0 0,-1 1 0 0 0,-1-2 0 0 0,1 1-1 0 0,-10 7 1 0 0,-15 9-45 0 0,-55 33 0 0 0,59-40-41 0 0,14-11-749 0 0,22-18-1129 0 0,21-18-2075 0 0,44-35-3189 0 0,-51 47 4794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25.4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107 2 5569 0 0,'-1'0'128'0'0,"-1"-1"-1"0"0,1 1 1 0 0,-1 0 0 0 0,1 0-1 0 0,-1 0 1 0 0,1 0-1 0 0,-1 0 1 0 0,1 0 0 0 0,-1 0-1 0 0,1 0 1 0 0,-1 0-1 0 0,1 0 1 0 0,-1 1 0 0 0,1-1-1 0 0,-1 1 1 0 0,1-1-1 0 0,0 1 1 0 0,-1 0 0 0 0,1 0-1 0 0,0-1 1 0 0,0 1-1 0 0,-1 0 1 0 0,1 0-1 0 0,0 0 1 0 0,0 0 0 0 0,0 0-1 0 0,0 0 1 0 0,0 1-1 0 0,0-1 1 0 0,0 0 0 0 0,1 0-1 0 0,-1 1 1 0 0,0-1-1 0 0,0 2 1 0 0,-1 5 356 0 0,0 1 0 0 0,0-1 0 0 0,1 0 0 0 0,0 1 0 0 0,1 10 0 0 0,-2 7 473 0 0,0-11-524 0 0,1 0 0 0 0,1 1 0 0 0,0-1-1 0 0,1 0 1 0 0,1 0 0 0 0,4 22 0 0 0,-5-34-391 0 0,-1 0 0 0 0,1 0 0 0 0,0 0 0 0 0,0 0 0 0 0,0 0 0 0 0,1 0 0 0 0,-1-1 0 0 0,1 1 1 0 0,-1 0-1 0 0,1-1 0 0 0,0 0 0 0 0,0 1 0 0 0,0-1 0 0 0,0 0 0 0 0,1 0 0 0 0,-1 0 0 0 0,0 0 0 0 0,1 0 0 0 0,0 0 0 0 0,-1-1 0 0 0,1 1 0 0 0,0-1 1 0 0,0 0-1 0 0,-1 0 0 0 0,1 0 0 0 0,0 0 0 0 0,0-1 0 0 0,0 1 0 0 0,0-1 0 0 0,1 1 0 0 0,-1-1 0 0 0,0 0 0 0 0,0 0 0 0 0,0-1 0 0 0,0 1 0 0 0,0-1 1 0 0,0 1-1 0 0,5-3 0 0 0,1 0-1 0 0,0 0-1 0 0,0-1 1 0 0,-1 0 0 0 0,0-1 0 0 0,0 0 0 0 0,0 0 0 0 0,-1-1 0 0 0,1 1 0 0 0,-1-2 0 0 0,0 1 0 0 0,6-9 0 0 0,-7 9-31 0 0,-1 0 0 0 0,-1-1 0 0 0,1 1 0 0 0,-1-1 0 0 0,0 0 0 0 0,-1 0 0 0 0,0 0 0 0 0,0 0 0 0 0,0-1 0 0 0,-1 1 1 0 0,0-1-1 0 0,0 0 0 0 0,0-13 0 0 0,-2 17-14 0 0,0 1 0 0 0,0-1 0 0 0,-1 0 0 0 0,0 1 0 0 0,1-1-1 0 0,-1 0 1 0 0,-1 1 0 0 0,1 0 0 0 0,0-1 0 0 0,-1 1 0 0 0,0 0 0 0 0,1-1 0 0 0,-1 1 0 0 0,-1 0 0 0 0,1 0 0 0 0,-3-2 0 0 0,1 0-20 0 0,-1 1 1 0 0,0 1-1 0 0,0-1 1 0 0,0 1-1 0 0,-1-1 1 0 0,1 2-1 0 0,-1-1 1 0 0,1 0-1 0 0,-7-1 1 0 0,2 1-39 0 0,0 1 0 0 0,-1 0 0 0 0,1 0 0 0 0,0 1 1 0 0,-1 0-1 0 0,1 0 0 0 0,0 2 0 0 0,-1-1 1 0 0,1 1-1 0 0,0 1 0 0 0,-12 2 0 0 0,13-1-61 0 0,1 1-1 0 0,-1-1 1 0 0,1 2-1 0 0,-10 5 1 0 0,16-9-64 0 0,-1 1 0 0 0,1 0 0 0 0,-1 0 1 0 0,1-1-1 0 0,0 1 0 0 0,0 1 0 0 0,0-1 0 0 0,0 0 1 0 0,0 0-1 0 0,0 1 0 0 0,1-1 0 0 0,-1 1 1 0 0,1-1-1 0 0,0 1 0 0 0,0 0 0 0 0,-2 5 0 0 0,3-8 7 0 0,0 1 0 0 0,0 0-1 0 0,0-1 1 0 0,0 1 0 0 0,0-1-1 0 0,0 1 1 0 0,0-1 0 0 0,0 1-1 0 0,0 0 1 0 0,1-1 0 0 0,-1 1 0 0 0,0-1-1 0 0,0 1 1 0 0,1-1 0 0 0,-1 1-1 0 0,0-1 1 0 0,0 1 0 0 0,1-1-1 0 0,-1 0 1 0 0,1 1 0 0 0,-1-1-1 0 0,0 1 1 0 0,1-1 0 0 0,-1 0-1 0 0,1 1 1 0 0,-1-1 0 0 0,1 0-1 0 0,0 1 1 0 0,20 4-3053 0 0,24-7 241 0 0,-44 1 2920 0 0,23-2-1986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25.81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169 85 4721 0 0,'-1'0'123'0'0,"0"0"0"0"0,1 0 0 0 0,-1-1 0 0 0,1 1 0 0 0,-1 0 0 0 0,1-1-1 0 0,-1 1 1 0 0,1-1 0 0 0,-1 1 0 0 0,1-1 0 0 0,0 1 0 0 0,-1-1 0 0 0,1 1 0 0 0,0-1 0 0 0,-1 1 0 0 0,1-1 0 0 0,0 1 0 0 0,0-1-1 0 0,-1 1 1 0 0,1-1 0 0 0,0 0 0 0 0,0 1 0 0 0,0-1 0 0 0,0 1 0 0 0,0-1 0 0 0,0 0 0 0 0,0 1 0 0 0,0-1 0 0 0,0 0 0 0 0,0 1-1 0 0,0-1 1 0 0,0 1 0 0 0,0-2 0 0 0,13-23 668 0 0,-11 23-707 0 0,-1 1-1 0 0,0-1 0 0 0,1 0 1 0 0,-1 0-1 0 0,0 0 0 0 0,0 1 1 0 0,0-1-1 0 0,0 0 0 0 0,-1 0 1 0 0,1 0-1 0 0,-1-1 0 0 0,1 1 1 0 0,-1 0-1 0 0,1 0 0 0 0,-1 0 0 0 0,0 0 1 0 0,0 0-1 0 0,-1-4 0 0 0,1 6-9 0 0,-1 0-1 0 0,1 0 0 0 0,-1-1 0 0 0,1 1 1 0 0,-1 0-1 0 0,0 0 0 0 0,1 0 0 0 0,-1 0 1 0 0,1 0-1 0 0,-1 0 0 0 0,1 0 0 0 0,-1 0 1 0 0,1 1-1 0 0,-1-1 0 0 0,0 0 0 0 0,1 0 1 0 0,-1 0-1 0 0,1 0 0 0 0,-1 1 0 0 0,1-1 1 0 0,-1 0-1 0 0,1 1 0 0 0,-1-1 0 0 0,1 0 1 0 0,0 1-1 0 0,-1 0 0 0 0,-18 12 463 0 0,18-12-413 0 0,-15 11 201 0 0,0 0 0 0 0,1 1 1 0 0,0 1-1 0 0,2 1 0 0 0,-1 0 0 0 0,2 0 0 0 0,0 2 1 0 0,1-1-1 0 0,-10 21 0 0 0,20-36-298 0 0,0 1-1 0 0,0 0 1 0 0,0-1-1 0 0,1 1 1 0 0,-1 0-1 0 0,1 0 1 0 0,-1 0-1 0 0,1 0 1 0 0,0 0-1 0 0,-1 0 1 0 0,1 0-1 0 0,0 0 1 0 0,0-1-1 0 0,1 1 1 0 0,-1 0-1 0 0,0 0 1 0 0,1 0-1 0 0,-1 0 1 0 0,1 0-1 0 0,-1 0 1 0 0,2 2-1 0 0,-1-3 1 0 0,1 1 0 0 0,-1-1-1 0 0,1 0 1 0 0,-1 1-1 0 0,1-1 1 0 0,0 0 0 0 0,-1 0-1 0 0,1 0 1 0 0,0 0 0 0 0,0 0-1 0 0,0 0 1 0 0,0-1 0 0 0,0 1-1 0 0,0-1 1 0 0,0 1-1 0 0,3-1 1 0 0,9 1 59 0 0,1-1 0 0 0,-1 0 0 0 0,0-2 0 0 0,20-3 0 0 0,-29 4-80 0 0,12-1 6 0 0,0 0 0 0 0,1 1 0 0 0,18 2 0 0 0,-29-1-9 0 0,-1 0 1 0 0,0 1-1 0 0,0 0 0 0 0,0 0 1 0 0,0 1-1 0 0,0 0 0 0 0,0 0 1 0 0,0 0-1 0 0,0 1 0 0 0,0-1 1 0 0,9 8-1 0 0,-14-10 5 0 0,0 1 0 0 0,0 0 0 0 0,0 0 0 0 0,0 0 0 0 0,-1 0 0 0 0,1 0 1 0 0,0 0-1 0 0,0 0 0 0 0,-1 0 0 0 0,1 1 0 0 0,0-1 0 0 0,-1 0 0 0 0,1 0 0 0 0,-1 0 0 0 0,0 1 0 0 0,1-1 0 0 0,-1 0 0 0 0,0 1 0 0 0,0-1 0 0 0,0 0 1 0 0,0 1-1 0 0,0-1 0 0 0,0 3 0 0 0,-1-2 7 0 0,0 1 1 0 0,0-1 0 0 0,0 1-1 0 0,0-1 1 0 0,0 1 0 0 0,-1-1-1 0 0,1 0 1 0 0,-1 1 0 0 0,0-1-1 0 0,-3 4 1 0 0,-5 2 24 0 0,1 0 1 0 0,-1 0 0 0 0,-20 10-1 0 0,9-5-18 0 0,-48 26 82 0 0,62-36-126 0 0,0 0 0 0 0,0 0 0 0 0,0-1 0 0 0,-1 0 0 0 0,1 0 0 0 0,-1 0 0 0 0,-13 0 0 0 0,21-2 2 0 0,0 0 0 0 0,0 0-1 0 0,0 0 1 0 0,-1 0-1 0 0,1 0 1 0 0,0 0-1 0 0,0 0 1 0 0,-1 0-1 0 0,1 0 1 0 0,0-1-1 0 0,0 1 1 0 0,0 0-1 0 0,-1 0 1 0 0,1 0 0 0 0,0 0-1 0 0,0 0 1 0 0,0 0-1 0 0,-1 0 1 0 0,1-1-1 0 0,0 1 1 0 0,0 0-1 0 0,0 0 1 0 0,0 0-1 0 0,0 0 1 0 0,-1-1 0 0 0,1 1-1 0 0,0 0 1 0 0,0 0-1 0 0,0 0 1 0 0,0-1-1 0 0,0 1 1 0 0,0 0-1 0 0,0 0 1 0 0,0 0-1 0 0,0-1 1 0 0,0 1-1 0 0,0 0 1 0 0,0 0 0 0 0,0-1-1 0 0,0 1 1 0 0,0 0-1 0 0,4-14-1111 0 0,10-10-1452 0 0,4 2-1793 0 0,31-32 1 0 0,-5 7 1369 0 0,-26 26 1061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26.14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18 2873 0 0,'0'0'219'0'0,"0"-1"0"0"0,0 0 0 0 0,0 0-1 0 0,0 0 1 0 0,0 0 0 0 0,0 0 0 0 0,0 0 0 0 0,1 0 0 0 0,-1 0 0 0 0,0 0 0 0 0,1 0 0 0 0,-1 0 0 0 0,0 0 0 0 0,1 0 0 0 0,-1 1 0 0 0,1-1 0 0 0,-1 0 0 0 0,2-1 0 0 0,-2 2-109 0 0,1 0-1 0 0,-1 1 1 0 0,1-1-1 0 0,-1 0 1 0 0,0 0 0 0 0,1 0-1 0 0,-1 0 1 0 0,1 0-1 0 0,-1 1 1 0 0,0-1 0 0 0,1 0-1 0 0,-1 0 1 0 0,1 1-1 0 0,-1-1 1 0 0,0 0 0 0 0,0 0-1 0 0,1 1 1 0 0,-1-1-1 0 0,0 0 1 0 0,1 1 0 0 0,-1-1-1 0 0,0 1 1 0 0,0-1-1 0 0,0 0 1 0 0,1 1 0 0 0,-1-1-1 0 0,0 1 1 0 0,0-1-1 0 0,0 0 1 0 0,0 1 0 0 0,0-1-1 0 0,0 1 1 0 0,0-1-1 0 0,0 1 1 0 0,0-1-1 0 0,0 0 1 0 0,0 1 0 0 0,0-1-1 0 0,0 1 1 0 0,0 0-1 0 0,12 115 4595 0 0,-6-63-3786 0 0,5 36 70 0 0,25 101-1 0 0,-34-180-1058 0 0,0 0 1 0 0,1 0-1 0 0,1 0 1 0 0,0-1-1 0 0,0 0 1 0 0,1 1-1 0 0,8 12 1 0 0,-12-24-506 0 0,0 0 1 0 0,0 1 0 0 0,0-1 0 0 0,0 0 0 0 0,-1 0-1 0 0,1 0 1 0 0,0 0 0 0 0,-1 0 0 0 0,0 0 0 0 0,0 0-1 0 0,1 0 1 0 0,-2-4 0 0 0,-4-64-8116 0 0,3 54 6949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47 8258 0 0,'-1'8'3898'0'0,"1"-8"-3818"0"0,0 0 0 0 0,0 0-1 0 0,0 0 1 0 0,0 0-1 0 0,-1 0 1 0 0,1 0-1 0 0,0 0 1 0 0,0 0-1 0 0,-1 0 1 0 0,19 9 2366 0 0,19-6-1375 0 0,-1-3 0 0 0,1-1 0 0 0,0-1 1 0 0,53-12-1 0 0,-63 9-2532 0 0,-18 4 169 0 0,0-1-1 0 0,1-1 0 0 0,-1 0 1 0 0,-1 0-1 0 0,1 0 1 0 0,0-1-1 0 0,-1-1 0 0 0,0 1 1 0 0,0-1-1 0 0,8-7 0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26.48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 33 8002 0 0,'-2'0'290'0'0,"1"1"1"0"0,0-1 0 0 0,-1 1 0 0 0,1 0-1 0 0,0 0 1 0 0,0-1 0 0 0,0 1-1 0 0,-1 0 1 0 0,1 0 0 0 0,0 0 0 0 0,0 1-1 0 0,0-1 1 0 0,1 0 0 0 0,-1 0-1 0 0,0 0 1 0 0,-1 2 0 0 0,2-2-166 0 0,0 0 0 0 0,0-1 0 0 0,0 1 0 0 0,0-1 0 0 0,0 1 0 0 0,0 0 1 0 0,0-1-1 0 0,0 1 0 0 0,0-1 0 0 0,1 1 0 0 0,-1 0 0 0 0,0-1 0 0 0,0 1 0 0 0,0-1 0 0 0,1 1 1 0 0,-1-1-1 0 0,0 1 0 0 0,1-1 0 0 0,-1 1 0 0 0,0-1 0 0 0,1 1 0 0 0,-1-1 0 0 0,1 1 0 0 0,-1-1 0 0 0,1 1 1 0 0,0-1-1 0 0,1 2 27 0 0,0-1 0 0 0,1 0 0 0 0,-1 0 0 0 0,1 0 0 0 0,-1 0 0 0 0,1 0 1 0 0,-1 0-1 0 0,1-1 0 0 0,0 1 0 0 0,-1-1 0 0 0,1 0 0 0 0,0 1 0 0 0,0-1 1 0 0,-1-1-1 0 0,1 1 0 0 0,3-1 0 0 0,72-18 944 0 0,-20 3-825 0 0,1 3 1 0 0,1 2-1 0 0,91-4 1 0 0,-149 15-305 0 0,39 2 102 0 0,-40-2-107 0 0,0 0-1 0 0,0 0 0 0 0,1 0 1 0 0,-1 0-1 0 0,0 0 1 0 0,0 1-1 0 0,0-1 1 0 0,0 0-1 0 0,0 0 1 0 0,1 1-1 0 0,-1-1 1 0 0,0 1-1 0 0,0-1 1 0 0,0 1-1 0 0,0-1 0 0 0,0 1 1 0 0,0 0-1 0 0,-1-1 1 0 0,1 1-1 0 0,0 0 1 0 0,0 0-1 0 0,0 0 1 0 0,-1 0-1 0 0,1 0 1 0 0,0 0-1 0 0,-1 0 0 0 0,1 1 1 0 0,-1-1-227 0 0,0 0 1 0 0,-1 0 0 0 0,1-1-1 0 0,-1 1 1 0 0,1 0-1 0 0,-1 0 1 0 0,0 0-1 0 0,1-1 1 0 0,-1 1-1 0 0,0 0 1 0 0,1-1-1 0 0,-1 1 1 0 0,0 0-1 0 0,0-1 1 0 0,0 1 0 0 0,0-1-1 0 0,1 1 1 0 0,-1-1-1 0 0,0 0 1 0 0,0 1-1 0 0,0-1 1 0 0,0 0-1 0 0,0 0 1 0 0,0 0-1 0 0,0 1 1 0 0,0-1 0 0 0,0 0-1 0 0,0 0 1 0 0,0 0-1 0 0,-1-1 1 0 0,-32 0-7151 0 0,22-3 5852 0 0,0-1-636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33.56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 54 6721 0 0,'-14'-24'3223'0'0,"13"22"-3055"0"0,0 1 1 0 0,1 0 0 0 0,-1 0-1 0 0,0-1 1 0 0,1 1-1 0 0,0 0 1 0 0,-1-1-1 0 0,1 1 1 0 0,0-1-1 0 0,0 1 1 0 0,-1 0 0 0 0,1-1-1 0 0,0 1 1 0 0,1-1-1 0 0,-1 1 1 0 0,0-3-1 0 0,1 4-128 0 0,-1-1-1 0 0,1 1 1 0 0,-1 0-1 0 0,1-1 1 0 0,-1 1-1 0 0,1 0 1 0 0,0 0-1 0 0,-1-1 1 0 0,1 1-1 0 0,-1 0 0 0 0,1 0 1 0 0,-1 0-1 0 0,1 0 1 0 0,0 0-1 0 0,-1 0 1 0 0,1 0-1 0 0,-1 0 1 0 0,1 0-1 0 0,-1 0 1 0 0,1 0-1 0 0,0 0 1 0 0,-1 0-1 0 0,1 0 0 0 0,-1 1 1 0 0,1-1-1 0 0,-1 0 1 0 0,1 0-1 0 0,-1 1 1 0 0,1-1-1 0 0,-1 0 1 0 0,1 1-1 0 0,-1-1 1 0 0,1 0-1 0 0,-1 1 0 0 0,1-1 1 0 0,-1 1-1 0 0,0-1 1 0 0,1 1-1 0 0,-1-1 1 0 0,0 1-1 0 0,1-1 1 0 0,-1 1-1 0 0,0 0 1 0 0,16 24 656 0 0,-7-2-499 0 0,-1 0 0 0 0,-1 1 1 0 0,-2 0-1 0 0,4 27 0 0 0,2 99 199 0 0,-10-123-303 0 0,-1 0 1 0 0,-2 0 0 0 0,0-1 0 0 0,-2 1 0 0 0,-1-1 0 0 0,-1 1 0 0 0,-14 38-1 0 0,20-65-88 0 0,0 0-1 0 0,0 0 1 0 0,0 0-1 0 0,0 1 1 0 0,0-1-1 0 0,0 0 1 0 0,0 0-1 0 0,0 0 1 0 0,0 0-1 0 0,0 0 1 0 0,0 0-1 0 0,0 0 1 0 0,0 1-1 0 0,0-1 1 0 0,0 0-1 0 0,0 0 1 0 0,0 0-1 0 0,0 0 1 0 0,0 0-1 0 0,-1 0 1 0 0,1 0-1 0 0,0 0 1 0 0,0 1-1 0 0,0-1 1 0 0,0 0-1 0 0,0 0 1 0 0,0 0-1 0 0,0 0 1 0 0,0 0-1 0 0,0 0 1 0 0,-1 0-1 0 0,1 0 0 0 0,0 0 1 0 0,0 0-1 0 0,0 0 1 0 0,0 0-1 0 0,0 0 1 0 0,0 0-1 0 0,0 0 1 0 0,0 0-1 0 0,-1 0 1 0 0,1 0-1 0 0,0 0 1 0 0,0 0-1 0 0,0 0 1 0 0,0 0-1 0 0,0 0 1 0 0,0 0-1 0 0,-1 0 1 0 0,1 0-1 0 0,0 0 1 0 0,0 0-1 0 0,0 0 1 0 0,0 0-1 0 0,0 0 1 0 0,0 0-1 0 0,0 0 1 0 0,0 0-1 0 0,0 0 1 0 0,-1 0-1 0 0,1-1 1 0 0,0 1-1 0 0,0 0 1 0 0,0 0-1 0 0,0 0 1 0 0,0 0-1 0 0,-4-13 120 0 0,0-15-23 0 0,4-4-144 0 0,2 1 0 0 0,1 0 0 0 0,1 0 1 0 0,1 1-1 0 0,2-1 0 0 0,1 1 0 0 0,1 0 0 0 0,2 1 1 0 0,1 0-1 0 0,29-49 0 0 0,-34 66 2 0 0,1 0 0 0 0,1 0 0 0 0,0 1 0 0 0,0 0 0 0 0,1 0-1 0 0,19-14 1 0 0,-27 23 27 0 0,0 0 0 0 0,0 0 0 0 0,1 0-1 0 0,-1 1 1 0 0,1-1 0 0 0,-1 1 0 0 0,1 0-1 0 0,0 0 1 0 0,0 0 0 0 0,-1 0 0 0 0,1 0 0 0 0,0 0-1 0 0,0 1 1 0 0,0-1 0 0 0,0 1 0 0 0,0 0-1 0 0,0 0 1 0 0,0 0 0 0 0,-1 0 0 0 0,1 0-1 0 0,0 1 1 0 0,0 0 0 0 0,0-1 0 0 0,0 1-1 0 0,0 0 1 0 0,-1 0 0 0 0,1 0 0 0 0,0 1 0 0 0,-1-1-1 0 0,1 1 1 0 0,-1-1 0 0 0,0 1 0 0 0,1 0-1 0 0,-1 0 1 0 0,0 0 0 0 0,0 0 0 0 0,0 0-1 0 0,3 5 1 0 0,1 3 15 0 0,0 0 0 0 0,-1 0-1 0 0,0 0 1 0 0,-1 0 0 0 0,0 1 0 0 0,-1-1 0 0 0,0 1-1 0 0,0 0 1 0 0,-1 0 0 0 0,0 13 0 0 0,1 13 14 0 0,-5 62 0 0 0,2-95-15 0 0,0 3-18 0 0,-1 0 1 0 0,1-1 0 0 0,-1 1-1 0 0,0 0 1 0 0,-1-1 0 0 0,1 1-1 0 0,-4 7 1 0 0,8-45-8832 0 0,1-3 5884 0 0,0 19 2036 0 0,-1-1-1414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34.21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6 275 6529 0 0,'0'0'134'0'0,"0"1"0"0"0,0 0 0 0 0,0-1 0 0 0,0 1 0 0 0,0-1-1 0 0,0 1 1 0 0,0-1 0 0 0,0 1 0 0 0,0-1 0 0 0,0 1-1 0 0,0-1 1 0 0,0 1 0 0 0,0 0 0 0 0,0-1 0 0 0,0 1 0 0 0,1-1-1 0 0,-1 1 1 0 0,0-1 0 0 0,0 1 0 0 0,1-1 0 0 0,-1 1 0 0 0,0-1-1 0 0,1 0 1 0 0,-1 1 0 0 0,0-1 0 0 0,1 1 0 0 0,-1-1 0 0 0,1 0-1 0 0,-1 1 1 0 0,0-1 0 0 0,1 0 0 0 0,-1 0 0 0 0,1 1-1 0 0,-1-1 1 0 0,1 0 0 0 0,-1 0 0 0 0,1 0 0 0 0,1 1 0 0 0,20 9 2023 0 0,-17-9-1958 0 0,1-1 1 0 0,-1 0 0 0 0,1 0-1 0 0,-1 0 1 0 0,1-1 0 0 0,-1 1 0 0 0,0-1-1 0 0,1-1 1 0 0,-1 1 0 0 0,0-1-1 0 0,0 0 1 0 0,6-3 0 0 0,59-32 252 0 0,-60 30-433 0 0,-1 0 0 0 0,1 0 0 0 0,-1-1 0 0 0,15-17 0 0 0,-20 22-20 0 0,-1-1 0 0 0,-1 0 0 0 0,1 1-1 0 0,0-1 1 0 0,-1 0 0 0 0,0 0 0 0 0,0 0 0 0 0,0 0-1 0 0,0-1 1 0 0,-1 1 0 0 0,0 0 0 0 0,0-1 0 0 0,0 1 0 0 0,0-1-1 0 0,-1 1 1 0 0,1-6 0 0 0,-2 7-13 0 0,0 0-1 0 0,0 0 1 0 0,0 0 0 0 0,0 0-1 0 0,0 0 1 0 0,-1 0 0 0 0,1 0 0 0 0,-1 1-1 0 0,0-1 1 0 0,0 1 0 0 0,0-1-1 0 0,0 1 1 0 0,0-1 0 0 0,-1 1-1 0 0,1 0 1 0 0,-1 0 0 0 0,1 0 0 0 0,-1 1-1 0 0,0-1 1 0 0,1 0 0 0 0,-1 1-1 0 0,0 0 1 0 0,0 0 0 0 0,0 0-1 0 0,0 0 1 0 0,-1 0 0 0 0,1 0 0 0 0,0 1-1 0 0,-4 0 1 0 0,-2-2-48 0 0,0 1 1 0 0,0 1-1 0 0,0 0 1 0 0,0 0-1 0 0,0 1 1 0 0,0 0-1 0 0,0 0 1 0 0,0 1-1 0 0,-10 3 1 0 0,12-1 76 0 0,0-1 0 0 0,1 1 0 0 0,-1 0 0 0 0,1 1 0 0 0,0-1 0 0 0,0 1 0 0 0,1 0 0 0 0,-1 1 1 0 0,1-1-1 0 0,1 1 0 0 0,-1 0 0 0 0,1 0 0 0 0,0 1 0 0 0,0-1 0 0 0,0 1 0 0 0,1 0 0 0 0,0 0 0 0 0,1 0 0 0 0,0 0 1 0 0,0 1-1 0 0,0-1 0 0 0,0 14 0 0 0,0-8 128 0 0,1 1 0 0 0,0 0 0 0 0,1 0 0 0 0,1 0 0 0 0,0 0 0 0 0,1-1 0 0 0,1 1 0 0 0,0-1 0 0 0,1 1 0 0 0,0-1 0 0 0,10 20 0 0 0,-11-26-70 0 0,1-1 0 0 0,0 1 0 0 0,0-1 0 0 0,0 0 0 0 0,1 0 0 0 0,0 0 0 0 0,0-1 1 0 0,1 1-1 0 0,-1-1 0 0 0,1-1 0 0 0,0 1 0 0 0,14 6 0 0 0,-14-8-48 0 0,0-1 0 0 0,0 0-1 0 0,0 0 1 0 0,0-1 0 0 0,0 0 0 0 0,1 0 0 0 0,-1-1-1 0 0,0 1 1 0 0,1-1 0 0 0,-1-1 0 0 0,0 1 0 0 0,1-1-1 0 0,-1 0 1 0 0,0-1 0 0 0,12-3 0 0 0,-6 0-30 0 0,1-1 0 0 0,-1 0 0 0 0,0 0 0 0 0,-1-1 0 0 0,0-1 0 0 0,0 0 0 0 0,0-1 0 0 0,-1 1 0 0 0,0-2 0 0 0,10-13 0 0 0,-3 2-307 0 0,0-2 1 0 0,-2 0 0 0 0,25-50 0 0 0,-34 61-21 0 0,-1-1 1 0 0,0-1-1 0 0,-1 1 1 0 0,-1 0-1 0 0,3-27 1 0 0,-5 31 189 0 0,0 1 0 0 0,-1-1 1 0 0,0 1-1 0 0,-1-1 1 0 0,0 0-1 0 0,0 1 1 0 0,-1-1-1 0 0,0 1 1 0 0,-1 0-1 0 0,-4-13 0 0 0,7 21 140 0 0,0 0 0 0 0,0-1 0 0 0,0 1-1 0 0,0 0 1 0 0,-1-1 0 0 0,1 1 0 0 0,0 0 0 0 0,0-1-1 0 0,0 1 1 0 0,0 0 0 0 0,0-1 0 0 0,0 1-1 0 0,-1 0 1 0 0,1 0 0 0 0,0-1 0 0 0,0 1-1 0 0,0 0 1 0 0,-1 0 0 0 0,1-1 0 0 0,0 1-1 0 0,0 0 1 0 0,-1 0 0 0 0,1-1 0 0 0,0 1-1 0 0,-1 0 1 0 0,1 0 0 0 0,0 0 0 0 0,-1 0 0 0 0,1 0-1 0 0,0 0 1 0 0,-1-1 0 0 0,1 1 0 0 0,0 0-1 0 0,-1 0 1 0 0,1 0 0 0 0,0 0 0 0 0,-1 0-1 0 0,1 0 1 0 0,0 0 0 0 0,-1 0 0 0 0,1 1-1 0 0,0-1 1 0 0,-1 0 0 0 0,-6 17 60 0 0,1 24 177 0 0,6-7 95 0 0,2 1-1 0 0,1-1 1 0 0,2 0-1 0 0,1 0 1 0 0,1-1-1 0 0,2 0 1 0 0,2 0-1 0 0,1-1 1 0 0,25 49 0 0 0,-35-78-291 0 0,-1 0 1 0 0,1-1-1 0 0,-1 1 0 0 0,1-1 1 0 0,0 1-1 0 0,0-1 1 0 0,0 0-1 0 0,0 0 1 0 0,1 0-1 0 0,-1 0 1 0 0,1 0-1 0 0,-1-1 1 0 0,1 1-1 0 0,-1-1 1 0 0,1 1-1 0 0,0-1 1 0 0,0 0-1 0 0,0 0 1 0 0,4 1-1 0 0,-4-2-3 0 0,-1 0 0 0 0,1 0 0 0 0,-1-1 0 0 0,1 1 0 0 0,-1-1 0 0 0,1 0 0 0 0,-1 1-1 0 0,1-1 1 0 0,-1 0 0 0 0,1 0 0 0 0,-1-1 0 0 0,0 1 0 0 0,0 0 0 0 0,0-1 0 0 0,0 0-1 0 0,0 1 1 0 0,0-1 0 0 0,0 0 0 0 0,0 0 0 0 0,0 0 0 0 0,-1 0 0 0 0,1 0 0 0 0,0-3 0 0 0,9-11 2 0 0,-2-1 1 0 0,0-1 0 0 0,0 1 0 0 0,9-35 0 0 0,14-78-483 0 0,-24 97 204 0 0,-8 33 231 0 0,0 0 0 0 0,0 0 0 0 0,0 0 0 0 0,0 0 0 0 0,0 0 0 0 0,0 0 0 0 0,0 0 0 0 0,0 0 0 0 0,0 0 0 0 0,0 0 0 0 0,0 0 0 0 0,0 0 0 0 0,0 1 0 0 0,0-1 0 0 0,0 0 0 0 0,1 0 0 0 0,-1 0 0 0 0,0 0 0 0 0,0 0 0 0 0,0 0 0 0 0,0 0 0 0 0,0 0 0 0 0,0 0 0 0 0,0 0 0 0 0,0 0 0 0 0,0 0 0 0 0,0 0 0 0 0,0 0 1 0 0,1 0-1 0 0,-1 0 0 0 0,0 0 0 0 0,0 0 0 0 0,0 0 0 0 0,0 0 0 0 0,0 0 0 0 0,0 0 0 0 0,0 0 0 0 0,0 0 0 0 0,0 0 0 0 0,0 0 0 0 0,0 0 0 0 0,0 0 0 0 0,0-1 0 0 0,1 1 0 0 0,-1 0 0 0 0,0 0 0 0 0,0 0 0 0 0,0 0 0 0 0,0 0 0 0 0,0 0 0 0 0,0 0 0 0 0,0 0 0 0 0,5 15-162 0 0,4 30 231 0 0,-6-34-62 0 0,-1 4 75 0 0,2 0 1 0 0,0-1 0 0 0,1 1 0 0 0,0-1 0 0 0,1 0 0 0 0,10 16-1 0 0,-14-27-55 0 0,-1-1-1 0 0,1 1 0 0 0,0-1 0 0 0,0 1 0 0 0,0-1 0 0 0,0 0 0 0 0,0 0 0 0 0,0 0 0 0 0,0 0 1 0 0,1 0-1 0 0,-1-1 0 0 0,1 1 0 0 0,0-1 0 0 0,-1 0 0 0 0,1 1 0 0 0,0-1 0 0 0,0 0 1 0 0,-1-1-1 0 0,1 1 0 0 0,0 0 0 0 0,0-1 0 0 0,0 0 0 0 0,0 1 0 0 0,0-1 0 0 0,0 0 1 0 0,0-1-1 0 0,0 1 0 0 0,0 0 0 0 0,0-1 0 0 0,0 0 0 0 0,0 0 0 0 0,-1 0 0 0 0,1 0 0 0 0,0 0 1 0 0,0 0-1 0 0,-1-1 0 0 0,1 1 0 0 0,-1-1 0 0 0,4-2 0 0 0,0-1 1 0 0,1 1-1 0 0,-1-1 0 0 0,0 0 0 0 0,0-1 1 0 0,-1 0-1 0 0,0 0 0 0 0,0 0 0 0 0,0 0 1 0 0,-1-1-1 0 0,1 0 0 0 0,-2 0 0 0 0,1 0 1 0 0,-1 0-1 0 0,0 0 0 0 0,0-1 0 0 0,2-10 1 0 0,-4 7-14 0 0,1 1 1 0 0,-1 0-1 0 0,-1 0 0 0 0,0 0 1 0 0,-1-1-1 0 0,1 1 1 0 0,-2 0-1 0 0,0 0 0 0 0,0 0 1 0 0,0 0-1 0 0,-2 0 1 0 0,-4-11-1 0 0,-15-23-119 0 0,-4-9-2993 0 0,16 19-5238 0 0,11 28 5705 0 0,2 1-1376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34.92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97 4937 0 0,'0'-41'5498'0'0,"0"40"-5393"0"0,0 0 0 0 0,0 0 1 0 0,0 0-1 0 0,0 0 0 0 0,1 0 1 0 0,-1 0-1 0 0,1 0 0 0 0,-1-1 1 0 0,0 1-1 0 0,1 0 0 0 0,0 1 1 0 0,-1-1-1 0 0,1 0 0 0 0,1-1 1 0 0,-2 1-40 0 0,1 1 0 0 0,-1 0-1 0 0,1 0 1 0 0,0-1 0 0 0,-1 1 0 0 0,1 0 0 0 0,-1 0 0 0 0,1 0 0 0 0,0 0 0 0 0,-1 0 0 0 0,1 0 0 0 0,-1 0 0 0 0,1 0 0 0 0,0 0-1 0 0,-1 0 1 0 0,1 1 0 0 0,-1-1 0 0 0,1 0 0 0 0,-1 0 0 0 0,1 0 0 0 0,0 1 0 0 0,-1-1 0 0 0,1 0 0 0 0,-1 1 0 0 0,1-1 0 0 0,-1 0 0 0 0,1 1-1 0 0,-1-1 1 0 0,1 2 0 0 0,5 5 182 0 0,0 1 0 0 0,0 1 0 0 0,-1-1-1 0 0,0 1 1 0 0,0 0 0 0 0,-1 0 0 0 0,-1 0-1 0 0,6 19 1 0 0,-4-13-137 0 0,6 19 86 0 0,-2 1 1 0 0,10 65 0 0 0,-16-78-77 0 0,-2 1 1 0 0,0-1 0 0 0,-1 1-1 0 0,-2-1 1 0 0,-6 37 0 0 0,5-51 166 0 0,1-9-87 0 0,-3-16 8 0 0,-1-26-80 0 0,4 12-107 0 0,2 0 0 0 0,1 1 0 0 0,1-1 1 0 0,1 1-1 0 0,2-1 0 0 0,17-57 1 0 0,-20 83-65 0 0,-1 1 0 0 0,2-1 1 0 0,-1 1-1 0 0,0 0 1 0 0,1 0-1 0 0,0 0 0 0 0,0 1 1 0 0,0-1-1 0 0,0 0 1 0 0,0 1-1 0 0,1 0 0 0 0,0 0 1 0 0,-1 0-1 0 0,1 0 1 0 0,0 1-1 0 0,1 0 0 0 0,-1-1 1 0 0,0 1-1 0 0,1 1 0 0 0,8-3 1 0 0,4 0-223 0 0,0 1 0 0 0,1 1 0 0 0,-1 1 1 0 0,24 1-1 0 0,-24 0 144 0 0,16 1-3328 0 0,39 4 0 0 0,-71-5 3400 0 0,1 0 1 0 0,-1 1-1 0 0,0 0 1 0 0,1-1-1 0 0,-1 1 0 0 0,0 0 1 0 0,1 0-1 0 0,-1-1 1 0 0,0 1-1 0 0,0 0 1 0 0,0 0-1 0 0,0 1 0 0 0,0-1 1 0 0,0 0-1 0 0,0 0 1 0 0,0 0-1 0 0,0 1 0 0 0,0-1 1 0 0,-1 0-1 0 0,1 1 1 0 0,-1-1-1 0 0,1 1 0 0 0,0 0 1 0 0,9 42 577 0 0,-7-25 65 0 0,0-4 123 0 0,1 0 0 0 0,1 0 1 0 0,1 0-1 0 0,11 22 0 0 0,-14-32-523 0 0,0 0-1 0 0,0-1 0 0 0,0 1 1 0 0,1-1-1 0 0,0 0 1 0 0,0 0-1 0 0,0-1 0 0 0,0 1 1 0 0,1-1-1 0 0,-1 0 1 0 0,1 0-1 0 0,0 0 0 0 0,0-1 1 0 0,0 1-1 0 0,0-1 0 0 0,10 2 1 0 0,-8-2-70 0 0,0-1-1 0 0,0 1 1 0 0,0-2 0 0 0,0 1 0 0 0,1-1 0 0 0,-1 0 0 0 0,0 0-1 0 0,0-1 1 0 0,0 0 0 0 0,0 0 0 0 0,1-1 0 0 0,-2 0 0 0 0,1 0-1 0 0,0-1 1 0 0,0 1 0 0 0,-1-2 0 0 0,12-6 0 0 0,-10 4-79 0 0,-1 1 1 0 0,0-1 0 0 0,-1-1-1 0 0,1 1 1 0 0,-1-1-1 0 0,-1 0 1 0 0,1-1 0 0 0,-1 1-1 0 0,0-1 1 0 0,-1 0-1 0 0,0-1 1 0 0,0 1 0 0 0,4-16-1 0 0,-5 15-38 0 0,-1 0-1 0 0,0 0 0 0 0,-1 1 1 0 0,0-1-1 0 0,0 0 1 0 0,-1 0-1 0 0,0 0 0 0 0,0 0 1 0 0,-4-18-1 0 0,3 23-18 0 0,-1-1-1 0 0,1 0 1 0 0,-1 1-1 0 0,0-1 1 0 0,0 1-1 0 0,-1 0 1 0 0,1 0-1 0 0,-1 0 1 0 0,0 0-1 0 0,0 0 1 0 0,-1 0-1 0 0,1 1 1 0 0,-1-1-1 0 0,0 1 1 0 0,1 0-1 0 0,-1 0 1 0 0,-1 1-1 0 0,1-1 1 0 0,-8-3-1 0 0,4 3-30 0 0,0 0-1 0 0,0 0 1 0 0,0 1-1 0 0,0 0 1 0 0,-1 0 0 0 0,1 0-1 0 0,-1 2 1 0 0,1-1-1 0 0,-15 1 1 0 0,16 1 40 0 0,-1 0 0 0 0,1 1 0 0 0,0 0 1 0 0,0 0-1 0 0,-1 1 0 0 0,2 0 0 0 0,-1 0 0 0 0,0 0 0 0 0,1 1 0 0 0,-1 0 1 0 0,1 0-1 0 0,0 1 0 0 0,1 0 0 0 0,-1 0 0 0 0,1 0 0 0 0,0 1 0 0 0,-7 9 1 0 0,4-4 31 0 0,1 0 1 0 0,1 0-1 0 0,0 1 1 0 0,1 0-1 0 0,0 0 1 0 0,1 1-1 0 0,0-1 1 0 0,1 1-1 0 0,1 0 1 0 0,0 0-1 0 0,0 0 1 0 0,1 0-1 0 0,2 24 1 0 0,-1-26 0 0 0,1 0-1 0 0,1-1 1 0 0,-1 1 0 0 0,2-1 0 0 0,0 1 0 0 0,0-1 0 0 0,0 0 0 0 0,2 0 0 0 0,-1 0-1 0 0,1-1 1 0 0,1 0 0 0 0,-1 1 0 0 0,1-2 0 0 0,1 1 0 0 0,0-1 0 0 0,0 0 0 0 0,11 9 0 0 0,-13-13-17 0 0,0-1 1 0 0,0 0-1 0 0,0 0 1 0 0,0 0 0 0 0,1 0-1 0 0,-1-1 1 0 0,1 0 0 0 0,-1 0-1 0 0,1 0 1 0 0,0-1 0 0 0,0 0-1 0 0,0 0 1 0 0,0 0 0 0 0,0-1-1 0 0,0 0 1 0 0,0 0-1 0 0,0 0 1 0 0,0-1 0 0 0,0 0-1 0 0,0 0 1 0 0,-1-1 0 0 0,10-3-1 0 0,-5 1-188 0 0,0-1-1 0 0,0-1 1 0 0,0 0-1 0 0,-1 0 1 0 0,0 0-1 0 0,-1-1 1 0 0,1-1-1 0 0,-1 1 0 0 0,-1-1 1 0 0,0-1-1 0 0,9-12 1 0 0,-5 7-1628 0 0,-1-1 1 0 0,0-1 0 0 0,-2 0-1 0 0,0 0 1 0 0,0-1-1 0 0,-2 0 1 0 0,7-23 0 0 0,-9 24-408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35.26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1 6033 0 0,'-1'8'4152'0'0,"4"26"-1436"0"0,32 130 3184 0 0,-7-39-4547 0 0,-24-106-1210 0 0,-1 2 1 0 0,1 0 0 0 0,0 0 0 0 0,2-1 1 0 0,11 26-1 0 0,-17-46-130 0 0,0 1-1 0 0,0-1 1 0 0,0 1 0 0 0,0-1-1 0 0,0 1 1 0 0,1-1 0 0 0,-1 1-1 0 0,0-1 1 0 0,0 0 0 0 0,0 1-1 0 0,1-1 1 0 0,-1 1 0 0 0,0-1-1 0 0,1 0 1 0 0,-1 1 0 0 0,0-1-1 0 0,1 0 1 0 0,-1 1 0 0 0,0-1-1 0 0,1 0 1 0 0,-1 1 0 0 0,1-1-1 0 0,-1 0 1 0 0,0 0 0 0 0,1 0 0 0 0,-1 1-1 0 0,1-1 1 0 0,-1 0 0 0 0,2 0-1 0 0,2-13 278 0 0,-3-24-77 0 0,-3-168-6 0 0,1 185-240 0 0,-1-3-164 0 0,1 1 0 0 0,2-1-1 0 0,0 0 1 0 0,8-41-1 0 0,-9 64 69 0 0,0-1 0 0 0,0 0 0 0 0,0 0-1 0 0,0 1 1 0 0,0-1 0 0 0,1 0 0 0 0,-1 1 0 0 0,0-1-1 0 0,0 0 1 0 0,0 1 0 0 0,1-1 0 0 0,-1 0 0 0 0,1 1-1 0 0,-1-1 1 0 0,0 0 0 0 0,1 1 0 0 0,-1-1 0 0 0,1 1 0 0 0,-1-1-1 0 0,1 1 1 0 0,-1-1 0 0 0,1 1 0 0 0,0-1 0 0 0,-1 1-1 0 0,1 0 1 0 0,0-1 0 0 0,-1 1 0 0 0,1 0 0 0 0,0-1-1 0 0,-1 1 1 0 0,1 0 0 0 0,0 0 0 0 0,1 0 0 0 0,18 13-10046 0 0,0 0 6864 0 0,-13-11 1161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35.60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4777 0 0,'0'0'1162'0'0,"0"5"3084"0"0,3 19-1155 0 0,-2-13-2031 0 0,10 87 3893 0 0,-7-71-4683 0 0,1-1 1 0 0,2 1-1 0 0,13 36 1 0 0,-18-57-286 0 0,0 0-1 0 0,1 0 1 0 0,0 0-1 0 0,0 0 1 0 0,1 0-1 0 0,7 9 1 0 0,-10-17-363 0 0,-1-1 0 0 0,1 1 0 0 0,0 0 0 0 0,-1-1 0 0 0,1 1 0 0 0,-1 0 0 0 0,0-1 0 0 0,0 1 0 0 0,0-1 0 0 0,0 1 0 0 0,0 0 1 0 0,-1-1-1 0 0,0-3 0 0 0,0 0-832 0 0,-11-99-8889 0 0,9 83 9511 0 0,1 2-1447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36.2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28 11 8002 0 0,'-1'0'286'0'0,"-1"0"0"0"0,1 1 0 0 0,-1-1 0 0 0,1 0 1 0 0,-1 1-1 0 0,1 0 0 0 0,-1-1 0 0 0,1 1 0 0 0,0 0 0 0 0,-1 0 1 0 0,1 0-1 0 0,0-1 0 0 0,0 1 0 0 0,0 1 0 0 0,-1-1 0 0 0,1 0 1 0 0,0 0-1 0 0,0 0 0 0 0,1 0 0 0 0,-2 3 0 0 0,1-4-231 0 0,1 1-1 0 0,0-1 0 0 0,0 0 1 0 0,0 1-1 0 0,0-1 0 0 0,0 0 1 0 0,0 1-1 0 0,0-1 0 0 0,0 0 1 0 0,0 1-1 0 0,0-1 0 0 0,0 0 1 0 0,0 1-1 0 0,1-1 0 0 0,-1 0 1 0 0,0 1-1 0 0,0-1 0 0 0,0 0 1 0 0,0 1-1 0 0,0-1 0 0 0,1 0 1 0 0,-1 0-1 0 0,0 1 0 0 0,0-1 1 0 0,1 0-1 0 0,-1 0 0 0 0,0 1 1 0 0,0-1-1 0 0,1 0 0 0 0,-1 0 1 0 0,1 0-1 0 0,19 3 788 0 0,9-8-783 0 0,40-10 1 0 0,5-2-2178 0 0,-61 15 610 0 0,0 0 1 0 0,0 1-1 0 0,23 1 0 0 0,-34 1 1451 0 0,1-1 1 0 0,-1 0-1 0 0,1 1 1 0 0,-1 0-1 0 0,1 0 0 0 0,-1 0 1 0 0,1 0-1 0 0,-1 0 1 0 0,0 0-1 0 0,0 0 1 0 0,1 1-1 0 0,-1-1 1 0 0,0 1-1 0 0,0 0 0 0 0,0 0 1 0 0,-1 0-1 0 0,1 0 1 0 0,0 0-1 0 0,-1 0 1 0 0,1 0-1 0 0,-1 0 0 0 0,0 0 1 0 0,0 1-1 0 0,0-1 1 0 0,0 1-1 0 0,0-1 1 0 0,1 5-1 0 0,1 7 719 0 0,0 1 0 0 0,-1 0-1 0 0,0 28 1 0 0,2 1 1550 0 0,-3-33-1715 0 0,2-1-1 0 0,-1 1 0 0 0,1-1 1 0 0,1 0-1 0 0,0 0 0 0 0,0 0 1 0 0,1-1-1 0 0,0 1 0 0 0,1-1 1 0 0,0 0-1 0 0,0-1 0 0 0,1 0 1 0 0,14 14-1 0 0,-15-17-418 0 0,-1-1 0 0 0,1 0 0 0 0,1 0 0 0 0,-1-1 0 0 0,0 1 0 0 0,1-1 0 0 0,0-1 0 0 0,0 1 0 0 0,-1-1 0 0 0,1 0 0 0 0,1-1 0 0 0,-1 0 0 0 0,0 0 0 0 0,0 0 0 0 0,0-1 0 0 0,1 0 0 0 0,-1-1 0 0 0,0 0 0 0 0,0 0 0 0 0,0 0 0 0 0,10-4 0 0 0,-8 3-52 0 0,0-2 0 0 0,-1 1 0 0 0,1-1 0 0 0,-1 0 1 0 0,0-1-1 0 0,0 0 0 0 0,-1 0 0 0 0,1-1 0 0 0,-1 0 0 0 0,0 0 1 0 0,-1-1-1 0 0,0 0 0 0 0,0 0 0 0 0,0 0 0 0 0,-1-1 0 0 0,7-12 1 0 0,-10 16-31 0 0,0-1 1 0 0,0 0-1 0 0,0 0 1 0 0,-1 0-1 0 0,1 0 1 0 0,-1 0-1 0 0,-1 0 0 0 0,1 0 1 0 0,-1 0-1 0 0,1 0 1 0 0,-2 0-1 0 0,1-1 1 0 0,0 1-1 0 0,-1 0 1 0 0,0 0-1 0 0,0 0 1 0 0,-1 0-1 0 0,1 0 1 0 0,-1 0-1 0 0,0 1 1 0 0,0-1-1 0 0,-1 0 1 0 0,1 1-1 0 0,-1 0 1 0 0,0 0-1 0 0,0-1 1 0 0,-1 2-1 0 0,1-1 1 0 0,-1 0-1 0 0,-7-5 1 0 0,8 7-7 0 0,1-1 1 0 0,-1 1 0 0 0,0 0-1 0 0,0 0 1 0 0,1 1 0 0 0,-2-1-1 0 0,1 1 1 0 0,0-1 0 0 0,0 1-1 0 0,0 0 1 0 0,0 0 0 0 0,-1 0-1 0 0,1 0 1 0 0,-1 1 0 0 0,1 0-1 0 0,0-1 1 0 0,-1 1 0 0 0,1 1-1 0 0,-1-1 1 0 0,1 0 0 0 0,-4 2-1 0 0,2-1 7 0 0,0 2 0 0 0,0-1-1 0 0,0 0 1 0 0,1 1 0 0 0,-1 0-1 0 0,1 0 1 0 0,0 1 0 0 0,0-1-1 0 0,0 1 1 0 0,0 0 0 0 0,0 0-1 0 0,1 0 1 0 0,-4 5 0 0 0,-1 4 71 0 0,0 0 0 0 0,0 1 0 0 0,2-1 0 0 0,-1 1 0 0 0,2 1 0 0 0,0-1 0 0 0,1 1 0 0 0,0 0 0 0 0,1 0 0 0 0,1 0 0 0 0,-1 18 0 0 0,2-26-5 0 0,1-1-1 0 0,0 1 0 0 0,1-1 0 0 0,-1 1 0 0 0,1 0 0 0 0,0-1 0 0 0,1 0 1 0 0,0 1-1 0 0,0-1 0 0 0,0 0 0 0 0,1 0 0 0 0,-1 0 0 0 0,2 0 1 0 0,-1 0-1 0 0,1-1 0 0 0,-1 1 0 0 0,1-1 0 0 0,1 0 0 0 0,-1 0 1 0 0,1-1-1 0 0,0 1 0 0 0,0-1 0 0 0,0 0 0 0 0,1 0 0 0 0,-1-1 0 0 0,1 0 1 0 0,0 0-1 0 0,7 3 0 0 0,-5-4-38 0 0,0 0-1 0 0,1-1 1 0 0,-1 1 0 0 0,0-2 0 0 0,1 1 0 0 0,-1-1-1 0 0,0-1 1 0 0,1 1 0 0 0,-1-2 0 0 0,0 1-1 0 0,0-1 1 0 0,0 0 0 0 0,0 0 0 0 0,0-1-1 0 0,0-1 1 0 0,0 1 0 0 0,-1-1 0 0 0,0 0-1 0 0,9-7 1 0 0,4-3-120 0 0,-1-1 0 0 0,0 0-1 0 0,-1-2 1 0 0,-1 0 0 0 0,22-27-1 0 0,-33 36-348 0 0,0-1 0 0 0,0 1-1 0 0,-1-1 1 0 0,0 0-1 0 0,-1 0 1 0 0,0-1 0 0 0,3-10-1 0 0,-4 11-737 0 0,-2 1 0 0 0,1-1 0 0 0,-1 0 0 0 0,-1 0 0 0 0,1 0 0 0 0,-1 0-1 0 0,-1 0 1 0 0,-2-11 0 0 0,2 10 177 0 0,-8-58-2600 0 0,12 25 7313 0 0,-3 43-3625 0 0,0 0 0 0 0,0 0 1 0 0,0 0-1 0 0,0 0 1 0 0,0 0-1 0 0,0 0 0 0 0,1-2 1072 0 0,-1 2-1072 0 0,0 0 1 0 0,1 0-1 0 0,-1 0 0 0 0,0 0 1 0 0,0 0-1 0 0,0 0 1 0 0,0 0-1 0 0,0 0 0 0 0,0 0 1 0 0,0 0-1 0 0,1 0 1 0 0,-1 0-1 0 0,0 0 0 0 0,0 0 1 0 0,0 0-1 0 0,0 0 1 0 0,0 0-1 0 0,0 0 0 0 0,0 0 1 0 0,1 0-1 0 0,-1 0 0 0 0,0 0 1 0 0,0 0-1 0 0,0 0 1 0 0,0 0-1 0 0,0 0 0 0 0,1 0 330 0 0,-1 1-329 0 0,8 7 2023 0 0,4 13 301 0 0,5 22 379 0 0,21 85 1 0 0,-26-83-2338 0 0,-1 1-135 0 0,-8-27-207 0 0,1-1 0 0 0,2 1 0 0 0,-1-1 0 0 0,2 0 0 0 0,0 0 0 0 0,20 32 0 0 0,-26-49-100 0 0,-1 0-1 0 0,0-1 1 0 0,1 1-1 0 0,-1 0 1 0 0,1 0-1 0 0,-1-1 1 0 0,1 1-1 0 0,-1-1 1 0 0,1 1-1 0 0,-1 0 1 0 0,1-1-1 0 0,0 1 1 0 0,-1-1-1 0 0,1 0 1 0 0,0 1-1 0 0,0-1 1 0 0,-1 1-1 0 0,1-1 1 0 0,0 0-1 0 0,0 0 1 0 0,-1 0-1 0 0,1 1 1 0 0,0-1-1 0 0,0 0 1 0 0,0 0-1 0 0,0 0 1 0 0,1 0-1 0 0,-1-1 2 0 0,0 0-1 0 0,0 1 0 0 0,0-1 0 0 0,0 0 0 0 0,-1 0 0 0 0,1 0 0 0 0,0 0 0 0 0,0 0 0 0 0,-1 0 1 0 0,1 0-1 0 0,0 0 0 0 0,-1 0 0 0 0,1 0 0 0 0,-1 0 0 0 0,1-1 0 0 0,-1 0 0 0 0,4-12 27 0 0,-2 1 0 0 0,3-23 0 0 0,-4 26-29 0 0,8-73-117 0 0,8-48-1031 0 0,-10 103 894 0 0,-7 27 230 0 0,1 0 0 0 0,-1 0 0 0 0,0 0 0 0 0,0 0 0 0 0,1 0 0 0 0,-1 0 0 0 0,1 0 0 0 0,-1 0 0 0 0,1 0 0 0 0,0 0 0 0 0,-1 0 0 0 0,1 0 1 0 0,0 0-1 0 0,-1 0 0 0 0,1 0 0 0 0,0 0 0 0 0,0 1 0 0 0,0-1 0 0 0,0 0 0 0 0,0 1 0 0 0,1-1 0 0 0,1 5-25 0 0,-1 0 1 0 0,0 0-1 0 0,0 0 0 0 0,0 1 1 0 0,-1-1-1 0 0,1 1 0 0 0,0 6 1 0 0,8 27 165 0 0,27 70 0 0 0,-32-96-62 0 0,1 0-1 0 0,0-1 0 0 0,0 0 1 0 0,1 0-1 0 0,1 0 0 0 0,0-1 0 0 0,0-1 1 0 0,1 1-1 0 0,19 15 0 0 0,-24-22-37 0 0,0 0 1 0 0,0-1-1 0 0,0 0 0 0 0,0 0 0 0 0,1 0 0 0 0,-1 0 1 0 0,1 0-1 0 0,-1-1 0 0 0,1 0 0 0 0,7 1 0 0 0,-10-2-7 0 0,0 0-1 0 0,0 0 1 0 0,-1 0 0 0 0,1 0-1 0 0,0 0 1 0 0,0 0-1 0 0,0-1 1 0 0,0 1 0 0 0,0-1-1 0 0,0 0 1 0 0,-1 1-1 0 0,1-1 1 0 0,0 0-1 0 0,0 0 1 0 0,-1 0 0 0 0,1 0-1 0 0,-1 0 1 0 0,1-1-1 0 0,-1 1 1 0 0,1 0-1 0 0,-1-1 1 0 0,0 1 0 0 0,0-1-1 0 0,0 1 1 0 0,0-1-1 0 0,0 0 1 0 0,2-2-1 0 0,1-7 22 0 0,-1 0-1 0 0,0-1 1 0 0,0 1-1 0 0,-1-1 1 0 0,-1 1-1 0 0,0-1 1 0 0,0 0-1 0 0,-2 1 1 0 0,1-1-1 0 0,-1 0 1 0 0,-3-11-1 0 0,-3-14-10 0 0,-2 1-1 0 0,-15-41 0 0 0,23 75-24 0 0,-20-51 109 0 0,20 51-132 0 0,-1-1-1 0 0,1 0 0 0 0,-1 0 1 0 0,1 1-1 0 0,-1-1 0 0 0,0 1 1 0 0,0 0-1 0 0,0 0 0 0 0,0-1 1 0 0,0 1-1 0 0,-1 0 0 0 0,1 1 1 0 0,-1-1-1 0 0,1 0 0 0 0,-6-2 1 0 0,6 4-258 0 0,-1 0-1 0 0,1 0 1 0 0,-1 0 0 0 0,1 0 0 0 0,-1 0 0 0 0,1 0 0 0 0,-1 1-1 0 0,1-1 1 0 0,0 1 0 0 0,-1-1 0 0 0,1 1 0 0 0,-3 1 0 0 0,-15 9-11174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48.47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44 2 4041 0 0,'-2'0'250'0'0,"0"-1"1"0"0,-1 1-1 0 0,1 0 0 0 0,0-1 1 0 0,0 1-1 0 0,0 0 0 0 0,0 1 1 0 0,0-1-1 0 0,-1 0 0 0 0,1 0 1 0 0,0 1-1 0 0,0 0 0 0 0,0-1 1 0 0,-2 2-1 0 0,3-2-163 0 0,1 0 0 0 0,-1 1 0 0 0,1-1 0 0 0,-1 0 0 0 0,1 0 0 0 0,-1 1 0 0 0,1-1 0 0 0,-1 0 0 0 0,1 1 0 0 0,0-1-1 0 0,-1 1 1 0 0,1-1 0 0 0,-1 1 0 0 0,1-1 0 0 0,0 0 0 0 0,-1 1 0 0 0,1 0 0 0 0,0-1 0 0 0,0 1 0 0 0,0-1 0 0 0,-1 1 0 0 0,1-1 0 0 0,0 1 0 0 0,0-1 0 0 0,0 1 0 0 0,0 0 0 0 0,0-1 0 0 0,0 1 0 0 0,0-1-1 0 0,0 1 1 0 0,0-1 0 0 0,0 1 0 0 0,0 0 0 0 0,0-1 0 0 0,0 1 0 0 0,1-1 0 0 0,-1 1 0 0 0,0-1 0 0 0,0 1 0 0 0,1-1 0 0 0,-1 1 0 0 0,0-1 0 0 0,1 1 0 0 0,-1-1 0 0 0,0 1 0 0 0,1-1 0 0 0,-1 1 0 0 0,1-1-1 0 0,-1 0 1 0 0,1 1 0 0 0,0-1 0 0 0,21 24 718 0 0,-1 0 0 0 0,-1 1 0 0 0,-1 1 0 0 0,28 52 0 0 0,-22-27-555 0 0,35 102 0 0 0,92 334 712 0 0,-122-378-908 0 0,87 357 36 0 0,-63-166-70 0 0,19 382 0 0 0,-74 88 111 0 0,-17-541-66 0 0,-62 304 0 0 0,21-258-13 0 0,-48 249 70 0 0,70-221-30 0 0,22-158-87 0 0,9-85-47 0 0,1-13 74 0 0,-17 80-1 0 0,-32 38-2 0 0,24-79-34 0 0,21-60-18 0 0,3-13-3 0 0,2 1-1 0 0,-1 0 0 0 0,2 1 0 0 0,0-1 0 0 0,-2 24 0 0 0,5-38 19 0 0,0 0 0 0 0,0 1 0 0 0,0-1 0 0 0,0 0 0 0 0,0 0 0 0 0,0 1 0 0 0,0-1 0 0 0,0 0 0 0 0,0 0 0 0 0,0 1 0 0 0,0-1 0 0 0,0 0 0 0 0,1 0 0 0 0,-1 0 0 0 0,0 1 0 0 0,0-1 0 0 0,0 0 0 0 0,0 0 0 0 0,0 0 0 0 0,0 1 0 0 0,1-1 0 0 0,-1 0 0 0 0,0 0 0 0 0,0 0 0 0 0,0 0 0 0 0,0 1 0 0 0,1-1 0 0 0,-1 0-1 0 0,0 0 1 0 0,0 0 0 0 0,1 0 0 0 0,-1 0 0 0 0,0 0 0 0 0,0 0 0 0 0,0 0 0 0 0,1 0 0 0 0,-1 0 0 0 0,0 0 0 0 0,0 0 0 0 0,1 0 0 0 0,-1 0 0 0 0,0 0 0 0 0,14-5-1338 0 0,12-13-4834 0 0,2-16-708 0 0,-19 18 4154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49.44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180 57 2961 0 0,'-9'-34'954'0'0,"6"12"2511"0"0,9 46 2073 0 0,19 20-3792 0 0,-2-2-815 0 0,23 73 160 0 0,31 124 0 0 0,-14-9-807 0 0,-9 3-1 0 0,-11 2 1 0 0,-10 1-1 0 0,3 309 1 0 0,-37-192-212 0 0,-16-1 1 0 0,-104 585-1 0 0,39-469-9 0 0,50-253-48 0 0,-54 386 25 0 0,15-162-222 0 0,55-374 157 0 0,-3 0 0 0 0,-35 82 0 0 0,28-78 17 0 0,-23 53-497 0 0,89-258-8286 0 0,-3-15 3467 0 0,-18 73 3750 0 0,-1 6-681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49.94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94 60 3321 0 0,'-7'-4'737'0'0,"0"0"0"0"0,0 1 0 0 0,0 0 0 0 0,0 0 0 0 0,0 1 1 0 0,-1 0-1 0 0,-11-1 0 0 0,-1-2 1856 0 0,16 6-6 0 0,10 3-964 0 0,11 6-111 0 0,1-5-1087 0 0,0 0 0 0 0,0 0 0 0 0,1-2 0 0 0,-1 0 0 0 0,30-1 0 0 0,98-7 316 0 0,-83 1-364 0 0,53-4-37 0 0,-53 2-281 0 0,1 2 0 0 0,1 4 1 0 0,81 9-1 0 0,-141-8-81 0 0,2-1-42 0 0,0 1-1 0 0,-1 0 0 0 0,1 1 1 0 0,0 0-1 0 0,0 0 0 0 0,-1 0 1 0 0,1 1-1 0 0,-1 0 0 0 0,12 7 1 0 0,-17-7-1209 0 0,-9-5-673 0 0,-8-5-1677 0 0,8 2 1679 0 0,1-1 0 0 0,0 0 0 0 0,0-1 0 0 0,-7-7 0 0 0,-8-9-98 0 0,11 12 272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5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9450 0 0,'-1'1'236'0'0,"0"1"0"0"0,0-1 0 0 0,0 1 0 0 0,1-1 0 0 0,-1 1 0 0 0,1 0 0 0 0,-1 0 0 0 0,1-1 0 0 0,-1 1 0 0 0,1 0 0 0 0,0 0 0 0 0,0-1 0 0 0,-1 1 0 0 0,2 0 0 0 0,-1 0 0 0 0,0 0 0 0 0,0 1 0 0 0,8 39 1431 0 0,-3-22-953 0 0,31 201 2785 0 0,17 111-2937 0 0,-50-312 396 0 0,-1 0-4961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50.32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80 13 4017 0 0,'-41'-10'4191'0'0,"40"9"-3992"0"0,-1 1 1 0 0,1 0-1 0 0,-1-1 0 0 0,1 1 1 0 0,-1 0-1 0 0,1 0 0 0 0,-1 0 1 0 0,1 0-1 0 0,-1 0 0 0 0,1 0 1 0 0,-1 0-1 0 0,1 1 0 0 0,-1-1 1 0 0,1 0-1 0 0,-1 1 0 0 0,1 0 1 0 0,0-1-1 0 0,-1 1 0 0 0,1 0 1 0 0,0-1-1 0 0,-1 1 0 0 0,1 0 1 0 0,-2 2-1 0 0,2-2-125 0 0,1 0 0 0 0,0 0 0 0 0,-1 0 0 0 0,1 1 1 0 0,0-1-1 0 0,0 0 0 0 0,0 0 0 0 0,0 0 0 0 0,0 0 0 0 0,0 0 0 0 0,0 1 0 0 0,0-1 0 0 0,0 0 0 0 0,1 0 0 0 0,-1 0 1 0 0,0 0-1 0 0,1 0 0 0 0,-1 0 0 0 0,1 0 0 0 0,-1 0 0 0 0,1 0 0 0 0,0 0 0 0 0,-1 0 0 0 0,1 0 0 0 0,0 0 0 0 0,0 0 0 0 0,-1-1 1 0 0,1 1-1 0 0,0 0 0 0 0,0-1 0 0 0,0 1 0 0 0,0 0 0 0 0,0-1 0 0 0,0 1 0 0 0,0-1 0 0 0,0 1 0 0 0,0-1 0 0 0,2 1 1 0 0,43 12 1199 0 0,-15-8-962 0 0,-10-3-167 0 0,0 2-1 0 0,31 10 1 0 0,-44-12-130 0 0,-1 1 0 0 0,-1 1 0 0 0,1-1 0 0 0,0 1 0 0 0,-1 0 0 0 0,0 0 0 0 0,0 1 1 0 0,0 0-1 0 0,0 0 0 0 0,9 12 0 0 0,-12-13 0 0 0,0 1 0 0 0,0-1 1 0 0,-1 1-1 0 0,0 0 0 0 0,0 0 1 0 0,0-1-1 0 0,0 1 0 0 0,-1 1 1 0 0,0-1-1 0 0,0 0 0 0 0,0 0 1 0 0,-1 0-1 0 0,0 0 0 0 0,0 1 1 0 0,0-1-1 0 0,0 0 0 0 0,-1 0 1 0 0,0 1-1 0 0,0-1 0 0 0,0 0 0 0 0,-1 0 1 0 0,-4 9-1 0 0,-5 10 70 0 0,0-1 0 0 0,-2-1 1 0 0,-23 31-1 0 0,17-25-50 0 0,-3 4 12 0 0,-60 102-119 0 0,74-109-965 0 0,11-16-2702 0 0,9-9-5002 0 0,-4-3 4807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39.0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 45 6833 0 0,'-19'-2'3710'0'0,"31"5"690"0"0,35 0-2350 0 0,66-3-1 0 0,-12 0-1383 0 0,373 34 1073 0 0,-456-33-1668 0 0,-1 1-1 0 0,0-2 0 0 0,34-3 1 0 0,-50 3-77 0 0,0 0 1 0 0,-1 0-1 0 0,1 0 1 0 0,-1-1-1 0 0,1 1 1 0 0,0 0-1 0 0,-1 0 1 0 0,1-1-1 0 0,-1 1 1 0 0,1 0-1 0 0,-1 0 1 0 0,1-1-1 0 0,-1 1 1 0 0,1-1-1 0 0,-1 1 1 0 0,1 0-1 0 0,-1-1 1 0 0,0 1-1 0 0,1-1 1 0 0,-1 1-1 0 0,0-1 1 0 0,1 1-1 0 0,-1-1 1 0 0,0 1-1 0 0,1-1 1 0 0,-1 1-1 0 0,0-1 1 0 0,0 0-1 0 0,0 0 1 0 0,-4-21-3306 0 0,2 18 1902 0 0,1 0-1 0 0,-1 1 1 0 0,-1-1 0 0 0,1 1-1 0 0,0 0 1 0 0,-1-1 0 0 0,0 1-1 0 0,0 0 1 0 0,-3-3 0 0 0,-3-1-22 0 0,6 2-410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39.36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96 14 3345 0 0,'-2'-1'235'0'0,"0"-1"1"0"0,0 1-1 0 0,-1-1 1 0 0,1 1-1 0 0,0 0 0 0 0,-1 0 1 0 0,1 0-1 0 0,-1 0 1 0 0,1 0-1 0 0,-1 1 1 0 0,0-1-1 0 0,-2 1 1 0 0,4 0-120 0 0,1 0-1 0 0,0 0 1 0 0,-1 0 0 0 0,1 0 0 0 0,-1 0 0 0 0,1 0 0 0 0,0 1 0 0 0,-1-1 0 0 0,1 0 0 0 0,0 0 0 0 0,-1 1 0 0 0,1-1 0 0 0,0 0 0 0 0,-1 0 0 0 0,1 1 0 0 0,0-1 0 0 0,0 0-1 0 0,-1 1 1 0 0,1-1 0 0 0,0 0 0 0 0,0 1 0 0 0,-1-1 0 0 0,1 0 0 0 0,0 1 0 0 0,0-1 0 0 0,0 1 0 0 0,0-1 0 0 0,0 1 0 0 0,2 23 2789 0 0,1-16-2406 0 0,-1 1-1 0 0,1 0 0 0 0,1-1 0 0 0,-1 0 0 0 0,2 0 0 0 0,-1 0 0 0 0,1 0 0 0 0,7 8 1 0 0,-9-12-456 0 0,1 0-1 0 0,0-1 1 0 0,1 1 0 0 0,-1-1 0 0 0,0 0 0 0 0,1 0 0 0 0,0 0 0 0 0,0-1 0 0 0,0 0 0 0 0,0 0 0 0 0,0 0 0 0 0,0-1 0 0 0,0 1 0 0 0,12 0 0 0 0,61 0 145 0 0,-5 0-108 0 0,-72-2-79 0 0,1 0-1 0 0,-1 0 1 0 0,1 0-1 0 0,0 1 0 0 0,-1-1 1 0 0,1 0-1 0 0,-1 1 1 0 0,1-1-1 0 0,-1 1 1 0 0,1 0-1 0 0,-1-1 1 0 0,1 1-1 0 0,-1 0 1 0 0,0 0-1 0 0,1 0 0 0 0,-1 0 1 0 0,0 0-1 0 0,0 0 1 0 0,0 0-1 0 0,0 0 1 0 0,0 1-1 0 0,0-1 1 0 0,0 0-1 0 0,0 1 0 0 0,0 0 1 0 0,0 1 0 0 0,-1 0 0 0 0,1-1 0 0 0,-1 1 1 0 0,0-1-1 0 0,0 1 0 0 0,0 0 0 0 0,0-1 0 0 0,-1 1 0 0 0,1 0 0 0 0,-1-1 1 0 0,1 1-1 0 0,-1-1 0 0 0,-2 5 0 0 0,-3 6-7 0 0,0-1 0 0 0,-1 0 0 0 0,-1 0 0 0 0,-11 14 0 0 0,-39 42 94 0 0,-70 64 0 0 0,2-8-1491 0 0,149-156-9721 0 0,-18 23 9621 0 0,4-7-1430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53.96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360 246 4337 0 0,'-16'-110'4926'0'0,"15"98"-4193"0"0,-1 0 0 0 0,0 0-1 0 0,0 0 1 0 0,-1 0 0 0 0,-1 1-1 0 0,-9-22 1 0 0,12 31-643 0 0,0-1-1 0 0,-1 1 1 0 0,1 0-1 0 0,-1 0 1 0 0,1 0 0 0 0,-1 0-1 0 0,0 0 1 0 0,0 0 0 0 0,0 1-1 0 0,0-1 1 0 0,0 1 0 0 0,0-1-1 0 0,-1 1 1 0 0,1 0-1 0 0,-4-2 1 0 0,3 2-87 0 0,0 1-1 0 0,0 0 0 0 0,0 0 1 0 0,0 0-1 0 0,1 0 1 0 0,-1 0-1 0 0,0 0 1 0 0,0 1-1 0 0,0-1 1 0 0,1 1-1 0 0,-1 0 0 0 0,0 0 1 0 0,1 0-1 0 0,-1 0 1 0 0,0 0-1 0 0,1 1 1 0 0,-5 2-1 0 0,-17 12 54 0 0,0 2 1 0 0,0 0-1 0 0,2 1 0 0 0,0 2 1 0 0,2 0-1 0 0,0 1 0 0 0,-32 48 1 0 0,49-66-26 0 0,0 1-1 0 0,0 0 1 0 0,1 0 0 0 0,0 0-1 0 0,0 0 1 0 0,0 0 0 0 0,1 1-1 0 0,0-1 1 0 0,-1 8 0 0 0,2-11-16 0 0,0-1-1 0 0,0 1 1 0 0,0 0 0 0 0,0 0 0 0 0,1 0 0 0 0,-1 0 0 0 0,1 0 0 0 0,0-1 0 0 0,-1 1-1 0 0,1 0 1 0 0,0-1 0 0 0,0 1 0 0 0,0 0 0 0 0,0-1 0 0 0,0 1 0 0 0,1-1 0 0 0,-1 1 0 0 0,0-1-1 0 0,1 0 1 0 0,-1 0 0 0 0,1 0 0 0 0,-1 1 0 0 0,1-1 0 0 0,-1-1 0 0 0,1 1 0 0 0,0 0-1 0 0,0 0 1 0 0,-1-1 0 0 0,1 1 0 0 0,2 0 0 0 0,13 2 33 0 0,1 0 0 0 0,0-1 0 0 0,0 0 0 0 0,0-2 0 0 0,0 0 0 0 0,0-1 0 0 0,19-4 0 0 0,4 1 1 0 0,-26 3-52 0 0,-6 0 1 0 0,0-1 0 0 0,1 2 0 0 0,-1-1 0 0 0,0 2 0 0 0,1-1 0 0 0,-1 1 0 0 0,0 0 0 0 0,0 1 0 0 0,0 0 0 0 0,18 7 0 0 0,-27-9 4 0 0,1 1-1 0 0,-1-1 1 0 0,1 0-1 0 0,-1 1 1 0 0,1-1 0 0 0,-1 0-1 0 0,1 1 1 0 0,-1-1-1 0 0,0 1 1 0 0,1-1 0 0 0,-1 1-1 0 0,0-1 1 0 0,1 1-1 0 0,-1-1 1 0 0,0 1 0 0 0,1-1-1 0 0,-1 1 1 0 0,0 0-1 0 0,0-1 1 0 0,0 1 0 0 0,0-1-1 0 0,0 1 1 0 0,0 0-1 0 0,0-1 1 0 0,0 1 0 0 0,0-1-1 0 0,0 1 1 0 0,0 0-1 0 0,0 0 1 0 0,-11 20 33 0 0,-23 12 14 0 0,23-24-54 0 0,0-1 0 0 0,0 0 0 0 0,-1-1 0 0 0,0-1 0 0 0,0 0 0 0 0,0 0 0 0 0,-1-1 0 0 0,0-1 1 0 0,0 0-1 0 0,0-1 0 0 0,0 0 0 0 0,-1-1 0 0 0,-26 1 0 0 0,39-3-65 0 0,0 0 0 0 0,0 0 0 0 0,0 0 0 0 0,0 0 0 0 0,0 0 1 0 0,0 0-1 0 0,0 0 0 0 0,-1 0 0 0 0,1-1 0 0 0,0 1 0 0 0,0 0 0 0 0,1-1 1 0 0,-1 1-1 0 0,0-1 0 0 0,0 1 0 0 0,0-1 0 0 0,0 1 0 0 0,0-1 1 0 0,0 0-1 0 0,1 1 0 0 0,-1-1 0 0 0,0 0 0 0 0,0 0 0 0 0,0 0 0 0 0,1 0-73 0 0,0 0 1 0 0,0 0-1 0 0,0 0 0 0 0,0 0 0 0 0,1 0 0 0 0,-1 0 0 0 0,0 0 0 0 0,0 0 0 0 0,1 0 0 0 0,-1 0 1 0 0,1 0-1 0 0,-1 1 0 0 0,1-1 0 0 0,-1 0 0 0 0,1 0 0 0 0,-1 0 0 0 0,1 1 0 0 0,0-1 0 0 0,1-1 1 0 0,4-4-695 0 0,1 0 0 0 0,0 1 1 0 0,0 0-1 0 0,10-5 1 0 0,2-1-268 0 0,136-75-2332 0 0,-126 68 3457 0 0,-2-1-1 0 0,0-2 1 0 0,29-28 0 0 0,-47 40 256 0 0,-1-1 1 0 0,0 1 0 0 0,0-2 0 0 0,-1 1 0 0 0,11-22 0 0 0,-16 27 586 0 0,1-1 0 0 0,-1-1 0 0 0,0 1 0 0 0,0 0 1 0 0,-1 0-1 0 0,0-1 0 0 0,1-11 402 0 0,1 49 7 0 0,2 31-755 0 0,2-1 0 0 0,3 1 0 0 0,2-1 0 0 0,31 87 0 0 0,-42-144-485 0 0,0-1 1 0 0,0 0-1 0 0,1 1 1 0 0,0-1-1 0 0,0 0 1 0 0,0 0-1 0 0,0 0 0 0 0,0 0 1 0 0,0-1-1 0 0,1 1 1 0 0,0 0-1 0 0,-1-1 1 0 0,6 4-1 0 0,-6-5-17 0 0,-1-1-1 0 0,1 1 1 0 0,-1-1 0 0 0,1 1-1 0 0,-1-1 1 0 0,1 0 0 0 0,-1 0-1 0 0,1 0 1 0 0,-1 0-1 0 0,1 0 1 0 0,-1 0 0 0 0,1 0-1 0 0,-1 0 1 0 0,1 0 0 0 0,0-1-1 0 0,-1 1 1 0 0,1-1 0 0 0,-1 1-1 0 0,0-1 1 0 0,1 1 0 0 0,-1-1-1 0 0,0 0 1 0 0,1 0 0 0 0,-1 0-1 0 0,0 0 1 0 0,0 0 0 0 0,1 0-1 0 0,-1 0 1 0 0,0 0 0 0 0,0 0-1 0 0,0 0 1 0 0,0-1 0 0 0,0-1-1 0 0,20-25-343 0 0,-2 0 0 0 0,0-1 0 0 0,-3-1 0 0 0,0-1 0 0 0,-2 0 1 0 0,-1-1-1 0 0,-2-1 0 0 0,-1 0 0 0 0,-1 0 0 0 0,4-41 0 0 0,-13 71 331 0 0,1 0 1 0 0,-1 0-1 0 0,0 0 1 0 0,0 0-1 0 0,0 0 1 0 0,-1 0-1 0 0,1 0 1 0 0,-2-3-1 0 0,2 6 3 0 0,0 0 1 0 0,0 0-1 0 0,0 0 0 0 0,0 0 0 0 0,0 0 1 0 0,0-1-1 0 0,0 1 0 0 0,0 0 0 0 0,0 0 1 0 0,0 0-1 0 0,0 0 0 0 0,-1 0 0 0 0,1 0 1 0 0,0-1-1 0 0,0 1 0 0 0,0 0 0 0 0,0 0 1 0 0,0 0-1 0 0,0 0 0 0 0,0 0 0 0 0,-1 0 1 0 0,1 0-1 0 0,0 0 0 0 0,0 0 0 0 0,0 0 1 0 0,0 0-1 0 0,0 0 0 0 0,-1 0 0 0 0,1 0 1 0 0,0 0-1 0 0,0 0 0 0 0,0 0 0 0 0,0 0 1 0 0,0 0-1 0 0,-1 0 0 0 0,1 0 0 0 0,0 0 1 0 0,0 0-1 0 0,0 0 0 0 0,0 0 0 0 0,0 0 1 0 0,-1 0-1 0 0,1 0 0 0 0,0 0 1 0 0,0 0-1 0 0,0 0 0 0 0,0 0 0 0 0,0 1 1 0 0,-9 14 259 0 0,4-1-196 0 0,0 0-1 0 0,1 0 1 0 0,1 0 0 0 0,1 0 0 0 0,0 1 0 0 0,0-1-1 0 0,2 1 1 0 0,0-1 0 0 0,2 19 0 0 0,-1-24-77 0 0,0 0 0 0 0,1 0 1 0 0,0 0-1 0 0,0 0 0 0 0,1 0 1 0 0,0-1-1 0 0,0 0 0 0 0,1 1 1 0 0,0-1-1 0 0,1-1 0 0 0,0 1 0 0 0,0-1 1 0 0,1 1-1 0 0,-1-2 0 0 0,2 1 1 0 0,7 6-1 0 0,-12-10-128 0 0,1-1 0 0 0,0 0 0 0 0,1-1 0 0 0,-1 1 0 0 0,0 0 0 0 0,0-1 0 0 0,1 0 0 0 0,-1 0 0 0 0,1 0 0 0 0,-1 0-1 0 0,1 0 1 0 0,-1-1 0 0 0,1 0 0 0 0,-1 1 0 0 0,1-1 0 0 0,6-1 0 0 0,-4 0-287 0 0,0-1 1 0 0,1 0-1 0 0,-1 0 0 0 0,0 0 0 0 0,0-1 1 0 0,-1 0-1 0 0,1 0 0 0 0,9-7 1 0 0,0-2-273 0 0,0 0 0 0 0,-2-1 1 0 0,1-1-1 0 0,-1-1 1 0 0,14-21-1 0 0,-10 11 620 0 0,-1-1-1 0 0,18-40 1 0 0,-3-18 3845 0 0,-31 83-3641 0 0,0 0-1 0 0,1 0 1 0 0,-1 0 0 0 0,0 0 0 0 0,1 0 0 0 0,-1 0 0 0 0,0 0 0 0 0,0 0 0 0 0,0 0 0 0 0,0 0 0 0 0,0 0 0 0 0,0 0 0 0 0,0 0 0 0 0,0 0 0 0 0,0 0 0 0 0,0 0 0 0 0,0 0 0 0 0,-1 1-1 0 0,1-1 1 0 0,0 0 0 0 0,-1 0 0 0 0,1 0 0 0 0,-1 0 0 0 0,1 0 0 0 0,-1 0 0 0 0,1 1 0 0 0,-1-1 0 0 0,0 0 0 0 0,1 0 0 0 0,-1 1 0 0 0,0-1 0 0 0,0 0 0 0 0,1 1 0 0 0,-1-1-1 0 0,-1 0 1 0 0,0 1-54 0 0,1 0-1 0 0,-1 0 1 0 0,1-1-1 0 0,-1 1 0 0 0,1 0 1 0 0,-1 0-1 0 0,0 1 0 0 0,1-1 1 0 0,-1 0-1 0 0,1 1 1 0 0,-1-1-1 0 0,1 0 0 0 0,-1 1 1 0 0,1 0-1 0 0,-1-1 0 0 0,1 1 1 0 0,0 0-1 0 0,-1 0 1 0 0,1 0-1 0 0,0 0 0 0 0,-2 1 1 0 0,-10 13 74 0 0,0 0 0 0 0,1 0 1 0 0,0 1-1 0 0,2 0 1 0 0,0 1-1 0 0,1 0 1 0 0,0 1-1 0 0,2 0 1 0 0,-11 35-1 0 0,16-46-88 0 0,1 1 0 0 0,-1 0 0 0 0,1 0 0 0 0,1 0 0 0 0,-1 0 0 0 0,1 0 0 0 0,1-1 0 0 0,-1 1 0 0 0,2 0 0 0 0,-1 0 0 0 0,1 0 0 0 0,0-1 0 0 0,0 1 0 0 0,1-1 0 0 0,0 1 0 0 0,5 6 0 0 0,-6-10-84 0 0,0 0 0 0 0,1-1 0 0 0,-1 0 0 0 0,1 0 0 0 0,0 0 0 0 0,0 0 0 0 0,0 0 0 0 0,0 0 0 0 0,0-1 0 0 0,1 1 1 0 0,-1-1-1 0 0,1 0 0 0 0,0 0 0 0 0,0-1 0 0 0,0 1 0 0 0,-1-1 0 0 0,1 0 0 0 0,1 0 0 0 0,-1 0 0 0 0,0 0 0 0 0,0-1 0 0 0,0 1 0 0 0,0-1 0 0 0,0 0 1 0 0,1 0-1 0 0,-1-1 0 0 0,0 1 0 0 0,0-1 0 0 0,0 0 0 0 0,0 0 0 0 0,7-4 0 0 0,8-2-994 0 0,0-2 0 0 0,-1-1 0 0 0,0 0 0 0 0,0-1 1 0 0,24-20-1 0 0,-5-1-2447 0 0,40-43 1 0 0,-33 23 2322 0 0,-32 34-865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54.3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186 18 3713 0 0,'0'-1'206'0'0,"-1"0"0"0"0,1 0 1 0 0,-1 0-1 0 0,1 0 1 0 0,-1 0-1 0 0,1 0 0 0 0,-1 1 1 0 0,0-1-1 0 0,1 0 0 0 0,-1 0 1 0 0,0 0-1 0 0,0 1 0 0 0,0-1 1 0 0,1 0-1 0 0,-1 1 0 0 0,0-1 1 0 0,0 1-1 0 0,0-1 0 0 0,0 1 1 0 0,0-1-1 0 0,0 1 0 0 0,0-1 1 0 0,0 1-1 0 0,-2 0 0 0 0,2 0-58 0 0,-1 0 0 0 0,1 1 0 0 0,-1-1 0 0 0,1 1 0 0 0,-1-1 0 0 0,1 1 0 0 0,-1-1 0 0 0,1 1-1 0 0,0 0 1 0 0,-1 0 0 0 0,1 0 0 0 0,0 0 0 0 0,0 0 0 0 0,0 0 0 0 0,-2 2 0 0 0,-5 6 144 0 0,0 2 0 0 0,1-1 0 0 0,-9 18 0 0 0,11-18 97 0 0,-17 27 853 0 0,-25 61-1 0 0,41-83-940 0 0,1-1 0 0 0,1 1 0 0 0,0 0 0 0 0,1 0 0 0 0,0 0 0 0 0,1 1 0 0 0,0 27 0 0 0,2-40-278 0 0,1 0 0 0 0,-1 0 0 0 0,0-1 0 0 0,1 1 0 0 0,-1 0-1 0 0,1 0 1 0 0,0 0 0 0 0,0 0 0 0 0,0-1 0 0 0,0 1-1 0 0,1 0 1 0 0,-1-1 0 0 0,1 1 0 0 0,-1-1 0 0 0,1 0-1 0 0,0 1 1 0 0,0-1 0 0 0,0 0 0 0 0,0 0 0 0 0,0 0 0 0 0,1 0-1 0 0,-1-1 1 0 0,1 1 0 0 0,-1-1 0 0 0,1 1 0 0 0,-1-1-1 0 0,1 0 1 0 0,3 1 0 0 0,0 0-41 0 0,-1-2 0 0 0,1 1 0 0 0,0 0 0 0 0,0-1 0 0 0,-1 0-1 0 0,1 0 1 0 0,0-1 0 0 0,0 0 0 0 0,-1 0 0 0 0,1 0 0 0 0,-1-1 0 0 0,1 1 0 0 0,7-5 0 0 0,6-2-713 0 0,-1-2 0 0 0,0 0 0 0 0,20-15 0 0 0,-26 16-528 0 0,0-1-1 0 0,-1 0 0 0 0,0-1 1 0 0,0 0-1 0 0,-1 0 0 0 0,-1-1 1 0 0,0-1-1 0 0,12-22 0 0 0,-17 25 520 0 0,0-1-1290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54.66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1 165 3753 0 0,'9'15'6755'0'0,"7"3"-3979"0"0,-10-15-2614 0 0,-1 0 0 0 0,1 0 1 0 0,0-1-1 0 0,0 0 0 0 0,0 0 0 0 0,0 0 0 0 0,0-1 0 0 0,1 0 0 0 0,-1 0 0 0 0,0 0 0 0 0,1-1 1 0 0,-1 0-1 0 0,1 0 0 0 0,-1-1 0 0 0,0 1 0 0 0,0-2 0 0 0,1 1 0 0 0,-1-1 0 0 0,0 1 0 0 0,0-2 1 0 0,8-3-1 0 0,-1 0-150 0 0,-2 0 1 0 0,1-1 0 0 0,-1 0 0 0 0,0-1 0 0 0,0-1-1 0 0,-1 1 1 0 0,0-2 0 0 0,-1 1 0 0 0,12-15-1 0 0,-18 19-53 0 0,0 1-1 0 0,0-1 1 0 0,-1 0 0 0 0,1 0-1 0 0,-1 0 1 0 0,0 0-1 0 0,0 0 1 0 0,0 0-1 0 0,-1-1 1 0 0,0 1-1 0 0,1-8 1 0 0,-2 11 18 0 0,0 1 0 0 0,0-1 0 0 0,0 0 1 0 0,-1 1-1 0 0,1-1 0 0 0,0 0 0 0 0,-1 1 0 0 0,1-1 0 0 0,-1 1 1 0 0,0-1-1 0 0,1 0 0 0 0,-1 1 0 0 0,0 0 0 0 0,0-1 0 0 0,0 1 1 0 0,0-1-1 0 0,0 1 0 0 0,0 0 0 0 0,0 0 0 0 0,0 0 0 0 0,-1 0 0 0 0,1 0 1 0 0,0 0-1 0 0,-1 0 0 0 0,1 0 0 0 0,-1 0 0 0 0,1 0 0 0 0,-1 1 1 0 0,1-1-1 0 0,-1 1 0 0 0,0-1 0 0 0,1 1 0 0 0,-1 0 0 0 0,0 0 1 0 0,1-1-1 0 0,-1 1 0 0 0,0 0 0 0 0,1 0 0 0 0,-4 1 0 0 0,-4-1 29 0 0,0 1 0 0 0,1 0 0 0 0,-1 1 0 0 0,0-1 0 0 0,1 2 0 0 0,-1-1 0 0 0,1 1 0 0 0,0 0 0 0 0,0 1 0 0 0,0 0 0 0 0,0 1 0 0 0,1-1 0 0 0,0 1 0 0 0,0 0 0 0 0,0 1 0 0 0,0 0 0 0 0,1 0 0 0 0,0 1 0 0 0,0-1 0 0 0,-7 12 0 0 0,9-12 82 0 0,0 1 0 0 0,1-1-1 0 0,0 0 1 0 0,0 1 0 0 0,0 0 0 0 0,1-1-1 0 0,0 1 1 0 0,1 0 0 0 0,-1 0 0 0 0,1 0-1 0 0,0 0 1 0 0,1 1 0 0 0,0-1 0 0 0,0 0-1 0 0,1 0 1 0 0,-1 0 0 0 0,2 0 0 0 0,-1 0-1 0 0,1 0 1 0 0,0 0 0 0 0,0 0 0 0 0,1 0-1 0 0,0-1 1 0 0,0 1 0 0 0,6 8 0 0 0,-5-9-59 0 0,-1-1 0 0 0,1 0 0 0 0,0 0 0 0 0,1 0 0 0 0,-1 0 1 0 0,1-1-1 0 0,0 1 0 0 0,0-1 0 0 0,0 0 0 0 0,1-1 0 0 0,-1 1 1 0 0,1-1-1 0 0,0-1 0 0 0,0 1 0 0 0,0-1 0 0 0,0 1 0 0 0,0-2 1 0 0,1 1-1 0 0,-1-1 0 0 0,1 0 0 0 0,-1 0 0 0 0,1-1 0 0 0,-1 0 1 0 0,1 0-1 0 0,-1 0 0 0 0,1-1 0 0 0,-1 0 0 0 0,1 0 0 0 0,-1-1 1 0 0,7-2-1 0 0,5-4-686 0 0,0 0 0 0 0,-1-1 0 0 0,0-1 0 0 0,-1 0 0 0 0,28-24 1 0 0,-27 20-3125 0 0,-1-2 0 0 0,22-25 0 0 0,-31 32 1322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55.01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289 7 4745 0 0,'-1'0'352'0'0,"0"-1"0"0"0,1 0 0 0 0,-1 1 0 0 0,0-1 0 0 0,0 1 0 0 0,0-1 0 0 0,0 1 0 0 0,0-1 0 0 0,0 1 0 0 0,0 0 0 0 0,0-1 1 0 0,0 1-1 0 0,0 0 0 0 0,0 0 0 0 0,0 0 0 0 0,-1 0 0 0 0,1 0 0 0 0,0 0 0 0 0,-1 0 0 0 0,-24 9 1769 0 0,-17 21-1598 0 0,-12 20 780 0 0,-67 77 0 0 0,120-125-1249 0 0,0 0-1 0 0,0 1 1 0 0,0 0 0 0 0,0 0 0 0 0,0 0 0 0 0,1 0 0 0 0,-1 0 0 0 0,1 0-1 0 0,0 0 1 0 0,0 0 0 0 0,0 0 0 0 0,0 0 0 0 0,1 1 0 0 0,-1-1 0 0 0,1 0 0 0 0,0 1-1 0 0,0-1 1 0 0,0 0 0 0 0,0 1 0 0 0,2 5 0 0 0,-1-6-31 0 0,0-1 0 0 0,0 1 0 0 0,0-1 1 0 0,0 0-1 0 0,1 1 0 0 0,-1-1 0 0 0,1 0 0 0 0,0 0 0 0 0,-1 0 0 0 0,1 0 1 0 0,0 0-1 0 0,0-1 0 0 0,0 1 0 0 0,1-1 0 0 0,-1 1 0 0 0,0-1 0 0 0,1 0 1 0 0,-1 1-1 0 0,1-1 0 0 0,-1 0 0 0 0,1-1 0 0 0,-1 1 0 0 0,1 0 1 0 0,-1-1-1 0 0,1 0 0 0 0,3 1 0 0 0,21-1-136 0 0,0-1 1 0 0,-1-1-1 0 0,1-1 1 0 0,-1-1-1 0 0,1-2 1 0 0,47-16-1 0 0,-31 9-346 0 0,51-9-1 0 0,-93 22 455 0 0,0 0 0 0 0,-1 0 1 0 0,1-1-1 0 0,-1 1 0 0 0,1 0 0 0 0,0 0 1 0 0,-1 0-1 0 0,1 0 0 0 0,0 0 0 0 0,-1 0 0 0 0,1 0 1 0 0,0 0-1 0 0,-1 0 0 0 0,1 0 0 0 0,0 0 1 0 0,-1 0-1 0 0,1 0 0 0 0,-1 0 0 0 0,1 1 0 0 0,0-1 1 0 0,-1 0-1 0 0,1 0 0 0 0,-1 1 0 0 0,1-1 1 0 0,-1 0-1 0 0,1 1 0 0 0,-1-1 0 0 0,1 1 0 0 0,-1-1 1 0 0,1 1-1 0 0,0 0 0 0 0,-1 0 1 0 0,-1 0-1 0 0,1 0 1 0 0,0 1-1 0 0,0-1 1 0 0,-1 0-1 0 0,1 0 1 0 0,-1 0-1 0 0,1 0 1 0 0,-1 1 0 0 0,1-1-1 0 0,-1 0 1 0 0,0 0-1 0 0,0 0 1 0 0,-1 1-1 0 0,-42 41-11 0 0,39-40 13 0 0,-135 122-25 0 0,123-112-1483 0 0,18-27-5658 0 0,28-36 2398 0 0,-15 28 2452 0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55.37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242 1 4705 0 0,'-7'0'471'0'0,"1"1"-1"0"0,-1 1 1 0 0,1-1-1 0 0,0 1 1 0 0,0 0 0 0 0,0 1-1 0 0,0-1 1 0 0,0 1-1 0 0,0 0 1 0 0,1 1-1 0 0,-1-1 1 0 0,1 1 0 0 0,0 0-1 0 0,-6 7 1 0 0,-9 9 584 0 0,-33 42 0 0 0,50-57-916 0 0,-1 0 0 0 0,1 1 0 0 0,-1-1 0 0 0,2 1 0 0 0,-1 0 0 0 0,1 0 0 0 0,-1 0 0 0 0,2 0 0 0 0,-1 0 0 0 0,1 1 0 0 0,0-1 0 0 0,0 1 1 0 0,1 11-1 0 0,0-16-82 0 0,0 1-1 0 0,0-1 1 0 0,1 1 0 0 0,-1-1 0 0 0,1 1 0 0 0,0-1 0 0 0,0 1 0 0 0,-1-1 0 0 0,2 1-1 0 0,-1-1 1 0 0,0 0 0 0 0,0 0 0 0 0,1 0 0 0 0,0 1 0 0 0,-1-1 0 0 0,1-1 0 0 0,0 1-1 0 0,0 0 1 0 0,0 0 0 0 0,0-1 0 0 0,0 1 0 0 0,0-1 0 0 0,0 0 0 0 0,1 1 0 0 0,-1-1-1 0 0,0 0 1 0 0,1 0 0 0 0,-1-1 0 0 0,1 1 0 0 0,-1 0 0 0 0,1-1 0 0 0,-1 0 0 0 0,1 1 0 0 0,-1-1-1 0 0,1 0 1 0 0,4-1 0 0 0,37 0 416 0 0,-18 0-374 0 0,45 3 0 0 0,-64-1-98 0 0,0 0 0 0 0,0 0-1 0 0,-1 0 1 0 0,1 1 0 0 0,-1 0 0 0 0,1 1-1 0 0,-1 0 1 0 0,0 0 0 0 0,0 0 0 0 0,0 0 0 0 0,8 7-1 0 0,-11-8 5 0 0,-1 0 0 0 0,0 1-1 0 0,1-1 1 0 0,-1 1 0 0 0,0-1 0 0 0,-1 1-1 0 0,1 0 1 0 0,0-1 0 0 0,-1 1 0 0 0,1 0-1 0 0,-1 0 1 0 0,0 0 0 0 0,0 0-1 0 0,0 1 1 0 0,-1-1 0 0 0,1 0 0 0 0,0 4-1 0 0,-1-1 16 0 0,-1 0-1 0 0,1 0 1 0 0,-1 0-1 0 0,0 0 1 0 0,0-1-1 0 0,-1 1 1 0 0,1 0-1 0 0,-6 9 1 0 0,0 0 46 0 0,-1-1-1 0 0,-1 0 1 0 0,0 0 0 0 0,-1-1-1 0 0,-21 22 1 0 0,14-18-8 0 0,-1-2 0 0 0,-1 0 1 0 0,0-1-1 0 0,0-1 0 0 0,-2 0 0 0 0,1-2 0 0 0,-2 0 0 0 0,1-2 0 0 0,-34 11 1 0 0,54-20-172 0 0,-1 1 1 0 0,0-1-1 0 0,1 1 1 0 0,-1-1-1 0 0,0 0 1 0 0,1 1-1 0 0,-1-1 1 0 0,0 0-1 0 0,1 0 1 0 0,-1 0-1 0 0,0-1 1 0 0,1 1 0 0 0,-1 0-1 0 0,0-1 1 0 0,1 1-1 0 0,-1-1 1 0 0,0 1-1 0 0,1-1 1 0 0,-3-1-1 0 0,2 1-168 0 0,1-1-1 0 0,0 1 1 0 0,0 0-1 0 0,1 0 1 0 0,-1-1-1 0 0,0 1 0 0 0,0 0 1 0 0,1-1-1 0 0,-1 1 1 0 0,1-1-1 0 0,-1 1 1 0 0,1-1-1 0 0,-1 1 1 0 0,1-1-1 0 0,0 1 0 0 0,0-1 1 0 0,0-2-1 0 0,0-4-934 0 0,1 0 0 0 0,0 0 1 0 0,1 0-1 0 0,0 0 0 0 0,0 0 0 0 0,5-13 0 0 0,0 4-1693 0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57.22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559 360 4401 0 0,'-3'-2'185'0'0,"1"0"-1"0"0,-1 0 1 0 0,0 0 0 0 0,1-1 0 0 0,0 1-1 0 0,-1 0 1 0 0,1-1 0 0 0,0 0 0 0 0,0 1-1 0 0,0-1 1 0 0,1 0 0 0 0,-1 0 0 0 0,1 0-1 0 0,0 0 1 0 0,-1 0 0 0 0,1 0 0 0 0,0-4-1 0 0,-3-11-110 0 0,1 1 0 0 0,-2-21 0 0 0,0-7 402 0 0,-2 5-159 0 0,5 28-91 0 0,1-1-1 0 0,-2 1 1 0 0,0-1 0 0 0,0 1-1 0 0,-1 0 1 0 0,-1 0-1 0 0,0 0 1 0 0,-9-15 0 0 0,13 25-197 0 0,0 0 0 0 0,-1 1 0 0 0,1-1 0 0 0,0 0 0 0 0,-1 1 0 0 0,1-1 1 0 0,-1 1-1 0 0,0-1 0 0 0,1 1 0 0 0,-1 0 0 0 0,0 0 0 0 0,0 0 0 0 0,0 0 1 0 0,0 0-1 0 0,0 0 0 0 0,0 0 0 0 0,0 1 0 0 0,0-1 0 0 0,0 1 0 0 0,-1-1 1 0 0,1 1-1 0 0,-4 0 0 0 0,3 0-9 0 0,0 1 1 0 0,-1 0 0 0 0,1 0-1 0 0,0 0 1 0 0,0 1-1 0 0,0-1 1 0 0,0 1 0 0 0,0 0-1 0 0,0-1 1 0 0,0 1 0 0 0,1 0-1 0 0,-1 1 1 0 0,-2 2-1 0 0,-6 7 43 0 0,1 1-1 0 0,0 0 0 0 0,0 0 0 0 0,-12 25 0 0 0,1 7 58 0 0,1 0-1 0 0,3 1 0 0 0,2 1 0 0 0,2 1 1 0 0,1 0-1 0 0,3 1 0 0 0,2-1 0 0 0,3 2 1 0 0,1-1-1 0 0,2 0 0 0 0,3 1 0 0 0,2-1 1 0 0,13 64-1 0 0,-14-97-175 0 0,1-1-1 0 0,1-1 1 0 0,10 26 0 0 0,-15-51-3093 0 0,-8-16 2199 0 0,-14-10 685 0 0,-1 0 0 0 0,-2 2-1 0 0,-2 1 1 0 0,-53-54-1 0 0,29 43 4103 0 0,68 49-3655 0 0,-1 0 0 0 0,1-1-1 0 0,0-1 1 0 0,0-1 0 0 0,0 0-1 0 0,-1-1 1 0 0,1-1 0 0 0,21-4-1 0 0,10-3-102 0 0,75-24 0 0 0,-15 1-50 0 0,162-58-213 0 0,-268 88 184 0 0,1 0-5 0 0,0 0 0 0 0,0-1 0 0 0,0 1 0 0 0,0-1 0 0 0,0 0 0 0 0,0 1 1 0 0,-1-1-1 0 0,1 0 0 0 0,3-5 0 0 0,-6 7 6 0 0,0-1 1 0 0,0 1 0 0 0,0-1 0 0 0,0 0 0 0 0,-1 1 0 0 0,1-1 0 0 0,0 1 0 0 0,-1-1 0 0 0,1 1-1 0 0,0-1 1 0 0,-1 1 0 0 0,1-1 0 0 0,0 1 0 0 0,-1 0 0 0 0,1-1 0 0 0,-1 1 0 0 0,1-1 0 0 0,-1 1-1 0 0,1 0 1 0 0,-1 0 0 0 0,1-1 0 0 0,-1 1 0 0 0,1 0 0 0 0,-1 0 0 0 0,1-1 0 0 0,-1 1-1 0 0,1 0 1 0 0,-1 0 0 0 0,0 0 0 0 0,1 0 0 0 0,-2 0 0 0 0,-19-6 18 0 0,11 6-14 0 0,-1-2 25 0 0,-1 1-1 0 0,1 0 1 0 0,-1 1 0 0 0,0 1-1 0 0,-15 2 1 0 0,23-2-25 0 0,1 0-1 0 0,-1 1 1 0 0,0-1 0 0 0,0 1 0 0 0,1 0 0 0 0,-1 0 0 0 0,1 0-1 0 0,0 0 1 0 0,0 1 0 0 0,-1-1 0 0 0,2 1 0 0 0,-1 0 0 0 0,0 0-1 0 0,0 0 1 0 0,1 0 0 0 0,0 1 0 0 0,0-1 0 0 0,0 0-1 0 0,-2 6 1 0 0,-4 8 19 0 0,1 1-1 0 0,1 0 0 0 0,1 0 1 0 0,0 0-1 0 0,1 1 0 0 0,1 0 1 0 0,1 0-1 0 0,1 0 0 0 0,1 0 1 0 0,0-1-1 0 0,1 1 0 0 0,2 0 1 0 0,-1 0-1 0 0,2 0 0 0 0,7 21 1 0 0,-11-38-11 0 0,1 0 1 0 0,0-1 0 0 0,-1 1 0 0 0,1 0-1 0 0,0 0 1 0 0,0 0 0 0 0,0 0-1 0 0,0-1 1 0 0,0 1 0 0 0,0 0-1 0 0,1-1 1 0 0,-1 1 0 0 0,1-1 0 0 0,-1 1-1 0 0,1-1 1 0 0,-1 0 0 0 0,1 0-1 0 0,0 0 1 0 0,-1 0 0 0 0,1 0-1 0 0,0 0 1 0 0,0 0 0 0 0,0 0 0 0 0,0-1-1 0 0,0 1 1 0 0,0-1 0 0 0,0 1-1 0 0,0-1 1 0 0,0 0 0 0 0,3 0-1 0 0,-1-1 17 0 0,-1 0-1 0 0,1 0 0 0 0,-1-1 0 0 0,1 1 0 0 0,-1-1 1 0 0,0 0-1 0 0,0 0 0 0 0,1 0 0 0 0,-2 0 0 0 0,1-1 1 0 0,0 1-1 0 0,0-1 0 0 0,-1 0 0 0 0,1 0 0 0 0,3-6 1 0 0,18-25-29 0 0,-1-2 0 0 0,-2-1 0 0 0,19-46 0 0 0,-33 68-51 0 0,-2 0-1 0 0,0 0 1 0 0,0-1-1 0 0,-2 1 1 0 0,0-1-1 0 0,0 0 1 0 0,-2 0-1 0 0,0 0 1 0 0,-1-1-1 0 0,0 1 1 0 0,-4-24-1 0 0,3 36 38 0 0,0 1 0 0 0,0-1 0 0 0,0 1-1 0 0,-1 0 1 0 0,1-1 0 0 0,-1 1 0 0 0,1 0 0 0 0,-1 0-1 0 0,0 0 1 0 0,0 0 0 0 0,-4-4 0 0 0,6 7 8 0 0,-1 0 1 0 0,1-1-1 0 0,-1 1 0 0 0,0-1 1 0 0,1 1-1 0 0,-1 0 1 0 0,1-1-1 0 0,-1 1 0 0 0,0 0 1 0 0,1-1-1 0 0,-1 1 1 0 0,0 0-1 0 0,1 0 0 0 0,-1 0 1 0 0,0 0-1 0 0,1 0 1 0 0,-1 0-1 0 0,0 0 1 0 0,0 0-1 0 0,1 0 0 0 0,-1 0 1 0 0,0 0-1 0 0,0 0 1 0 0,-1 1 0 0 0,1 0 0 0 0,0 0 1 0 0,-1 0-1 0 0,1 0 1 0 0,0 0-1 0 0,0 0 1 0 0,0 0-1 0 0,0 0 1 0 0,0 1-1 0 0,0-1 1 0 0,0 0-1 0 0,0 1 0 0 0,0-1 1 0 0,0 3-1 0 0,-5 8 38 0 0,2 1-1 0 0,0 0 0 0 0,0-1 0 0 0,1 1 0 0 0,1 1 0 0 0,0-1 0 0 0,0 22 0 0 0,2-7 66 0 0,1 0 0 0 0,8 44 0 0 0,-6-57-97 0 0,0 0 0 0 0,2 0 0 0 0,-1-1 0 0 0,9 17 0 0 0,-11-26 1 0 0,1 0 0 0 0,-1 0 0 0 0,1 0 0 0 0,0-1 0 0 0,1 1 0 0 0,-1-1 0 0 0,1 0-1 0 0,0 0 1 0 0,0 0 0 0 0,0 0 0 0 0,1-1 0 0 0,-1 1 0 0 0,1-1 0 0 0,7 4 0 0 0,-9-7-10 0 0,0 1 0 0 0,0-1-1 0 0,0 1 1 0 0,-1-1 0 0 0,1 0 0 0 0,0 0-1 0 0,0 0 1 0 0,0-1 0 0 0,0 1-1 0 0,0-1 1 0 0,-1 1 0 0 0,1-1 0 0 0,0 0-1 0 0,0 0 1 0 0,-1 0 0 0 0,1-1-1 0 0,-1 1 1 0 0,1-1 0 0 0,-1 1 0 0 0,1-1-1 0 0,-1 0 1 0 0,0 0 0 0 0,0 0-1 0 0,3-4 1 0 0,6-5-599 0 0,-1-1-1 0 0,0 0 1 0 0,9-16-1 0 0,-5 2-1149 0 0,0-1 0 0 0,-2 0 0 0 0,-1 0 0 0 0,10-44 0 0 0,-2 12 1663 0 0,-7 30 1521 0 0,-16 50 4229 0 0,-2 0-5249 0 0,0 1 0 0 0,1 0 0 0 0,2-1 0 0 0,0 2 1 0 0,1-1-1 0 0,1 0 0 0 0,2 0 0 0 0,0 0 0 0 0,1 1 1 0 0,1-1-1 0 0,9 31 0 0 0,-12-53-426 0 0,0 1 0 0 0,0-1 0 0 0,0 0 0 0 0,-1 0 0 0 0,1 0 0 0 0,0 0 0 0 0,0 1 0 0 0,0-1 0 0 0,0 0 0 0 0,0 0 1 0 0,0 0-1 0 0,1 0 0 0 0,-1 0 0 0 0,0 1 0 0 0,0-1 0 0 0,0 0 0 0 0,0 0 0 0 0,0 0 0 0 0,0 0 0 0 0,0 0 0 0 0,0 1 0 0 0,0-1 0 0 0,0 0 0 0 0,0 0 0 0 0,0 0 0 0 0,0 0 0 0 0,1 0 0 0 0,-1 0 0 0 0,0 0 0 0 0,0 1 0 0 0,0-1 1 0 0,0 0-1 0 0,0 0 0 0 0,0 0 0 0 0,1 0 0 0 0,-1 0 0 0 0,0 0 0 0 0,0 0 0 0 0,0 0 0 0 0,0 0 0 0 0,0 0 0 0 0,1 0 0 0 0,-1 0 0 0 0,0 0 0 0 0,0 0 0 0 0,0 0 0 0 0,0 0 0 0 0,1 0 0 0 0,-1 0 0 0 0,0 0 0 0 0,0 0 0 0 0,0 0 0 0 0,0 0 1 0 0,0 0-1 0 0,1 0 0 0 0,-1 0 0 0 0,0 0 0 0 0,0-1 0 0 0,6-12-2325 0 0,1-24-2418 0 0,-6 33 4350 0 0,1-18-930 0 0,0-1 1 0 0,-1-22 0 0 0,-1 38 1156 0 0,0-16-1686 0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57.5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 4 4785 0 0,'0'-1'147'0'0,"-1"1"0"0"0,0 0 0 0 0,1-1 1 0 0,-1 1-1 0 0,0 0 0 0 0,1 0 0 0 0,-1-1 0 0 0,0 1 0 0 0,1 0 0 0 0,-1 0 0 0 0,0 0 1 0 0,0 0-1 0 0,1 0 0 0 0,-1 0 0 0 0,0 0 0 0 0,0 0 0 0 0,1 0 0 0 0,-1 0 0 0 0,0 0 1 0 0,1 1-1 0 0,-1-1 0 0 0,0 0 0 0 0,1 0 0 0 0,-1 1 0 0 0,0-1 0 0 0,1 0 0 0 0,-1 1 1 0 0,0-1-1 0 0,1 1 0 0 0,-1 0 0 0 0,0-1-120 0 0,1 1-1 0 0,0-1 1 0 0,0 1 0 0 0,0 0-1 0 0,0-1 1 0 0,0 1 0 0 0,0-1-1 0 0,0 1 1 0 0,0-1 0 0 0,0 1-1 0 0,0-1 1 0 0,1 1 0 0 0,-1-1-1 0 0,0 1 1 0 0,0-1 0 0 0,0 1-1 0 0,1-1 1 0 0,-1 1 0 0 0,0-1-1 0 0,0 1 1 0 0,1-1 0 0 0,-1 1-1 0 0,0-1 1 0 0,1 0 0 0 0,-1 1-1 0 0,1-1 1 0 0,-1 0 0 0 0,1 1-1 0 0,-1-1 1 0 0,0 0 0 0 0,1 1 0 0 0,-1-1-1 0 0,1 0 1 0 0,-1 0 0 0 0,1 0-1 0 0,-1 0 1 0 0,1 1 0 0 0,0-1-1 0 0,-1 0 1 0 0,1 0 0 0 0,0 0-1 0 0,13 2-263 0 0,0 0 0 0 0,1 0-1 0 0,-1-1 1 0 0,0-1 0 0 0,1-1-1 0 0,24-3 1 0 0,-35 3-65 0 0,-1 1-286 0 0,1-1 0 0 0,-1 1 1 0 0,1-1-1 0 0,-1 0 0 0 0,1-1 0 0 0,-1 1 0 0 0,0-1 1 0 0,5-2-1 0 0,-2 0-1561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26 148 9818 0 0,'-2'-1'376'0'0,"-1"0"0"0"0,1 0 0 0 0,-1 0 0 0 0,1 0 0 0 0,0 0 0 0 0,0-1 0 0 0,0 1 0 0 0,-1-1 0 0 0,-2-3 0 0 0,8-1 457 0 0,15-1 183 0 0,43-4-111 0 0,1 2-1 0 0,-1 3 1 0 0,105 3-1 0 0,-145 3-873 0 0,-8 0-302 0 0,-1 0 1 0 0,0-1-1 0 0,0-1 0 0 0,19-5 0 0 0,-27 7 206 0 0,-1-1 0 0 0,0 0 0 0 0,0 0 0 0 0,0-1 0 0 0,0 1-1 0 0,0-1 1 0 0,0 0 0 0 0,0 1 0 0 0,0-1 0 0 0,0 0 0 0 0,-1-1-1 0 0,1 1 1 0 0,-1 0 0 0 0,0-1 0 0 0,0 0 0 0 0,1 1 0 0 0,-2-1-1 0 0,1 0 1 0 0,0 0 0 0 0,-1 0 0 0 0,3-5 0 0 0,2-11-407 0 0,-11 33 357 0 0,1 1 510 0 0,1-1 0 0 0,0 1 0 0 0,1 0 0 0 0,1 0-1 0 0,0 0 1 0 0,1 18 0 0 0,3 3 550 0 0,10 50 0 0 0,-10-71-761 0 0,16 65 453 0 0,-18-74-604 0 0,1-1 1 0 0,1 0 0 0 0,-1 1 0 0 0,1-1 0 0 0,0 0-1 0 0,0 0 1 0 0,0 0 0 0 0,0-1 0 0 0,1 1-1 0 0,0-1 1 0 0,6 6 0 0 0,-9-9-25 0 0,1 0 1 0 0,-1 0-1 0 0,0-1 0 0 0,0 1 1 0 0,0 0-1 0 0,1-1 0 0 0,-1 1 1 0 0,0-1-1 0 0,1 1 0 0 0,-1-1 1 0 0,1 1-1 0 0,-1-1 0 0 0,0 0 1 0 0,1 0-1 0 0,-1 0 1 0 0,1 0-1 0 0,-1 0 0 0 0,1 0 1 0 0,-1 0-1 0 0,0 0 0 0 0,1-1 1 0 0,-1 1-1 0 0,1 0 0 0 0,-1-1 1 0 0,0 1-1 0 0,1-1 0 0 0,-1 0 1 0 0,0 1-1 0 0,0-1 0 0 0,0 0 1 0 0,1 0-1 0 0,-1 0 0 0 0,0 0 1 0 0,0 0-1 0 0,0 0 0 0 0,0 0 1 0 0,0 0-1 0 0,-1 0 0 0 0,1 0 1 0 0,1-3-1 0 0,4-7-21 0 0,0 1-1 0 0,-1-1 0 0 0,0-1 1 0 0,3-12-1 0 0,1 2-130 0 0,36-105-1510 0 0,0 4-498 0 0,-45 123 2144 0 0,0 0 0 0 0,0 0 1 0 0,0 0-1 0 0,0 0 1 0 0,0 0-1 0 0,0 0 1 0 0,0 1-1 0 0,0-1 1 0 0,0 0-1 0 0,0 0 1 0 0,1 0-1 0 0,-1 0 1 0 0,0 0-1 0 0,0 0 1 0 0,0 0-1 0 0,0 0 1 0 0,0 0-1 0 0,0 0 1 0 0,0 0-1 0 0,1 0 1 0 0,-1 0-1 0 0,0 0 1 0 0,0 0-1 0 0,0 0 1 0 0,0 0-1 0 0,0 0 1 0 0,0 0-1 0 0,0 0 0 0 0,1 0 1 0 0,-1 0-1 0 0,0 0 1 0 0,0 0-1 0 0,0 0 1 0 0,0-1-1 0 0,0 1 1 0 0,0 0-1 0 0,0 0 1 0 0,0 0-1 0 0,0 0 1 0 0,1 0-1 0 0,-1 0 1 0 0,0 0-1 0 0,0 0 1 0 0,0 0-1 0 0,0 0 1 0 0,0-1-1 0 0,0 1 1 0 0,0 0-1 0 0,0 0 1 0 0,0 0-1 0 0,0 0 1 0 0,0 0-1 0 0,0 0 1 0 0,0 0-1 0 0,0-1 1 0 0,0 1-1 0 0,0 0 0 0 0,0 0 1 0 0,0 0-1 0 0,0 0 1 0 0,0 0-1 0 0,0 0 1 0 0,0 0-1 0 0,0-1 1 0 0,0 1-1 0 0,0 0 1 0 0,0 0-1 0 0,0 0 1 0 0,0 0-1 0 0,1 12-155 0 0,-3 22 162 0 0,2-32-11 0 0,-1 16 224 0 0,2-1 1 0 0,-1 1-1 0 0,2-1 0 0 0,1 1 0 0 0,0-1 1 0 0,6 19-1 0 0,-8-30-149 0 0,1 0-1 0 0,0 0 1 0 0,0 0 0 0 0,1 0 0 0 0,0 0 0 0 0,0 0-1 0 0,0-1 1 0 0,0 0 0 0 0,1 0 0 0 0,0 0 0 0 0,0 0-1 0 0,1 0 1 0 0,-1-1 0 0 0,1 1 0 0 0,0-1 0 0 0,0-1-1 0 0,0 1 1 0 0,1-1 0 0 0,-1 0 0 0 0,8 3 0 0 0,-11-5-44 0 0,0 0 1 0 0,1-1-1 0 0,0 1 1 0 0,-1-1 0 0 0,1 0-1 0 0,-1 0 1 0 0,1 0-1 0 0,-1 0 1 0 0,1 0-1 0 0,-1 0 1 0 0,1-1 0 0 0,-1 1-1 0 0,1-1 1 0 0,-1 0-1 0 0,1 0 1 0 0,-1 1 0 0 0,0-2-1 0 0,4-1 1 0 0,-2 1 7 0 0,0-1 1 0 0,-1 0 0 0 0,1-1 0 0 0,-1 1-1 0 0,0-1 1 0 0,0 1 0 0 0,0-1-1 0 0,0 0 1 0 0,2-6 0 0 0,4-7-111 0 0,-2-1 1 0 0,0 0 0 0 0,8-33-1 0 0,-14 48 42 0 0,19-95-4170 0 0,-18 82 1984 0 0,-1 0-1 0 0,-1 0 1 0 0,0 0-1 0 0,-3-19 1 0 0,1 17-1214 0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29:57.91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1 4865 0 0,'0'0'149'0'0,"-1"0"0"0"0,1 0 0 0 0,-1 0 0 0 0,1 1 0 0 0,-1-1 0 0 0,1 0 0 0 0,-1 0 0 0 0,1 0 0 0 0,-1 1 0 0 0,1-1 0 0 0,0 0 0 0 0,-1 0 0 0 0,1 1 0 0 0,-1-1 0 0 0,1 1 0 0 0,0-1 0 0 0,-1 0 0 0 0,1 1 0 0 0,0-1 0 0 0,0 1 0 0 0,-1-1 0 0 0,1 0 0 0 0,0 1 0 0 0,0-1 0 0 0,0 1 0 0 0,-1-1 0 0 0,1 1 0 0 0,0-1-1 0 0,0 1 1 0 0,0-1 0 0 0,0 1 0 0 0,0-1 0 0 0,0 1 0 0 0,0-1 0 0 0,0 1 0 0 0,0-1 0 0 0,0 1 0 0 0,0-1 0 0 0,0 1 0 0 0,1-1 0 0 0,-1 1 0 0 0,0 0 0 0 0,8 27 1696 0 0,-5-20-915 0 0,5 30-136 0 0,-1 0 0 0 0,-2 1 1 0 0,-1-1-1 0 0,-3 1 1 0 0,-3 42-1 0 0,-2-38-305 0 0,-3 55 453 0 0,7-88-893 0 0,1 0 0 0 0,-1 0 0 0 0,2 0 0 0 0,-1 0 0 0 0,2 0 0 0 0,-1 0 0 0 0,6 12 0 0 0,-8-21-46 0 0,0 0 0 0 0,0-1-1 0 0,1 1 1 0 0,-1 0 0 0 0,1 0 0 0 0,-1 0-1 0 0,0-1 1 0 0,1 1 0 0 0,-1 0 0 0 0,1-1-1 0 0,-1 1 1 0 0,1 0 0 0 0,0-1 0 0 0,-1 1-1 0 0,1-1 1 0 0,0 1 0 0 0,-1-1 0 0 0,1 1-1 0 0,0-1 1 0 0,0 0 0 0 0,-1 1 0 0 0,1-1-1 0 0,0 0 1 0 0,0 0 0 0 0,0 1 0 0 0,0-1-1 0 0,-1 0 1 0 0,1 0 0 0 0,0 0 0 0 0,0 0-1 0 0,1 0 1 0 0,1-1-29 0 0,-1 0 1 0 0,0 0-1 0 0,0 0 1 0 0,0 0-1 0 0,0 0 1 0 0,0 0-1 0 0,0-1 0 0 0,0 1 1 0 0,0-1-1 0 0,0 0 1 0 0,2-2-1 0 0,20-27-2167 0 0,-10 5-3378 0 0,-7-13-2883 0 0,-6 23 5296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1.0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236 17 4489 0 0,'-18'-16'1679'0'0,"8"31"-1404"0"0,2 0 0 0 0,0 1 0 0 0,1 0 0 0 0,-9 31 0 0 0,-12 73 369 0 0,10-36-245 0 0,-17 76 124 0 0,-22 263 1 0 0,26 168 783 0 0,38-80 537 0 0,29-1-1244 0 0,-16-253-110 0 0,-11-144-97 0 0,4 0 0 0 0,5 0 1 0 0,38 129-1 0 0,-37-184-56 0 0,3-1-1 0 0,52 99 1 0 0,-72-152-292 0 0,0-1 0 0 0,0 1 0 0 0,0-1 0 0 0,-1 1 0 0 0,0 0 0 0 0,0 0 0 0 0,2 7 0 0 0,-3-11-90 0 0,8-33-10327 0 0,-7 23 8833 0 0,-1-2-1506 0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3.31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5232 647 5153 0 0,'0'-6'459'0'0,"0"1"0"0"0,0 0 0 0 0,0-1-1 0 0,1 1 1 0 0,0 0 0 0 0,0-1 0 0 0,0 1 0 0 0,1 0-1 0 0,0 0 1 0 0,-1 0 0 0 0,2 0 0 0 0,3-7 0 0 0,9-27 1216 0 0,-14 33-1510 0 0,0 0 0 0 0,-1 0 0 0 0,1 0-1 0 0,-1 0 1 0 0,0-1 0 0 0,-1 1-1 0 0,0 0 1 0 0,0 0 0 0 0,0 0 0 0 0,-1 0-1 0 0,1 0 1 0 0,-1 0 0 0 0,-1 0-1 0 0,1 1 1 0 0,-1-1 0 0 0,0 1-1 0 0,0-1 1 0 0,-1 1 0 0 0,0 0 0 0 0,0 1-1 0 0,0-1 1 0 0,0 1 0 0 0,-9-8-1 0 0,-10-5-13 0 0,0 0 0 0 0,-1 2-1 0 0,-51-25 1 0 0,42 24-27 0 0,-299-142 378 0 0,260 130-404 0 0,-1 4 1 0 0,-2 4 0 0 0,1 2-1 0 0,-2 4 1 0 0,0 3 0 0 0,-151-2-1 0 0,17 18 27 0 0,-268 42 0 0 0,304-18-127 0 0,1 7 0 0 0,2 8 0 0 0,3 7 0 0 0,-276 124 0 0 0,257-86-43 0 0,5 8-1 0 0,-306 219 0 0 0,157-37-55 0 0,22 25-22 0 0,80-77 202 0 0,-63 103-46 0 0,232-256-40 0 0,56-68 6 0 0,-1-1-1 0 0,1 2 1 0 0,0-1-1 0 0,0 0 1 0 0,1 1-1 0 0,0 0 1 0 0,-3 9-1 0 0,5-14 0 0 0,1-1-1 0 0,0 0 0 0 0,-1 1 0 0 0,1-1 0 0 0,0 0 0 0 0,0 1 1 0 0,0-1-1 0 0,0 0 0 0 0,0 1 0 0 0,0-1 0 0 0,1 0 0 0 0,-1 1 1 0 0,0-1-1 0 0,1 0 0 0 0,-1 0 0 0 0,1 1 0 0 0,-1-1 0 0 0,1 0 1 0 0,0 1-1 0 0,1 0 0 0 0,-1-1 0 0 0,1 0 0 0 0,-1 0 0 0 0,1 0 0 0 0,-1 0 0 0 0,1 0 0 0 0,0-1 0 0 0,-1 1 1 0 0,1 0-1 0 0,0-1 0 0 0,-1 1 0 0 0,1-1 0 0 0,0 0 0 0 0,0 1 0 0 0,0-1 0 0 0,0 0 0 0 0,-1 0 0 0 0,3 0 0 0 0,30-7-23 0 0,-33 7 27 0 0,0 0 1 0 0,1-1-1 0 0,-1 1 0 0 0,0 0 0 0 0,0-1 0 0 0,0 1 1 0 0,0-1-1 0 0,1 1 0 0 0,-1-1 0 0 0,0 0 0 0 0,0 1 1 0 0,0-1-1 0 0,0 0 0 0 0,0 0 0 0 0,-1 0 0 0 0,1 0 1 0 0,0 0-1 0 0,0 0 0 0 0,0 0 0 0 0,-1 0 0 0 0,1 0 0 0 0,0-2 1 0 0,-1 3-21 0 0,3-34 67 0 0,5-46 16 0 0,-6 54-45 0 0,1 0 0 0 0,10-43 0 0 0,96-235 59 0 0,-104 292-131 0 0,5-11-91 0 0,-8 25 100 0 0,-4 14 42 0 0,0 0-10 0 0,1 0-1 0 0,0-1 1 0 0,2 1-1 0 0,0 0 1 0 0,0 0 0 0 0,2-1-1 0 0,0 1 1 0 0,7 23-1 0 0,0-10 4 0 0,1-1 0 0 0,1 0-1 0 0,24 39 1 0 0,-19-42-15 0 0,1 0 0 0 0,1-2 0 0 0,1 0 0 0 0,1-1 0 0 0,28 21 0 0 0,-48-42 28 0 0,1 1 1 0 0,0-1 0 0 0,-1 1-1 0 0,1-1 1 0 0,-1 1 0 0 0,0 0 0 0 0,1-1-1 0 0,-1 1 1 0 0,0 0 0 0 0,0 0-1 0 0,0 0 1 0 0,1 2 0 0 0,-2-3-2 0 0,0-1 0 0 0,0 0 1 0 0,0 0-1 0 0,-1 1 0 0 0,1-1 0 0 0,0 0 0 0 0,0 0 1 0 0,0 1-1 0 0,0-1 0 0 0,0 0 0 0 0,0 0 0 0 0,0 0 0 0 0,0 1 1 0 0,0-1-1 0 0,-1 0 0 0 0,1 0 0 0 0,0 0 0 0 0,0 1 1 0 0,0-1-1 0 0,0 0 0 0 0,-1 0 0 0 0,1 0 0 0 0,0 0 1 0 0,0 0-1 0 0,0 1 0 0 0,-1-1 0 0 0,1 0 0 0 0,0 0 1 0 0,0 0-1 0 0,-1 0 0 0 0,1 0 0 0 0,0 0 0 0 0,0 0 1 0 0,-1 0-1 0 0,-18-2 64 0 0,-140-30 128 0 0,48 10-122 0 0,87 19-21 0 0,0 0 1 0 0,0 2 0 0 0,0 1-1 0 0,1 0 1 0 0,-1 2 0 0 0,0 1-1 0 0,0 0 1 0 0,1 2 0 0 0,-44 15-1 0 0,50-17 266 0 0,21-10-3006 0 0,25-14-6315 0 0,-27 20 8230 0 0,10-7-3829 0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5.4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228 287 3737 0 0,'-12'-37'4832'0'0,"8"-27"-1929"0"0,1 16-1111 0 0,1 35-1291 0 0,-9-54 1279 0 0,10 63-1684 0 0,0 0 0 0 0,0 1-1 0 0,0-1 1 0 0,0 1 0 0 0,-1-1 0 0 0,0 1 0 0 0,0-1 0 0 0,0 1 0 0 0,0 0 0 0 0,0 0 0 0 0,-1 0 0 0 0,1 0 0 0 0,-1 0 0 0 0,-4-3 0 0 0,5 5-86 0 0,0 0 1 0 0,-1 1 0 0 0,1-1-1 0 0,0 1 1 0 0,-1-1 0 0 0,1 1-1 0 0,0 0 1 0 0,-1 0 0 0 0,1 0 0 0 0,0 0-1 0 0,-1 0 1 0 0,1 1 0 0 0,0-1-1 0 0,-1 1 1 0 0,1-1 0 0 0,0 1-1 0 0,0 0 1 0 0,0 0 0 0 0,-1 0-1 0 0,1 0 1 0 0,0 0 0 0 0,0 1 0 0 0,0-1-1 0 0,1 0 1 0 0,-1 1 0 0 0,0 0-1 0 0,-2 2 1 0 0,-4 3-32 0 0,0 2 0 0 0,0-1 0 0 0,1 1 0 0 0,-8 12 0 0 0,7-9 19 0 0,2-1-1 0 0,-1 1 0 0 0,1 0 1 0 0,1 0-1 0 0,0 0 0 0 0,1 1 1 0 0,0 0-1 0 0,1 0 0 0 0,1 0 1 0 0,0 0-1 0 0,-1 25 0 0 0,4-35 3 0 0,-1 0-1 0 0,0-1 0 0 0,1 1 0 0 0,0 0 1 0 0,0 0-1 0 0,-1-1 0 0 0,2 1 1 0 0,-1 0-1 0 0,0-1 0 0 0,0 1 0 0 0,1-1 1 0 0,0 0-1 0 0,-1 1 0 0 0,1-1 0 0 0,0 0 1 0 0,0 0-1 0 0,0 0 0 0 0,0 0 0 0 0,0-1 1 0 0,1 1-1 0 0,-1 0 0 0 0,1-1 1 0 0,-1 0-1 0 0,1 1 0 0 0,-1-1 0 0 0,1 0 1 0 0,0 0-1 0 0,-1-1 0 0 0,1 1 0 0 0,0 0 1 0 0,0-1-1 0 0,0 0 0 0 0,0 0 1 0 0,5 0-1 0 0,9 0-1 0 0,1-1 0 0 0,-1-1 0 0 0,1-1 0 0 0,23-6 0 0 0,-26 5-8 0 0,14-3-24 0 0,-18 3 7 0 0,-1 1 0 0 0,1 1 1 0 0,0 0-1 0 0,0 0 0 0 0,0 1 1 0 0,0 0-1 0 0,1 1 0 0 0,17 2 0 0 0,-28-2 24 0 0,0 0 1 0 0,0 1-1 0 0,0-1 0 0 0,0 0 0 0 0,0 1 0 0 0,0-1 1 0 0,0 1-1 0 0,0-1 0 0 0,0 1 0 0 0,0 0 0 0 0,-1-1 1 0 0,1 1-1 0 0,0 0 0 0 0,0-1 0 0 0,-1 1 0 0 0,1 0 1 0 0,0 0-1 0 0,-1 0 0 0 0,1-1 0 0 0,-1 1 0 0 0,1 0 1 0 0,-1 0-1 0 0,0 0 0 0 0,1 0 0 0 0,-1 1 0 0 0,1 1-9 0 0,-1 0-1 0 0,0 0 1 0 0,0-1-1 0 0,0 1 0 0 0,0 0 1 0 0,-1 0-1 0 0,1 0 0 0 0,-1-1 1 0 0,0 4-1 0 0,-3 5-30 0 0,-1 0 0 0 0,1 0-1 0 0,-10 14 1 0 0,1-7 52 0 0,0 1 0 0 0,-2-2-1 0 0,0 0 1 0 0,-1-1 0 0 0,-34 28-1 0 0,39-38-887 0 0,6-10-549 0 0,8-20-2241 0 0,18-29-1108 0 0,-11 30 3318 0 0,2-3-1283 0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5.8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 1 7458 0 0,'-2'1'166'0'0,"0"0"1"0"0,-1 0 0 0 0,1 0-1 0 0,0 1 1 0 0,1-1 0 0 0,-1 1-1 0 0,0-1 1 0 0,0 1 0 0 0,0 0-1 0 0,1-1 1 0 0,-1 1 0 0 0,1 0-1 0 0,0 0 1 0 0,-1 0 0 0 0,1 0 0 0 0,0 0-1 0 0,0 1 1 0 0,-1 3 0 0 0,1-1 35 0 0,0 0 0 0 0,0 0 0 0 0,1 1 0 0 0,-1-1 0 0 0,1 0 0 0 0,0 0 0 0 0,1 1 0 0 0,1 6 0 0 0,1 1-10 0 0,0 1-1 0 0,1-1 1 0 0,1 0 0 0 0,0 0 0 0 0,12 21 0 0 0,44 60-31 0 0,16 30-436 0 0,-75-122 117 0 0,0 1-1 0 0,-1 0 1 0 0,0 0-1 0 0,1 0 1 0 0,-1 0-1 0 0,-1 0 1 0 0,1 0-1 0 0,0 0 1 0 0,-1 0-1 0 0,1 0 1 0 0,-1 0-1 0 0,0 0 1 0 0,0 0-1 0 0,0 0 1 0 0,-1 0-1 0 0,1 1 1 0 0,-1-1-1 0 0,1 0 1 0 0,-1 0-1 0 0,0 0 1 0 0,-2 4-1 0 0,1-5-15 0 0,1 0-1 0 0,-1-1 1 0 0,1 1-1 0 0,-1 0 1 0 0,0-1-1 0 0,1 1 1 0 0,-1-1-1 0 0,0 0 0 0 0,0 1 1 0 0,0-1-1 0 0,0 0 1 0 0,-1 0-1 0 0,1 0 1 0 0,0-1-1 0 0,0 1 1 0 0,0 0-1 0 0,-1-1 1 0 0,1 0-1 0 0,0 1 0 0 0,-1-1 1 0 0,1 0-1 0 0,0 0 1 0 0,-1 0-1 0 0,1-1 1 0 0,0 1-1 0 0,-1 0 1 0 0,1-1-1 0 0,0 0 1 0 0,-4-1-1 0 0,-14-5-534 0 0,10 1-1579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6.18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2 258 6449 0 0,'-1'-1'192'0'0,"1"0"-1"0"0,0 0 1 0 0,-1 0-1 0 0,1 0 0 0 0,0 0 1 0 0,0 0-1 0 0,0-1 0 0 0,0 1 1 0 0,0 0-1 0 0,0 0 1 0 0,1 0-1 0 0,-1 0 0 0 0,0 0 1 0 0,1-1-1 0 0,-1 1 1 0 0,0 0-1 0 0,1 0 0 0 0,-1 0 1 0 0,1 0-1 0 0,0 0 0 0 0,-1 0 1 0 0,1 0-1 0 0,0 0 1 0 0,-1 1-1 0 0,1-1 0 0 0,0 0 1 0 0,0 0-1 0 0,0 1 1 0 0,0-1-1 0 0,0 0 0 0 0,0 1 1 0 0,0-1-1 0 0,0 1 0 0 0,0-1 1 0 0,0 1-1 0 0,0 0 1 0 0,2-1-1 0 0,7-2-67 0 0,-1 1 0 0 0,1-1 1 0 0,16 0-1 0 0,-11 1 197 0 0,62-12-219 0 0,10-3-1908 0 0,-30 13-3996 0 0,-57 4 5768 0 0,1 0 1 0 0,-1 0-1 0 0,1-1 1 0 0,-1 1 0 0 0,0 0-1 0 0,1 0 1 0 0,-1 0 0 0 0,1 0-1 0 0,-1 0 1 0 0,1 0-1 0 0,-1 0 1 0 0,1 0 0 0 0,-1 0-1 0 0,0 0 1 0 0,1 0 0 0 0,-1 1-1 0 0,1-1 1 0 0,-1 0-1 0 0,0 0 1 0 0,1 0 0 0 0,-1 1-1 0 0,1-1 1 0 0,-1 0 0 0 0,0 0-1 0 0,1 1 1 0 0,-1-1-1 0 0,0 0 1 0 0,1 0 0 0 0,-1 1-1 0 0,0-1 1 0 0,1 0 0 0 0,-1 1-1 0 0,0-1 1 0 0,0 1-1 0 0,0-1 1 0 0,1 0 0 0 0,-1 1-1 0 0,0-1 1 0 0,0 1 0 0 0,0-1-1 0 0,0 1 1 0 0,0-1 0 0 0,0 0-1 0 0,0 1 1 0 0,0-1-1 0 0,0 1 1 0 0,0-1 0 0 0,0 1-1 0 0,0-1 1 0 0,0 1 0 0 0,0-1-1 0 0,0 0 1 0 0,0 1-1 0 0,0-1 1 0 0,-1 1 0 0 0,1-1-1 0 0,0 0 1 0 0,0 1 0 0 0,0-1-1 0 0,-1 1 1 0 0,1-1-1 0 0,0 0 1 0 0,-1 1 0 0 0,1-1-1 0 0,-1 2 185 0 0,0-1-1 0 0,1 1 0 0 0,-1-1 0 0 0,1 1 1 0 0,-1 0-1 0 0,1-1 0 0 0,0 1 1 0 0,0 0-1 0 0,-1-1 0 0 0,1 1 0 0 0,0 0 1 0 0,1 0-1 0 0,-1 1 0 0 0,5 11 1235 0 0,0-1 0 0 0,0 0 0 0 0,1-1-1 0 0,11 17 1 0 0,-5-12-1042 0 0,0 0-1 0 0,0-1 1 0 0,2-1-1 0 0,26 25 1 0 0,-36-38-2299 0 0,-4-4 66 0 0,-9-13-1524 0 0,-20-27-748 0 0,24 34 3925 0 0,-4-4-2181 0 0</inkml:trace>
  <inkml:trace contextRef="#ctx0" brushRef="#br0" timeOffset="1">304 14 3553 0 0,'0'-1'141'0'0,"0"1"1"0"0,0-1 0 0 0,1 0-1 0 0,-1 1 1 0 0,0-1-1 0 0,0 0 1 0 0,1 1 0 0 0,-1-1-1 0 0,0 1 1 0 0,1-1-1 0 0,-1 1 1 0 0,1-1 0 0 0,-1 0-1 0 0,1 1 1 0 0,-1 0-1 0 0,1-1 1 0 0,-1 1 0 0 0,1-1-1 0 0,-1 1 1 0 0,1 0-1 0 0,0-1 1 0 0,-1 1 0 0 0,1 0-1 0 0,-1-1 1 0 0,1 1-1 0 0,0 0 1 0 0,-1 0 0 0 0,1 0-1 0 0,0 0 1 0 0,0 0-1 0 0,-1-1 1 0 0,1 1 0 0 0,0 1-1 0 0,-1-1 1 0 0,2 0-1 0 0,34 3-271 0 0,-18-1 197 0 0,30-1-3813 0 0,-38-1 825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6.5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 1 7034 0 0,'-5'5'709'0'0,"0"1"1"0"0,0 0 0 0 0,1 0 0 0 0,0 0 0 0 0,0 1 0 0 0,0 0 0 0 0,1-1 0 0 0,0 1 0 0 0,-3 13 0 0 0,3-11-337 0 0,1 0 0 0 0,1 0 0 0 0,0 0 0 0 0,0 0 0 0 0,1 0-1 0 0,0 0 1 0 0,2 17 0 0 0,-1-19-315 0 0,0-1-1 0 0,1 0 0 0 0,-1 1 0 0 0,1-1 1 0 0,1 0-1 0 0,-1 0 0 0 0,1 0 0 0 0,0-1 1 0 0,0 1-1 0 0,1 0 0 0 0,-1-1 1 0 0,1 0-1 0 0,0 0 0 0 0,1 0 0 0 0,-1-1 1 0 0,1 1-1 0 0,0-1 0 0 0,0 0 0 0 0,0 0 1 0 0,1-1-1 0 0,0 0 0 0 0,-1 0 1 0 0,1 0-1 0 0,0 0 0 0 0,9 2 0 0 0,-12-5-34 0 0,-1 1 1 0 0,0-1-1 0 0,1 0 0 0 0,-1 1 0 0 0,0-1 0 0 0,1 0 0 0 0,-1-1 0 0 0,1 1 1 0 0,-1 0-1 0 0,0-1 0 0 0,1 1 0 0 0,-1-1 0 0 0,0 0 0 0 0,0 0 0 0 0,0 0 1 0 0,1 0-1 0 0,-1 0 0 0 0,3-2 0 0 0,-1 0 1 0 0,0-1 0 0 0,-1 1 0 0 0,1-1 1 0 0,-1 0-1 0 0,0 0 0 0 0,0 0 0 0 0,0 0 0 0 0,3-7 0 0 0,0-1-438 0 0,-1-1-1 0 0,0 0 1 0 0,-1 0 0 0 0,0-1-1 0 0,3-21 1 0 0,-5 12-2685 0 0,-1 1 1 0 0,0-1 0 0 0,-4-23-1 0 0,2 32 453 0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6.8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1 6409 0 0,'-2'4'612'0'0,"0"1"1"0"0,0-1-1 0 0,0 1 0 0 0,1 0 0 0 0,-1 0 0 0 0,1 0 0 0 0,0 0 0 0 0,1 0 0 0 0,-1 0 1 0 0,1 0-1 0 0,0 0 0 0 0,0 0 0 0 0,2 8 0 0 0,1 9 351 0 0,12 38 1 0 0,-11-46-552 0 0,9 34-181 0 0,3-1-1 0 0,1 0 1 0 0,37 66-1 0 0,-54-112-327 0 0,0-1 0 0 0,0 0 0 0 0,0 0 0 0 0,0 1 0 0 0,0-1 0 0 0,0 0 0 0 0,0 0 0 0 0,0 1 0 0 0,1-1 0 0 0,-1 0 0 0 0,0 0 0 0 0,0 1 0 0 0,0-1 0 0 0,0 0 0 0 0,1 0 0 0 0,-1 0 0 0 0,0 1 0 0 0,0-1 0 0 0,1 0 0 0 0,-1 0 0 0 0,0 0-1 0 0,0 0 1 0 0,1 0 0 0 0,-1 0 0 0 0,0 1 0 0 0,0-1 0 0 0,1 0 0 0 0,-1 0 0 0 0,0 0 0 0 0,1 0 0 0 0,-1 0 0 0 0,0 0 0 0 0,0 0 0 0 0,1 0 0 0 0,-1 0 0 0 0,0 0 0 0 0,1 0 0 0 0,-1 0 0 0 0,0 0 0 0 0,0-1 0 0 0,1 1 0 0 0,-1 0 0 0 0,0 0 0 0 0,1 0 0 0 0,9-16-3544 0 0,4-31-825 0 0,-13 42 4112 0 0,11-46-1077 0 0,-8 33-951 0 0</inkml:trace>
  <inkml:trace contextRef="#ctx0" brushRef="#br0" timeOffset="1">223 125 4073 0 0,'0'-1'255'0'0,"-1"0"-1"0"0,0-1 1 0 0,0 1 0 0 0,0 0-1 0 0,1 0 1 0 0,-1 0 0 0 0,0 0 0 0 0,0 1-1 0 0,0-1 1 0 0,0 0 0 0 0,-1 0-1 0 0,1 1 1 0 0,0-1 0 0 0,0 0-1 0 0,0 1 1 0 0,-1-1 0 0 0,1 1 0 0 0,0 0-1 0 0,-1-1 1 0 0,1 1 0 0 0,0 0-1 0 0,-1 0 1 0 0,1 0 0 0 0,0 0-1 0 0,-3 0 1 0 0,1 1 18 0 0,0 0 0 0 0,0 0 0 0 0,0 0-1 0 0,0 0 1 0 0,0 0 0 0 0,1 1 0 0 0,-1-1 0 0 0,0 1-1 0 0,1 0 1 0 0,-5 3 0 0 0,-2 4 62 0 0,0 1-1 0 0,0-1 1 0 0,1 1-1 0 0,-9 16 1 0 0,15-24-284 0 0,0 1 0 0 0,1-1 0 0 0,0 0 0 0 0,0 0 1 0 0,0 1-1 0 0,0-1 0 0 0,0 1 0 0 0,0-1 0 0 0,0 1 1 0 0,1 0-1 0 0,-1-1 0 0 0,1 1 0 0 0,0 0 0 0 0,0-1 0 0 0,0 1 1 0 0,0 0-1 0 0,0-1 0 0 0,1 1 0 0 0,-1-1 0 0 0,1 1 1 0 0,0 0-1 0 0,0 2 0 0 0,2-2 17 0 0,-1 0 0 0 0,0 1 0 0 0,1-1-1 0 0,-1 0 1 0 0,1 0 0 0 0,0 0 0 0 0,0-1 0 0 0,0 1 0 0 0,1-1 0 0 0,-1 0-1 0 0,1 1 1 0 0,6 2 0 0 0,7 2-7 0 0,0-1 0 0 0,1-1 0 0 0,-1 0 0 0 0,1-2 0 0 0,25 3 0 0 0,-9-6 202 0 0,-30 0-788 0 0,0-1 0 0 0,1 1 0 0 0,-1-1 0 0 0,0-1 0 0 0,1 1 0 0 0,-1 0 0 0 0,0-1 0 0 0,5-3 0 0 0,-6 3 117 0 0,0 0 0 0 0,-1 0 0 0 0,1-1 0 0 0,0 1 0 0 0,-1-1 0 0 0,0 1-1 0 0,1-1 1 0 0,-1 0 0 0 0,0 0 0 0 0,0 0 0 0 0,-1 0 0 0 0,1 0 0 0 0,-1-1 0 0 0,1 1 0 0 0,-1 0 0 0 0,0-1 0 0 0,-1 1 0 0 0,1-1 0 0 0,0 1-1 0 0,-1-6 1 0 0,2-6-389 0 0,-1 0-1616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7.2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37 5505 0 0,'-2'2'397'0'0,"1"0"0"0"0,-1 0 1 0 0,0 0-1 0 0,1 0 0 0 0,0 1 0 0 0,-1-1 0 0 0,1 0 0 0 0,0 1 1 0 0,0-1-1 0 0,0 1 0 0 0,1-1 0 0 0,-1 1 0 0 0,0 0 0 0 0,1-1 0 0 0,0 6 1 0 0,0-3-99 0 0,0 1 0 0 0,1-1 0 0 0,0 0 0 0 0,0 1 0 0 0,0-1 1 0 0,0 0-1 0 0,4 8 0 0 0,-1-3-113 0 0,1-1 0 0 0,0 1 0 0 0,1-1 0 0 0,0 0 1 0 0,0-1-1 0 0,1 0 0 0 0,11 12 0 0 0,-11-14-67 0 0,-4-3-34 0 0,1 1 1 0 0,0 0 0 0 0,1-1-1 0 0,-1 0 1 0 0,0 0-1 0 0,1 0 1 0 0,5 2 0 0 0,-9-5-71 0 0,1 0 1 0 0,-1 1-1 0 0,0-1 1 0 0,1 0-1 0 0,-1 0 0 0 0,0 0 1 0 0,1 0-1 0 0,-1 0 1 0 0,0 0-1 0 0,1-1 1 0 0,-1 1-1 0 0,0 0 1 0 0,0-1-1 0 0,1 1 0 0 0,-1-1 1 0 0,0 1-1 0 0,0-1 1 0 0,0 0-1 0 0,1 1 1 0 0,-1-1-1 0 0,0 0 1 0 0,0 0-1 0 0,0 0 0 0 0,0 0 1 0 0,-1 0-1 0 0,1 0 1 0 0,0 0-1 0 0,0 0 1 0 0,-1 0-1 0 0,1 0 1 0 0,0 0-1 0 0,-1-1 0 0 0,1 1 1 0 0,0-2-1 0 0,9-19-453 0 0,-2 1-1 0 0,0-1 0 0 0,-1-1 0 0 0,-1 1 1 0 0,-1-1-1 0 0,-1 0 0 0 0,2-46 0 0 0,-8 93 907 0 0,1-16-203 0 0,0 0 0 0 0,1 1 0 0 0,0-1 1 0 0,1 12-1 0 0,13 40 528 0 0,3-2 0 0 0,28 68 0 0 0,21 74-665 0 0,-64-188-67 0 0,0 0 0 0 0,0 0 0 0 0,-1 1 0 0 0,-1-1-1 0 0,-1 13 1 0 0,1-21-19 0 0,0 1 1 0 0,-1-1-1 0 0,1 0 0 0 0,-1 0 1 0 0,0 0-1 0 0,0 0 0 0 0,-1 0 0 0 0,1 0 1 0 0,-1 0-1 0 0,0 0 0 0 0,0 0 0 0 0,0 0 1 0 0,0-1-1 0 0,-1 1 0 0 0,0-1 1 0 0,1 0-1 0 0,-1 0 0 0 0,-4 3 0 0 0,6-5-2 0 0,-1 0 0 0 0,0 0 0 0 0,1 0 0 0 0,-1 0 0 0 0,0 0 0 0 0,1 0 0 0 0,-1-1-1 0 0,0 1 1 0 0,0-1 0 0 0,0 1 0 0 0,0-1 0 0 0,0 0 0 0 0,0 0 0 0 0,1 0 0 0 0,-1 0 0 0 0,0 0-1 0 0,0 0 1 0 0,0 0 0 0 0,0-1 0 0 0,-3 0 0 0 0,1-1 10 0 0,1 1 0 0 0,1-1 0 0 0,-1 0 1 0 0,0 0-1 0 0,0 0 0 0 0,1 0 0 0 0,-1-1 0 0 0,1 1 0 0 0,0-1 0 0 0,-5-5 1 0 0,0-4 7 0 0,-1-1 1 0 0,2 0-1 0 0,-1-1 1 0 0,-4-16-1 0 0,2 6-55 0 0,-18-57 4 0 0,25 72-7 0 0,0 0 1 0 0,0 0-1 0 0,1-1 1 0 0,0 1-1 0 0,1 0 1 0 0,1-17-1 0 0,-1 24-11 0 0,0 0 0 0 0,1 0-1 0 0,0 0 1 0 0,0-1 0 0 0,-1 1-1 0 0,1 0 1 0 0,0 0 0 0 0,1 0-1 0 0,-1 0 1 0 0,0 1 0 0 0,0-1 0 0 0,1 0-1 0 0,-1 0 1 0 0,1 1 0 0 0,0-1-1 0 0,0 1 1 0 0,-1-1 0 0 0,1 1-1 0 0,0 0 1 0 0,0 0 0 0 0,0 0-1 0 0,0 0 1 0 0,0 0 0 0 0,0 0-1 0 0,4 0 1 0 0,6-2-137 0 0,0 0 1 0 0,0 2-1 0 0,22-1 0 0 0,3-1-163 0 0,11-6-4609 0 0,-15 3-4068 0 0,-27 5 5176 0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9.0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249 0 9762 0 0,'-35'35'759'0'0,"2"1"0"0"0,2 2 0 0 0,1 1-1 0 0,2 1 1 0 0,-38 72 0 0 0,58-99-709 0 0,6-11-43 0 0,0 0 1 0 0,1 0-1 0 0,-1 1 0 0 0,1-1 1 0 0,-1 1-1 0 0,1-1 0 0 0,0 1 0 0 0,0 0 1 0 0,0-1-1 0 0,0 1 0 0 0,0 0 1 0 0,1 0-1 0 0,-1 4 0 0 0,22-29-124 0 0,2-14-1345 0 0,-2-2 1 0 0,26-65-1 0 0,-21 43 108 0 0,6-17 1191 0 0,-26 118 2848 0 0,-4-30-2251 0 0,-1 0 1 0 0,1-1-1 0 0,1 1 0 0 0,0-1 1 0 0,0 1-1 0 0,1-1 0 0 0,0 0 0 0 0,11 17 1 0 0,4 2-8 0 0,32 38-1 0 0,-5-7-372 0 0,-44-56-380 0 0,0 1 0 0 0,-1-1 0 0 0,1 1 0 0 0,-1-1 0 0 0,0 1 0 0 0,1 8 0 0 0,-1-12 120 0 0,-1 0 0 0 0,0 0 0 0 0,0 0 0 0 0,0 1 0 0 0,0-1 0 0 0,0 0 0 0 0,0 0 0 0 0,-1 0 0 0 0,1 0 0 0 0,0 0 0 0 0,-1 0 0 0 0,1 0 0 0 0,0 1 0 0 0,-2 0 0 0 0,2-2 92 0 0,0 1-1 0 0,-1-1 1 0 0,1 0-1 0 0,-1 0 0 0 0,1 1 1 0 0,-1-1-1 0 0,1 0 1 0 0,-1 0-1 0 0,0 1 1 0 0,1-1-1 0 0,-1 0 0 0 0,1 0 1 0 0,-1 0-1 0 0,1 0 1 0 0,-1 0-1 0 0,0 0 1 0 0,1 0-1 0 0,-1 0 0 0 0,1 0 1 0 0,-1 0-1 0 0,1 0 1 0 0,-1 0-1 0 0,1-1 1 0 0,-1 1-1 0 0,1 0 0 0 0,-1 0 1 0 0,0-1-1 0 0,1 1 1 0 0,0 0-1 0 0,-2-1 0 0 0,-4-3-3269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1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76 5689 0 0,'-3'4'387'0'0,"0"0"0"0"0,0 0 1 0 0,1 1-1 0 0,-1-1 0 0 0,1 0 0 0 0,0 1 0 0 0,0 0 0 0 0,1-1 0 0 0,-1 1 0 0 0,1 0 0 0 0,0 0 0 0 0,0 0 1 0 0,1 6-1 0 0,-1 70 3438 0 0,2-64-3129 0 0,-1 8 242 0 0,1 10 457 0 0,1 0 1 0 0,12 67 0 0 0,-12-94-1285 0 0,0 0 0 0 0,0 0 0 0 0,1 0 0 0 0,0 0 0 0 0,1 0 0 0 0,-1-1 0 0 0,1 1 0 0 0,1-1 0 0 0,0 0 1 0 0,0 0-1 0 0,0-1 0 0 0,0 1 0 0 0,1-1 0 0 0,0 0 0 0 0,1-1 0 0 0,-1 0 0 0 0,14 8 0 0 0,-17-11-87 0 0,1 0-1 0 0,-1 0 0 0 0,1-1 1 0 0,0 1-1 0 0,0-1 1 0 0,0 0-1 0 0,-1-1 1 0 0,1 1-1 0 0,0 0 0 0 0,0-1 1 0 0,0 0-1 0 0,0 0 1 0 0,0 0-1 0 0,0-1 0 0 0,0 1 1 0 0,0-1-1 0 0,8-2 1 0 0,-6 0 9 0 0,-1 0 0 0 0,1 0 0 0 0,0-1 0 0 0,-1 1 0 0 0,0-1 0 0 0,1 0 0 0 0,-2-1 0 0 0,1 1 0 0 0,0-1 0 0 0,3-6 0 0 0,5-7 24 0 0,0-1 1 0 0,-2 0-1 0 0,-1-1 1 0 0,0 0-1 0 0,9-30 1 0 0,-15 37-65 0 0,0-1 0 0 0,-1 1 0 0 0,-1-1 1 0 0,0 0-1 0 0,-1 0 0 0 0,0 0 0 0 0,-1 0 0 0 0,-1 0 0 0 0,0 0 1 0 0,-1 0-1 0 0,0 0 0 0 0,-2 0 0 0 0,1 0 0 0 0,-1 1 1 0 0,-1 0-1 0 0,-1 0 0 0 0,0 0 0 0 0,0 1 0 0 0,-1-1 1 0 0,-1 2-1 0 0,0-1 0 0 0,-1 1 0 0 0,0 0 0 0 0,0 1 0 0 0,-1 0 1 0 0,-1 0-1 0 0,-16-11 0 0 0,23 18-70 0 0,0 1-1 0 0,-1 0 1 0 0,1 0-1 0 0,-1 0 1 0 0,1 0-1 0 0,-1 1 1 0 0,0-1-1 0 0,0 1 0 0 0,1 0 1 0 0,-1 1-1 0 0,0-1 1 0 0,0 1-1 0 0,0 0 1 0 0,0 0-1 0 0,0 1 1 0 0,1 0-1 0 0,-1-1 1 0 0,-9 4-1 0 0,7-1-828 0 0,0-1-1 0 0,0 2 1 0 0,1-1-1 0 0,-11 7 1 0 0,-23 23-10067 0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19.77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143 1 6457 0 0,'-1'1'137'0'0,"0"0"-1"0"0,-1 1 0 0 0,1-1 1 0 0,0 0-1 0 0,-1 1 0 0 0,1 0 1 0 0,0-1-1 0 0,0 1 0 0 0,0-1 1 0 0,1 1-1 0 0,-1 0 0 0 0,0 0 1 0 0,1 0-1 0 0,-1-1 0 0 0,1 1 1 0 0,-1 0-1 0 0,1 0 0 0 0,0 2 1 0 0,-3 41 1292 0 0,2-35-958 0 0,-18 354 4707 0 0,-2 87-3654 0 0,11 1211 3200 0 0,14-326-4653 0 0,-65-150 85 0 0,47-594-120 0 0,13-438 7 0 0,10 380 202 0 0,29-88-88 0 0,16 257-56 0 0,-45-562-87 0 0,19 294-78 0 0,-28-398 34 0 0,-3 1 0 0 0,-12 64 0 0 0,9-73 20 0 0,2 0 0 0 0,0 0 0 0 0,2 0 0 0 0,1 0 0 0 0,5 50 1 0 0,-2-67-62 0 0,-2 0 0 0 0,1 0 1 0 0,-2-1-1 0 0,1 1 1 0 0,-2 0-1 0 0,-2 14 1 0 0,2-15-193 0 0,-7 17-17978 0 0,4-15 17646 0 0,2-8-1620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20.1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151 19 3521 0 0,'-10'-1'344'0'0,"0"0"1"0"0,0-1-1 0 0,-14-4 0 0 0,17 4-145 0 0,0 0 0 0 0,0 1 0 0 0,0-1 0 0 0,0 1 0 0 0,0 1 0 0 0,-1-1 0 0 0,1 1 0 0 0,-12 2 0 0 0,18-2-90 0 0,0 1-1 0 0,-1-1 0 0 0,1 1 0 0 0,0-1 1 0 0,0 1-1 0 0,0 0 0 0 0,0 0 0 0 0,0 0 1 0 0,0 0-1 0 0,0-1 0 0 0,0 1 0 0 0,0 0 1 0 0,1 1-1 0 0,-1-1 0 0 0,0 0 0 0 0,0 0 1 0 0,1 0-1 0 0,-1 0 0 0 0,1 1 0 0 0,-1-1 1 0 0,1 0-1 0 0,0 0 0 0 0,-1 1 0 0 0,1-1 1 0 0,0 0-1 0 0,0 0 0 0 0,0 1 0 0 0,0-1 1 0 0,0 0-1 0 0,0 1 0 0 0,0-1 0 0 0,1 0 1 0 0,-1 1-1 0 0,0-1 0 0 0,1 0 0 0 0,-1 0 1 0 0,2 2-1 0 0,1 8 583 0 0,1 0 1 0 0,0 0 0 0 0,7 11 0 0 0,-8-17-388 0 0,31 56 1121 0 0,4-1 1 0 0,51 63 0 0 0,-11-16-636 0 0,-16-13-21 0 0,-63-102-674 0 0,0 0 1 0 0,1 0 0 0 0,0-1 0 0 0,1 1 0 0 0,2-13-1 0 0,-2 14-86 0 0,1 0 0 0 0,1 1 0 0 0,-1-1 0 0 0,1 1-1 0 0,1 0 1 0 0,-1 0 0 0 0,1 0 0 0 0,0 0 0 0 0,0 1 0 0 0,1-1-1 0 0,-1 1 1 0 0,1 0 0 0 0,0 1 0 0 0,1-1 0 0 0,10-6 0 0 0,7-3-588 0 0,1 1 1 0 0,47-18 0 0 0,-9 3-7439 0 0,-48 20 1184 0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25.64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451 42 5209 0 0,'-20'-15'2977'0'0,"15"11"-2007"0"0,0-1 1 0 0,-1 1-1 0 0,0 0 0 0 0,-12-5 0 0 0,17 9-924 0 0,0 0 0 0 0,0 1 0 0 0,0-1 0 0 0,0 0 0 0 0,0 1 0 0 0,0-1 0 0 0,0 1 0 0 0,0 0 0 0 0,0-1 0 0 0,0 1 0 0 0,0 0 0 0 0,1 0 0 0 0,-1 0 0 0 0,0-1 0 0 0,0 1 0 0 0,1 0 0 0 0,-1 0 0 0 0,0 2 0 0 0,-13 18 163 0 0,-24 56 4 0 0,3 1 0 0 0,4 2-1 0 0,-35 142 1 0 0,-28 261-69 0 0,74-361-54 0 0,-15 122 914 0 0,-6 340 1 0 0,61 248 226 0 0,34-315-437 0 0,24-5 28 0 0,-21-149-477 0 0,-24-99-157 0 0,8 51 206 0 0,-24-221-263 0 0,36 120 1 0 0,-40-177-62 0 0,2 0-1 0 0,1-1 0 0 0,22 36 1 0 0,36 38-310 0 0,-74-109 211 0 0,1 0 0 0 0,-1 0 0 0 0,1 0 1 0 0,-1-1-1 0 0,1 1 0 0 0,0 0 1 0 0,-1-1-1 0 0,1 1 0 0 0,0-1 1 0 0,-1 1-1 0 0,1-1 0 0 0,0 1 1 0 0,0-1-1 0 0,0 1 0 0 0,-1-1 1 0 0,1 0-1 0 0,0 0 0 0 0,0 1 0 0 0,1-1 1 0 0,-1 0-65 0 0,-1 0 1 0 0,0-1 0 0 0,1 1-1 0 0,-1 0 1 0 0,0-1-1 0 0,0 1 1 0 0,1-1 0 0 0,-1 1-1 0 0,0 0 1 0 0,0-1 0 0 0,0 1-1 0 0,0-1 1 0 0,1 1-1 0 0,-1-1 1 0 0,0 1 0 0 0,0 0-1 0 0,0-1 1 0 0,0 1 0 0 0,0-1-1 0 0,0 1 1 0 0,0-1-1 0 0,0 1 1 0 0,0 0 0 0 0,-1-1-1 0 0,1 1 1 0 0,0-1 0 0 0,0 1-1 0 0,0-1 1 0 0,0 1-1 0 0,-1 0 1 0 0,1-1 0 0 0,0 1-1 0 0,0 0 1 0 0,-1-1 0 0 0,1 1-1 0 0,0 0 1 0 0,0-1-1 0 0,-1 1 1 0 0,0-1 0 0 0,-24-57-12736 0 0,17 40 9700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2:27.2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2148 456 2336 0 0,'5'12'238'0'0,"-4"-6"31"0"0,2 0 1 0 0,-1 0-1 0 0,1-1 0 0 0,0 0 1 0 0,0 1-1 0 0,5 6 0 0 0,-6-10 82 0 0,0 0 0 0 0,1 0 0 0 0,-1-1 0 0 0,0 1 0 0 0,0-1 1 0 0,1 0-1 0 0,-1 0 0 0 0,1 1 0 0 0,-1-2 0 0 0,1 1 0 0 0,0 0 0 0 0,-1 0 0 0 0,1-1 0 0 0,0 1 0 0 0,0-1 0 0 0,-1 0 0 0 0,6 0 0 0 0,-7 0-228 0 0,-1 0 0 0 0,1 0 0 0 0,-1 0 0 0 0,1 0-1 0 0,-1 0 1 0 0,1 0 0 0 0,-1 0 0 0 0,1 0 0 0 0,-1 0 0 0 0,1 0-1 0 0,-1 0 1 0 0,1-1 0 0 0,0 1 0 0 0,-1 0 0 0 0,0 0 0 0 0,1 0-1 0 0,-1-1 1 0 0,1 1 0 0 0,-1 0 0 0 0,1-1 0 0 0,-1 1 0 0 0,1 0-1 0 0,-1-1 1 0 0,0 1 0 0 0,1-1 0 0 0,-1 1 0 0 0,0 0-1 0 0,1-1 1 0 0,-1 1 0 0 0,0-1 0 0 0,1 0 0 0 0,-6-17 1415 0 0,-25-20-1074 0 0,27 34-214 0 0,-35-39 262 0 0,-2 2-1 0 0,-1 2 1 0 0,-3 1-1 0 0,-54-36 1 0 0,47 40-406 0 0,-2 2-1 0 0,-2 3 1 0 0,0 1 0 0 0,-100-32 0 0 0,116 48-63 0 0,-1 2 0 0 0,0 2 1 0 0,-1 1-1 0 0,0 3 0 0 0,0 1 1 0 0,0 2-1 0 0,0 1 0 0 0,-43 7 1 0 0,1 7-8 0 0,1 3-1 0 0,-106 36 1 0 0,-149 79 141 0 0,195-74-56 0 0,-65 30 31 0 0,202-86-149 0 0,0 1 0 0 0,0 0 0 0 0,0 0 0 0 0,0 0 0 0 0,0 1 0 0 0,-6 5 0 0 0,10-8-3 0 0,1 0 0 0 0,-1 0 0 0 0,0-1 0 0 0,0 1 0 0 0,1 0 0 0 0,-1 0 1 0 0,1 0-1 0 0,-1 0 0 0 0,1 0 0 0 0,-1 0 0 0 0,1 0 0 0 0,0 0 1 0 0,-1 0-1 0 0,1 0 0 0 0,0 0 0 0 0,0 0 0 0 0,0 1 0 0 0,0-1 1 0 0,0 0-1 0 0,0 0 0 0 0,0 0 0 0 0,0 0 0 0 0,0 0 0 0 0,0 0 1 0 0,1 0-1 0 0,-1 0 0 0 0,0 0 0 0 0,1 0 0 0 0,-1 0 0 0 0,1 0 1 0 0,-1 0-1 0 0,1 0 0 0 0,0 0 0 0 0,-1 0 0 0 0,1 0 0 0 0,0 0 1 0 0,0-1-1 0 0,0 2 0 0 0,2 0 13 0 0,0 1 1 0 0,-1-1-1 0 0,1 0 0 0 0,0 0 1 0 0,0 0-1 0 0,0 0 0 0 0,0-1 1 0 0,1 1-1 0 0,3 1 0 0 0,-5-3-13 0 0,-1 0-1 0 0,0 0 1 0 0,1 1-1 0 0,-1-1 0 0 0,0 0 1 0 0,1 0-1 0 0,-1 0 0 0 0,0 0 1 0 0,1-1-1 0 0,-1 1 1 0 0,0 0-1 0 0,1-1 0 0 0,-1 1 1 0 0,0 0-1 0 0,0-1 1 0 0,1 0-1 0 0,-1 1 0 0 0,0-1 1 0 0,0 0-1 0 0,0 1 0 0 0,0-1 1 0 0,0 0-1 0 0,0 0 1 0 0,0 0-1 0 0,0 0 0 0 0,0 0 1 0 0,0 0-1 0 0,0 0 1 0 0,-1 0-1 0 0,1-1 0 0 0,-1 1 1 0 0,1 0-1 0 0,0 0 0 0 0,0-3 1 0 0,86-174 16 0 0,-70 149-21 0 0,2 1 1 0 0,1 0-1 0 0,43-46 0 0 0,-62 73 0 0 0,-1 0-1 0 0,1 0 1 0 0,0 0 0 0 0,0 0-1 0 0,0 0 1 0 0,0 1-1 0 0,0-1 1 0 0,0 0 0 0 0,0 0-1 0 0,1 1 1 0 0,-1-1-1 0 0,0 1 1 0 0,0-1 0 0 0,0 1-1 0 0,1-1 1 0 0,-1 1 0 0 0,0 0-1 0 0,0 0 1 0 0,1 0-1 0 0,1-1 1 0 0,-2 2 4 0 0,0-1 0 0 0,0 1 1 0 0,0-1-1 0 0,0 1 0 0 0,-1-1 0 0 0,1 1 1 0 0,0 0-1 0 0,0-1 0 0 0,-1 1 0 0 0,1 0 0 0 0,0 0 1 0 0,-1-1-1 0 0,1 1 0 0 0,-1 0 0 0 0,1 0 1 0 0,-1 0-1 0 0,1 0 0 0 0,-1 0 0 0 0,0 0 1 0 0,1 1-1 0 0,2 10 6 0 0,-1-1 0 0 0,-1 1 0 0 0,1 21 0 0 0,-1-13-67 0 0,4 41 42 0 0,-3-1 0 0 0,-9 89 0 0 0,2-74 12 0 0,4-55 21 0 0,-1-1-1 0 0,-7 27 1 0 0,9-45-11 0 0,0-1 0 0 0,0 0 0 0 0,0 0 1 0 0,0 0-1 0 0,-1 0 0 0 0,1 1 0 0 0,0-1 1 0 0,0 0-1 0 0,0 0 0 0 0,0 0 0 0 0,0 0 0 0 0,0 0 1 0 0,0 1-1 0 0,0-1 0 0 0,0 0 0 0 0,-1 0 1 0 0,1 0-1 0 0,0 0 0 0 0,0 0 0 0 0,0 0 0 0 0,0 0 1 0 0,0 1-1 0 0,0-1 0 0 0,-1 0 0 0 0,1 0 0 0 0,0 0 1 0 0,0 0-1 0 0,0 0 0 0 0,0 0 0 0 0,-1 0 1 0 0,1 0-1 0 0,0 0 0 0 0,0 0 0 0 0,0 0 0 0 0,0 0 1 0 0,-1 0-1 0 0,1 0 0 0 0,0 0 0 0 0,0 0 1 0 0,0 0-1 0 0,0 0 0 0 0,-1 0 0 0 0,1 0 0 0 0,0-1 1 0 0,-10-6 71 0 0,-9-15 50 0 0,17 20-98 0 0,-11-13 57 0 0,-1 1 0 0 0,0 0 0 0 0,-1 1 0 0 0,-31-22 0 0 0,-72-32 51 0 0,30 18-118 0 0,85 48-33 0 0,-1-1-1 0 0,0 0 1 0 0,0-1-1 0 0,0 1 0 0 0,0-1 0 0 0,1 0 0 0 0,-1 0 1 0 0,1 0-1 0 0,-1 0 0 0 0,1-1 0 0 0,0 1 0 0 0,-4-9 1 0 0,8 12-856 0 0,1-1 0 0 0,-1 1 0 0 0,1 0 0 0 0,0-1 0 0 0,-1 1 0 0 0,1 0 0 0 0,0 0 0 0 0,-1 0 0 0 0,1 0 0 0 0,-1 1 1 0 0,1-1-1 0 0,0 0 0 0 0,-1 1 0 0 0,3 0 0 0 0,6 1-5558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3.1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25 9082 0 0,'0'0'38'0'0,"-1"-1"0"0"0,1 0 0 0 0,0 1 0 0 0,0-1 0 0 0,0 0 1 0 0,0 0-1 0 0,0 1 0 0 0,0-1 0 0 0,0 0 0 0 0,0 0 0 0 0,0 1 0 0 0,0-1 0 0 0,0 0 0 0 0,0 0 1 0 0,0 1-1 0 0,1-1 0 0 0,-1 0 0 0 0,0 1 0 0 0,1-1 0 0 0,-1 0 0 0 0,0 1 0 0 0,1-1 0 0 0,-1 0 0 0 0,1 1 1 0 0,-1-1-1 0 0,1 1 0 0 0,-1-1 0 0 0,1 1 0 0 0,-1-1 0 0 0,1 1 0 0 0,0-1 0 0 0,-1 1 0 0 0,1 0 1 0 0,1-1-1 0 0,1 0 25 0 0,0 1 1 0 0,-1-1 0 0 0,1 1 0 0 0,0 0 0 0 0,0 0-1 0 0,0 0 1 0 0,0 0 0 0 0,0 1 0 0 0,5 1 0 0 0,5 1 13 0 0,-1 1 1 0 0,1 1-1 0 0,17 9 1 0 0,-13-4-2 0 0,-1 1 1 0 0,0 1 0 0 0,-1 0-1 0 0,0 1 1 0 0,-1 1 0 0 0,22 28-1 0 0,-16-15 180 0 0,-1 0-1 0 0,-1 1 0 0 0,16 38 0 0 0,-7-6 184 0 0,-4 2-1 0 0,-2 1 1 0 0,-3 0 0 0 0,-2 1-1 0 0,-4 1 1 0 0,6 76-1 0 0,-13-45 189 0 0,-3 1-1 0 0,-5-1 1 0 0,-24 151-1 0 0,23-223-557 0 0,-2 20 212 0 0,-23 79 0 0 0,38-205-6861 0 0,10-6-1312 0 0,-12 64 4764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5.34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64 194 4505 0 0,'-6'2'293'0'0,"1"-1"27"0"0,0 0 0 0 0,0 0 0 0 0,0 0-1 0 0,0 0 1 0 0,0-1 0 0 0,0 0 0 0 0,0 0 0 0 0,-1-1 0 0 0,-6 0-1 0 0,18-2 53 0 0,0 1-1 0 0,0-1 0 0 0,0 0 1 0 0,0 0-1 0 0,5-5 0 0 0,2 0-71 0 0,166-85 518 0 0,-141 77-795 0 0,0 1 1 0 0,77-18 0 0 0,-96 28-97 0 0,21-2-2113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5.7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1 5777 0 0,'-1'0'52'0'0,"0"0"-1"0"0,0 0 0 0 0,0 0 0 0 0,0 0 1 0 0,0 0-1 0 0,0 0 0 0 0,0 0 1 0 0,0 1-1 0 0,0-1 0 0 0,0 0 1 0 0,0 1-1 0 0,1-1 0 0 0,-1 1 1 0 0,0-1-1 0 0,0 1 0 0 0,0-1 1 0 0,0 1-1 0 0,1-1 0 0 0,-1 1 1 0 0,0 0-1 0 0,1 0 0 0 0,-1-1 0 0 0,0 1 1 0 0,1 0-1 0 0,-1 0 0 0 0,1 0 1 0 0,-1-1-1 0 0,1 1 0 0 0,-1 0 1 0 0,1 0-1 0 0,0 0 0 0 0,0 0 1 0 0,-1 0-1 0 0,1 0 0 0 0,0 0 1 0 0,0 0-1 0 0,0 0 0 0 0,0 0 0 0 0,0 0 1 0 0,0 0-1 0 0,0 0 0 0 0,0 0 1 0 0,1 0-1 0 0,-1 0 0 0 0,0 0 1 0 0,1 0-1 0 0,-1 0 0 0 0,0-1 1 0 0,1 1-1 0 0,-1 0 0 0 0,1 0 1 0 0,-1 0-1 0 0,1 0 0 0 0,0-1 1 0 0,-1 1-1 0 0,1 0 0 0 0,0-1 0 0 0,-1 1 1 0 0,1 0-1 0 0,0-1 0 0 0,0 1 1 0 0,0-1-1 0 0,0 1 0 0 0,-1-1 1 0 0,1 0-1 0 0,2 1 0 0 0,5 2 34 0 0,1 0 0 0 0,-1 0 1 0 0,1-1-1 0 0,0 0 0 0 0,12 0 0 0 0,-13-1-57 0 0,0 0 0 0 0,1 1 0 0 0,-1 0 0 0 0,0 0 1 0 0,15 7-1 0 0,-20-8-24 0 0,-1 1 0 0 0,1-1 1 0 0,-1 1-1 0 0,0 0 0 0 0,0 0 1 0 0,1 0-1 0 0,-2 0 0 0 0,1 0 1 0 0,0 1-1 0 0,0-1 0 0 0,-1 0 1 0 0,1 1-1 0 0,-1 0 0 0 0,0-1 1 0 0,1 1-1 0 0,-1 0 0 0 0,-1-1 1 0 0,1 1-1 0 0,0 0 0 0 0,-1 0 1 0 0,1 5-1 0 0,0 4 49 0 0,-1 1 1 0 0,-1-1-1 0 0,0 0 0 0 0,0 0 1 0 0,-1 1-1 0 0,-1-1 0 0 0,0-1 1 0 0,-9 23-1 0 0,4-15 68 0 0,0-1-1 0 0,-2 0 1 0 0,0-1-1 0 0,-21 27 1 0 0,35-62-468 0 0,8-14-1488 0 0,25-27-2360 0 0,-26 43 1435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6.0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3 3385 0 0,'-11'-2'4265'0'0,"14"11"-2213"0"0,3 9-1532 0 0,1 41 1167 0 0,1 68-1 0 0,-6-74-1240 0 0,2 0 0 0 0,11 52 0 0 0,-10-79-312 0 0,2 0 0 0 0,1-1 0 0 0,16 39 0 0 0,-23-63-129 0 0,-1 0 0 0 0,0 0 1 0 0,1 0-1 0 0,-1-1 0 0 0,1 1 1 0 0,0 0-1 0 0,-1 0 1 0 0,1 0-1 0 0,0 0 0 0 0,-1 0 1 0 0,1-1-1 0 0,0 1 0 0 0,0 0 1 0 0,-1-1-1 0 0,1 1 1 0 0,0-1-1 0 0,2 2 0 0 0,-3-2-19 0 0,1 0 0 0 0,-1 0 0 0 0,1 0 0 0 0,-1 0 0 0 0,1-1-1 0 0,-1 1 1 0 0,1 0 0 0 0,-1 0 0 0 0,1 0 0 0 0,-1 0 0 0 0,0-1-1 0 0,1 1 1 0 0,-1 0 0 0 0,1-1 0 0 0,-1 1 0 0 0,0 0 0 0 0,1 0-1 0 0,-1-1 1 0 0,0 1 0 0 0,0-1 0 0 0,1 1 0 0 0,-1 0 0 0 0,0-1-1 0 0,0 1 1 0 0,1-1 0 0 0,-1 0 0 0 0,1-2-342 0 0,1 0-1 0 0,-1 0 1 0 0,0-1 0 0 0,-1 1-1 0 0,1-1 1 0 0,0 1 0 0 0,-1 0-1 0 0,0-1 1 0 0,0-4 0 0 0,-2-2-817 0 0,-1-1 0 0 0,0 1 1 0 0,0 0-1 0 0,-1 0 0 0 0,-9-17 1 0 0,5 13-1492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6.39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71 6169 0 0,'26'-3'3207'0'0,"37"-16"-3151"0"0,-45 13 214 0 0,11-4-260 0 0,1 1-1 0 0,0 2 1 0 0,1 1-1 0 0,53-4 1 0 0,-83 10-11 0 0,0 1 1 0 0,0-1-1 0 0,-1 0 1 0 0,1 1-1 0 0,0-1 0 0 0,0 0 1 0 0,-1 1-1 0 0,1-1 1 0 0,0 1-1 0 0,-1 0 0 0 0,1-1 1 0 0,-1 1-1 0 0,1-1 1 0 0,-1 1-1 0 0,1 0 0 0 0,-1-1 1 0 0,1 1-1 0 0,-1 0 1 0 0,0 0-1 0 0,1-1 0 0 0,-1 1 1 0 0,0 0-1 0 0,0 0 1 0 0,1 0-1 0 0,-1-1 0 0 0,0 1 1 0 0,0 0-1 0 0,0 0 1 0 0,0 0-1 0 0,0-1 0 0 0,0 1 1 0 0,0 0-1 0 0,0 0 1 0 0,-1 0-1 0 0,1 0 0 0 0,0-1 1 0 0,-1 2-1 0 0,-8 42 249 0 0,6-35-67 0 0,-2 19 706 0 0,-5 52 0 0 0,9-69-771 0 0,1 0 1 0 0,0 0-1 0 0,1 0 1 0 0,0 0-1 0 0,1 0 1 0 0,0 0-1 0 0,7 19 0 0 0,-9-29-106 0 0,1 0 0 0 0,-1 1 0 0 0,1-1-1 0 0,-1 0 1 0 0,1 0 0 0 0,0 1 0 0 0,0-1-1 0 0,-1 0 1 0 0,1 0 0 0 0,0 0 0 0 0,0 0-1 0 0,0 0 1 0 0,0 0 0 0 0,0 0 0 0 0,1 0-1 0 0,-1-1 1 0 0,0 1 0 0 0,2 0 0 0 0,-2 0-22 0 0,-1-1 0 0 0,1 0 0 0 0,0 0 0 0 0,0 0 0 0 0,0 0 0 0 0,0 0 0 0 0,0 0 0 0 0,0 0 0 0 0,0-1 0 0 0,0 1 0 0 0,0 0 0 0 0,0-1 0 0 0,0 1 0 0 0,0 0 0 0 0,-1-1 0 0 0,1 1 1 0 0,0-1-1 0 0,0 1 0 0 0,1-2 0 0 0,1-1-361 0 0,1 0 1 0 0,-1-1 0 0 0,0 1-1 0 0,-1-1 1 0 0,1 0 0 0 0,-1 0 0 0 0,1 0-1 0 0,-1 0 1 0 0,2-5 0 0 0,-1-2-582 0 0,0 0 1 0 0,0 0 0 0 0,-1 0 0 0 0,0-21-1 0 0,-1 16-1588 0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6.7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72 5601 0 0,'-4'-3'2165'0'0,"22"2"-1565"0"0,34-14-467 0 0,24-9-5235 0 0,-70 21 2737 0 0</inkml:trace>
  <inkml:trace contextRef="#ctx0" brushRef="#br0" timeOffset="1">218 1 4905 0 0,'-1'56'3364'0'0,"1"45"-1160"0"0,23 147 1174 0 0,-21-230-3117 0 0,-3-24-804 0 0,-6-42-5334 0 0,-5 7 2507 0 0,9 31 864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9.9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75 210 10082 0 0,'-2'3'321'0'0,"1"-1"1"0"0,0 1-1 0 0,0 0 0 0 0,0 0 0 0 0,0 1 0 0 0,1-1 0 0 0,-1 0 1 0 0,1 0-1 0 0,0 0 0 0 0,0 0 0 0 0,0 6 0 0 0,0-9-255 0 0,0 1-1 0 0,1-1 1 0 0,-1 1-1 0 0,0-1 1 0 0,0 1-1 0 0,0 0 0 0 0,1-1 1 0 0,-1 1-1 0 0,0-1 1 0 0,0 1-1 0 0,1-1 1 0 0,-1 1-1 0 0,1-1 1 0 0,-1 0-1 0 0,0 1 1 0 0,1-1-1 0 0,-1 1 0 0 0,1-1 1 0 0,-1 0-1 0 0,1 1 1 0 0,-1-1-1 0 0,1 0 1 0 0,-1 0-1 0 0,2 1 1 0 0,-1-1-9 0 0,1 0 1 0 0,-1 0 0 0 0,1 0 0 0 0,-1 0-1 0 0,0 0 1 0 0,1-1 0 0 0,-1 1 0 0 0,0 0-1 0 0,1-1 1 0 0,-1 1 0 0 0,0-1 0 0 0,1 0 0 0 0,-1 1-1 0 0,0-1 1 0 0,2-1 0 0 0,10-7 4 0 0,0-1 0 0 0,0-1-1 0 0,-1 1 1 0 0,0-2 0 0 0,-1 0 0 0 0,0 0 0 0 0,-1-1-1 0 0,-1 0 1 0 0,0-1 0 0 0,0 0 0 0 0,-2 0 0 0 0,0-1 0 0 0,6-17-1 0 0,-12 31-68 0 0,-1-1-1 0 0,1 0 0 0 0,0 0 0 0 0,-1 0 0 0 0,0 0 0 0 0,1 0 0 0 0,-1 0 0 0 0,0 0 1 0 0,0 0-1 0 0,0 0 0 0 0,0 0 0 0 0,-1-1 0 0 0,1 1 0 0 0,0 0 0 0 0,-1 1 1 0 0,1-1-1 0 0,-1 0 0 0 0,0 0 0 0 0,0 0 0 0 0,0 0 0 0 0,0 0 0 0 0,0 1 1 0 0,0-1-1 0 0,0 0 0 0 0,-1 1 0 0 0,1-1 0 0 0,0 1 0 0 0,-2-2 0 0 0,-1 1-5 0 0,1 1 0 0 0,0 0 0 0 0,-1-1 0 0 0,1 1 0 0 0,-1 0-1 0 0,1 1 1 0 0,-1-1 0 0 0,0 0 0 0 0,1 1 0 0 0,-1 0-1 0 0,0 0 1 0 0,1 0 0 0 0,-1 1 0 0 0,0-1 0 0 0,-4 2 0 0 0,-4 0 35 0 0,-1 1-1 0 0,1 0 1 0 0,0 1 0 0 0,0 1 0 0 0,0 0 0 0 0,1 0 0 0 0,0 1 0 0 0,-17 11 0 0 0,24-14 25 0 0,0 1 0 0 0,0-1 0 0 0,0 1 0 0 0,1 0 0 0 0,-1 0 0 0 0,1 0 0 0 0,0 0-1 0 0,0 1 1 0 0,0-1 0 0 0,1 1 0 0 0,0 0 0 0 0,-1-1 0 0 0,2 1 0 0 0,-1 0 0 0 0,0 0 0 0 0,1 1 0 0 0,0-1 0 0 0,1 0 0 0 0,-1 0 0 0 0,1 0 0 0 0,0 1 0 0 0,0-1 0 0 0,1 7 0 0 0,1-3 66 0 0,0-1 0 0 0,0 0 1 0 0,1 0-1 0 0,0 0 0 0 0,0 0 0 0 0,1 0 1 0 0,0-1-1 0 0,1 1 0 0 0,-1-1 1 0 0,1 0-1 0 0,1 0 0 0 0,-1-1 0 0 0,1 0 1 0 0,0 0-1 0 0,1 0 0 0 0,0-1 0 0 0,0 0 1 0 0,0 0-1 0 0,11 6 0 0 0,-12-8-97 0 0,0 0 1 0 0,0 0-1 0 0,0-1 0 0 0,0 0 0 0 0,1 0 1 0 0,-1 0-1 0 0,1-1 0 0 0,-1 0 0 0 0,1 0 0 0 0,-1 0 1 0 0,1-1-1 0 0,0 0 0 0 0,-1-1 0 0 0,1 1 1 0 0,-1-1-1 0 0,1-1 0 0 0,-1 1 0 0 0,1-1 1 0 0,-1 0-1 0 0,0 0 0 0 0,0-1 0 0 0,0 0 0 0 0,0 0 1 0 0,0 0-1 0 0,6-6 0 0 0,-5 3-349 0 0,0-1 0 0 0,0 0 0 0 0,-1 0-1 0 0,0-1 1 0 0,0 1 0 0 0,-1-1 0 0 0,0-1 0 0 0,-1 1-1 0 0,7-17 1 0 0,-7 15-1630 0 0,-1 0-1 0 0,0-1 1 0 0,-1 1-1 0 0,0-1 1 0 0,0-11 0 0 0,-2 6-2124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4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350 49 3441 0 0,'-35'4'336'0'0,"31"-3"-238"0"0,0 0 0 0 0,0-1 0 0 0,0 1 0 0 0,1-1 0 0 0,-1 1 0 0 0,0-1 1 0 0,0 0-1 0 0,0-1 0 0 0,0 1 0 0 0,0-1 0 0 0,0 0 0 0 0,0 0 1 0 0,1 0-1 0 0,-1 0 0 0 0,0 0 0 0 0,1-1 0 0 0,-1 0 0 0 0,1 0 0 0 0,-1 0 1 0 0,1 0-1 0 0,-6-5 0 0 0,-1-4 404 0 0,-9-8 850 0 0,18 19-1324 0 0,0 0 1 0 0,0-1-1 0 0,0 1 1 0 0,0 0-1 0 0,0-1 1 0 0,0 1-1 0 0,0 0 0 0 0,0 0 1 0 0,0 0-1 0 0,0 0 1 0 0,0 0-1 0 0,0 0 0 0 0,0 0 1 0 0,0 0-1 0 0,0 0 1 0 0,0 1-1 0 0,0-1 1 0 0,0 0-1 0 0,1 1 0 0 0,-1-1 1 0 0,0 0-1 0 0,0 1 1 0 0,0-1-1 0 0,-1 2 0 0 0,-44 26 313 0 0,31-20 115 0 0,-1 1 0 0 0,2 1 0 0 0,-1 0 0 0 0,1 1 0 0 0,-19 20 0 0 0,31-28-389 0 0,0 0 0 0 0,1 0-1 0 0,-1 0 1 0 0,1 0 0 0 0,-1 1 0 0 0,1-1-1 0 0,0 0 1 0 0,0 1 0 0 0,0-1 0 0 0,1 1-1 0 0,-1 0 1 0 0,1-1 0 0 0,0 1 0 0 0,0-1-1 0 0,0 1 1 0 0,1 0 0 0 0,-1-1 0 0 0,2 4-1 0 0,2 12 101 0 0,1-1 0 0 0,10 23-1 0 0,-1-3-29 0 0,2 23 30 0 0,-3 1 0 0 0,-2 0 1 0 0,-3 1-1 0 0,-2 0 1 0 0,-4 0-1 0 0,-10 125 1 0 0,-11 49 308 0 0,18 357 0 0 0,11-366-83 0 0,12 201 290 0 0,-17-313-568 0 0,-11 124-1 0 0,-26 114 512 0 0,13-173-110 0 0,8 426 562 0 0,10-146-338 0 0,-32 93-129 0 0,24 192 613 0 0,33-365-704 0 0,-10-195-284 0 0,4 254 404 0 0,-9-190-537 0 0,-8-158 71 0 0,-1-43-144 0 0,10 81 1 0 0,3-55 62 0 0,9 68 40 0 0,-20-119-96 0 0,-1 0 1 0 0,-1 0-1 0 0,-1 0 1 0 0,-4 23-1 0 0,-1 5-85 0 0,0 93 0 0 0,14-166-3744 0 0,2-21-475 0 0,1-104-7178 0 0,-8 90 8168 0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7.0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39 216 5305 0 0,'-24'4'1594'0'0,"12"1"-451"0"0,12-5-1114 0 0,0 0 0 0 0,0 0-1 0 0,0 0 1 0 0,0 0-1 0 0,-1 0 1 0 0,1 0-1 0 0,0 0 1 0 0,0 0-1 0 0,0 1 1 0 0,0-1 0 0 0,0 0-1 0 0,0 0 1 0 0,-1 0-1 0 0,1 0 1 0 0,0 0-1 0 0,0 0 1 0 0,0 0-1 0 0,0 1 1 0 0,0-1 0 0 0,0 0-1 0 0,0 0 1 0 0,0 0-1 0 0,0 0 1 0 0,0 0-1 0 0,0 1 1 0 0,0-1 0 0 0,0 0-1 0 0,0 0 1 0 0,0 0-1 0 0,0 0 1 0 0,0 0-1 0 0,0 1 1 0 0,0-1-1 0 0,0 0 1 0 0,0 0 0 0 0,0 0-1 0 0,0 0 1 0 0,0 0-1 0 0,0 1 1 0 0,0-1-1 0 0,0 0 1 0 0,0 0-1 0 0,0 0 1 0 0,0 0 0 0 0,0 0-1 0 0,1 1 1 0 0,2-1 20 0 0,-1 0 0 0 0,1 1 0 0 0,0-1 0 0 0,0 0 0 0 0,0-1 0 0 0,0 1 0 0 0,0 0 0 0 0,-1-1 1 0 0,1 0-1 0 0,0 1 0 0 0,0-1 0 0 0,-1 0 0 0 0,1-1 0 0 0,3-1 0 0 0,1 0 7 0 0,126-47 9 0 0,-46 12-4340 0 0,-67 26 2836 0 0,-16 8-1129 0 0</inkml:trace>
  <inkml:trace contextRef="#ctx0" brushRef="#br0" timeOffset="1">274 17 4761 0 0,'-9'-16'1406'0'0,"7"16"-48"0"0,5 10-577 0 0,3 18 99 0 0,-1 0 0 0 0,3 46 0 0 0,-3-23-381 0 0,-3-19-295 0 0,-2 32-1 0 0,0-33-206 0 0,3 37 1 0 0,-3-68-14 0 0,0 1 0 0 0,0-1 0 0 0,0 0 0 0 0,0 1 0 0 0,0-1 0 0 0,0 1 0 0 0,0-1 0 0 0,0 0 0 0 0,0 1 0 0 0,0-1 0 0 0,0 0 0 0 0,1 1 1 0 0,-1-1-1 0 0,0 1 0 0 0,0-1 0 0 0,0 0 0 0 0,0 1 0 0 0,1-1 0 0 0,-1 0 0 0 0,0 1 0 0 0,0-1 0 0 0,1 0 0 0 0,-1 0 0 0 0,0 1 1 0 0,0-1-1 0 0,1 0 0 0 0,-1 0 0 0 0,0 1 0 0 0,1-1 0 0 0,-1 0 0 0 0,0 0 0 0 0,1 0 0 0 0,9-8-2300 0 0,9-23-1568 0 0,-18 29 3992 0 0,5-10-1001 0 0,0 0-1683 0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7.4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47 132 6337 0 0,'-2'4'267'0'0,"0"0"0"0"0,0 0 0 0 0,0 0 0 0 0,0 0-1 0 0,1 0 1 0 0,-1 0 0 0 0,1 0 0 0 0,0 0 0 0 0,0 1-1 0 0,0 4 1 0 0,1-8-228 0 0,0 0-1 0 0,0 0 1 0 0,0 0-1 0 0,0 0 1 0 0,0 0-1 0 0,0 0 1 0 0,1-1-1 0 0,-1 1 1 0 0,0 0-1 0 0,0 0 0 0 0,1 0 1 0 0,-1 0-1 0 0,1 0 1 0 0,-1 0-1 0 0,1 0 1 0 0,-1-1-1 0 0,1 1 1 0 0,-1 0-1 0 0,1 0 1 0 0,0 0-1 0 0,0 0-6 0 0,0-1 0 0 0,1 0 0 0 0,-1 1 0 0 0,0-1 0 0 0,0 0 0 0 0,0 1 0 0 0,0-1 1 0 0,1 0-1 0 0,-1 0 0 0 0,0 0 0 0 0,0 0 0 0 0,0 0 0 0 0,1 0 0 0 0,-1-1 0 0 0,0 1 0 0 0,0 0 0 0 0,0-1 0 0 0,1 1 0 0 0,-1-1 0 0 0,2 0 0 0 0,4-3-6 0 0,1 0-1 0 0,-1 0 1 0 0,0 0-1 0 0,0-1 1 0 0,-1 0 0 0 0,1-1-1 0 0,-1 0 1 0 0,0 0-1 0 0,0 0 1 0 0,-1 0 0 0 0,0-1-1 0 0,0 0 1 0 0,-1 0-1 0 0,0 0 1 0 0,0-1 0 0 0,0 1-1 0 0,-1-1 1 0 0,0 0-1 0 0,3-16 1 0 0,-5 22-31 0 0,-1 0-1 0 0,0 0 1 0 0,0-1 0 0 0,0 1 0 0 0,0 0-1 0 0,0 0 1 0 0,0 0 0 0 0,0 0-1 0 0,-1-1 1 0 0,1 1 0 0 0,-1 0-1 0 0,1 0 1 0 0,-1 0 0 0 0,0 0-1 0 0,0 0 1 0 0,0 0 0 0 0,0 0-1 0 0,0 0 1 0 0,-1 1 0 0 0,1-1-1 0 0,0 0 1 0 0,-1 1 0 0 0,0-1 0 0 0,1 1-1 0 0,-1-1 1 0 0,0 1 0 0 0,1 0-1 0 0,-1-1 1 0 0,0 1 0 0 0,0 0-1 0 0,-3-1 1 0 0,2 2 3 0 0,1-1-1 0 0,-1 1 1 0 0,0 0 0 0 0,0 0 0 0 0,0 0-1 0 0,1 0 1 0 0,-1 0 0 0 0,0 1 0 0 0,0-1-1 0 0,1 1 1 0 0,-1 0 0 0 0,0 0 0 0 0,1 0-1 0 0,-1 0 1 0 0,1 0 0 0 0,-1 1-1 0 0,1-1 1 0 0,-1 1 0 0 0,1-1 0 0 0,0 1-1 0 0,0 0 1 0 0,0 0 0 0 0,0 0 0 0 0,-2 2-1 0 0,-5 8 57 0 0,0 0-1 0 0,1 0 0 0 0,1 1 1 0 0,0 0-1 0 0,0 0 0 0 0,1 0 0 0 0,1 1 1 0 0,-5 18-1 0 0,8-23 40 0 0,0 0 0 0 0,0 0 0 0 0,1-1 0 0 0,0 1 0 0 0,0 0 0 0 0,1 0 0 0 0,0 0 0 0 0,1 0 0 0 0,0 0 0 0 0,1 0 0 0 0,-1 0 0 0 0,2 0 0 0 0,-1 0 0 0 0,7 14 0 0 0,-8-22-74 0 0,0 1 0 0 0,0 0-1 0 0,1 0 1 0 0,-1-1-1 0 0,0 1 1 0 0,0-1-1 0 0,1 1 1 0 0,-1-1-1 0 0,1 0 1 0 0,0 1 0 0 0,-1-1-1 0 0,1 0 1 0 0,0 0-1 0 0,0 0 1 0 0,-1 0-1 0 0,1 0 1 0 0,0-1-1 0 0,0 1 1 0 0,0-1 0 0 0,4 1-1 0 0,-2 0-1 0 0,1-1 0 0 0,0 0 0 0 0,-1-1 0 0 0,1 1 1 0 0,-1-1-1 0 0,1 0 0 0 0,-1 0 0 0 0,0 0 0 0 0,5-3 0 0 0,5-2-264 0 0,-1 0-1 0 0,0-2 1 0 0,0 1 0 0 0,21-18-1 0 0,-12 7-1810 0 0,30-28-3649 0 0,-44 37 3043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7.8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212 12 5537 0 0,'-39'-8'3594'0'0,"36"7"-3548"0"0,-1 0-1 0 0,1 0 0 0 0,-1 1 0 0 0,0-1 0 0 0,1 1 1 0 0,-1 0-1 0 0,0 0 0 0 0,1 0 0 0 0,-1 1 1 0 0,0-1-1 0 0,1 1 0 0 0,-1 0 0 0 0,0 0 1 0 0,1 0-1 0 0,0 0 0 0 0,-1 1 0 0 0,1-1 1 0 0,0 1-1 0 0,-1 0 0 0 0,1 0 0 0 0,0 0 0 0 0,0 0 1 0 0,-3 4-1 0 0,-3 1 97 0 0,0 1 0 0 0,1 0 0 0 0,0 1 0 0 0,0 0 0 0 0,1 0-1 0 0,-8 12 1 0 0,12-16-47 0 0,0 1 0 0 0,0 0-1 0 0,0 0 1 0 0,0 0-1 0 0,1 0 1 0 0,0 0 0 0 0,-1 11-1 0 0,2-16-79 0 0,1 1 0 0 0,0-1 0 0 0,0 1 0 0 0,1-1 0 0 0,-1 1 1 0 0,0-1-1 0 0,0 1 0 0 0,1-1 0 0 0,-1 0 0 0 0,1 1 0 0 0,-1-1 0 0 0,1 1 0 0 0,0-1 0 0 0,-1 0 0 0 0,1 0 0 0 0,0 1 0 0 0,0-1 0 0 0,0 0 0 0 0,0 0 0 0 0,0 0 1 0 0,0 0-1 0 0,0 0 0 0 0,0 0 0 0 0,1 0 0 0 0,-1 0 0 0 0,0 0 0 0 0,1-1 0 0 0,-1 1 0 0 0,0 0 0 0 0,1-1 0 0 0,-1 0 0 0 0,1 1 0 0 0,-1-1 0 0 0,1 0 0 0 0,-1 1 1 0 0,1-1-1 0 0,-1 0 0 0 0,4 0 0 0 0,12 1 18 0 0,0-1 1 0 0,0-1-1 0 0,21-3 1 0 0,-25 2-11 0 0,0 1 0 0 0,0 0 0 0 0,1 0 0 0 0,-1 1 0 0 0,0 1 1 0 0,22 4-1 0 0,-34-5-22 0 0,0 0 0 0 0,0 1 0 0 0,0-1 0 0 0,0 0 0 0 0,0 0 0 0 0,0 1 0 0 0,0-1 0 0 0,0 1 0 0 0,0-1 0 0 0,0 1 0 0 0,0-1 0 0 0,0 1 0 0 0,-1-1 0 0 0,1 1 0 0 0,0 0 0 0 0,0 0 0 0 0,-1-1 0 0 0,1 1 0 0 0,0 0 0 0 0,-1 0 0 0 0,1 0 0 0 0,0 0 0 0 0,-1 0 0 0 0,0-1 0 0 0,1 1 0 0 0,-1 0 0 0 0,1 0 0 0 0,-1 2 0 0 0,0-1 4 0 0,0 0 0 0 0,-1 0 0 0 0,1 0 0 0 0,-1 0-1 0 0,0 0 1 0 0,1 0 0 0 0,-1 0 0 0 0,0 0 0 0 0,0 0-1 0 0,0 0 1 0 0,0-1 0 0 0,-1 1 0 0 0,-1 2 0 0 0,-6 6 26 0 0,0-2-1 0 0,-1 1 1 0 0,-17 12 0 0 0,19-15-10 0 0,0 0 0 0 0,-1 0 0 0 0,0-1 0 0 0,0 0 0 0 0,0-1 0 0 0,-1 0 0 0 0,1 0 1 0 0,-1-1-1 0 0,0 0 0 0 0,-11 1 0 0 0,21-4-78 0 0,-1 0 1 0 0,1 0-1 0 0,0 0 0 0 0,-1 0 1 0 0,1 0-1 0 0,0 0 1 0 0,-1 0-1 0 0,1 0 0 0 0,-1 0 1 0 0,1 0-1 0 0,0-1 0 0 0,-1 1 1 0 0,1 0-1 0 0,0 0 1 0 0,-1 0-1 0 0,1-1 0 0 0,0 1 1 0 0,0 0-1 0 0,-1 0 0 0 0,1-1 1 0 0,0 1-1 0 0,-1 0 1 0 0,1 0-1 0 0,0-1 0 0 0,0 1 1 0 0,0 0-1 0 0,-1-1 1 0 0,1 1-1 0 0,0 0 0 0 0,0-1 1 0 0,0 1-1 0 0,0-1 0 0 0,0 1 1 0 0,0 0-1 0 0,0-1 1 0 0,0 1-1 0 0,0 0 0 0 0,0-1 1 0 0,0 1-1 0 0,0-1 0 0 0,0 1 1 0 0,0 0-1 0 0,0-1 1 0 0,6-18-4383 0 0,-5 16 3941 0 0,4-10-3393 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17.78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0 136 6025 0 0,'1'-4'45'0'0,"1"-11"494"0"0,1 0-1 0 0,1 0 1 0 0,0 0 0 0 0,9-21-1 0 0,-11 33-429 0 0,-1 0-1 0 0,0 1 1 0 0,1-1 0 0 0,-1 1-1 0 0,1 0 1 0 0,0 0-1 0 0,0 0 1 0 0,0-1-1 0 0,0 2 1 0 0,0-1 0 0 0,0 0-1 0 0,1 0 1 0 0,3-2-1 0 0,-3 4-76 0 0,-1-1-1 0 0,0 0 1 0 0,0 1-1 0 0,0 0 1 0 0,0 0-1 0 0,0-1 1 0 0,1 1-1 0 0,-1 1 1 0 0,0-1-1 0 0,0 0 1 0 0,0 0-1 0 0,0 1 1 0 0,1-1-1 0 0,-1 1 1 0 0,0 0-1 0 0,0 0 1 0 0,0-1-1 0 0,0 1 1 0 0,0 1-1 0 0,2 1 1 0 0,5 3 5 0 0,0 1 0 0 0,0 0 0 0 0,-1 0-1 0 0,-1 1 1 0 0,14 17 0 0 0,31 50 120 0 0,-37-51-106 0 0,40 61 1001 0 0,78 168 0 0 0,-107-189-769 0 0,-1 1 0 0 0,-4 1 0 0 0,20 108 0 0 0,-27-80 157 0 0,-5 1 0 0 0,-3 0 1 0 0,-5 0-1 0 0,-3 0 0 0 0,-5 0 0 0 0,-4-1 0 0 0,-4 0 1 0 0,-33 108-1 0 0,28-128-255 0 0,-50 165 974 0 0,74-248-1348 0 0,0-1-1 0 0,1 1 0 0 0,0 0 1 0 0,1 0-1 0 0,0 0 0 0 0,0 1 1 0 0,1 0-1 0 0,0 0 0 0 0,9-8 0 0 0,-3 5-3704 0 0,-1 1-1 0 0,27-17 0 0 0,-28 19 105 0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0.1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 2933 6169 0 0,'-1'-4'78'0'0,"-1"0"0"0"0,1 0-1 0 0,0 0 1 0 0,0-1 0 0 0,0 1-1 0 0,1 0 1 0 0,-1-1-1 0 0,1 1 1 0 0,0 0 0 0 0,1-1-1 0 0,-1 1 1 0 0,1 0 0 0 0,-1-1-1 0 0,1 1 1 0 0,1 0 0 0 0,-1 0-1 0 0,0 0 1 0 0,1 0 0 0 0,2-4-1 0 0,-1-1-123 0 0,49-170 733 0 0,-31 124-5 0 0,34-63 0 0 0,1-1-231 0 0,-27 60-449 0 0,2 1 1 0 0,58-79-1 0 0,-36 56-19 0 0,54-69-89 0 0,-23 33 79 0 0,-1-3 38 0 0,159-174 0 0 0,-151 198-212 0 0,4 3 0 0 0,140-104 0 0 0,300-170 364 0 0,-375 269-199 0 0,251-110 0 0 0,-290 159 61 0 0,3 5 1 0 0,166-35 0 0 0,266-7-247 0 0,-80 55 58 0 0,-362 30 114 0 0,0 5-1 0 0,134 24 1 0 0,-131-9 24 0 0,0 6-1 0 0,217 78 1 0 0,-159-36-31 0 0,169 73 16 0 0,-100-21 199 0 0,-179-83-19 0 0,100 74 1 0 0,85 108-50 0 0,-170-144 103 0 0,161 135 660 0 0,-98-95-342 0 0,-141-113-503 0 0,-1-1-1 0 0,0 0 1 0 0,1 1-1 0 0,-1-1 1 0 0,0 0-1 0 0,1 0 1 0 0,-1 0-1 0 0,0 0 1 0 0,1 0 0 0 0,-1 0-1 0 0,0-1 1 0 0,1 1-1 0 0,-1 0 1 0 0,0-1-1 0 0,1 1 1 0 0,-1 0-1 0 0,0-1 1 0 0,0 0-1 0 0,1 1 1 0 0,-1-1 0 0 0,0 0-1 0 0,0 0 1 0 0,0 1-1 0 0,0-1 1 0 0,1-2-1 0 0,31-26 252 0 0,-30 25-253 0 0,-1 3-10 0 0,-1 0-1 0 0,0 0 0 0 0,1 0 1 0 0,-1 0-1 0 0,0 0 0 0 0,1 0 1 0 0,-1 0-1 0 0,1 0 0 0 0,-1 1 1 0 0,1-1-1 0 0,-1 1 0 0 0,1-1 1 0 0,0 1-1 0 0,-1-1 0 0 0,1 1 1 0 0,0 0-1 0 0,-1 0 0 0 0,1 0 1 0 0,0 0-1 0 0,0 0 0 0 0,-1 0 1 0 0,1 1-1 0 0,-1-1 0 0 0,1 0 0 0 0,0 1 1 0 0,-1 0-1 0 0,1-1 0 0 0,-1 1 1 0 0,1 0-1 0 0,-1-1 0 0 0,1 1 1 0 0,2 2-1 0 0,-2-1-3 0 0,1-1 1 0 0,0 0-1 0 0,0 1 0 0 0,0-1 1 0 0,0 0-1 0 0,0-1 0 0 0,0 1 1 0 0,5 0-1 0 0,-7-1 10 0 0,-1-1 0 0 0,0 0 0 0 0,0 1 0 0 0,1-1-1 0 0,-1 0 1 0 0,0 0 0 0 0,0 1 0 0 0,0-1 0 0 0,0 0 0 0 0,0 1 0 0 0,0-1-1 0 0,0 0 1 0 0,0 0 0 0 0,0 1 0 0 0,0-1 0 0 0,0 0 0 0 0,-1 0 0 0 0,1 1 0 0 0,0-1-1 0 0,0 0 1 0 0,-1 1 0 0 0,1-1 0 0 0,-1 0 0 0 0,1 1 0 0 0,0-1 0 0 0,-1 1-1 0 0,0-2 1 0 0,-14-25 44 0 0,15 26-33 0 0,-7-11 13 0 0,0-1-1 0 0,1 0 0 0 0,1 0 0 0 0,0-1 0 0 0,1 1 0 0 0,1-1 1 0 0,-4-26-1 0 0,7 37-26 0 0,-5-24 5 0 0,5 26-6 0 0,0 0 1 0 0,0 1-1 0 0,-1-1 0 0 0,1 0 0 0 0,0 0 0 0 0,0 0 0 0 0,-1 1 1 0 0,1-1-1 0 0,-1 0 0 0 0,1 1 0 0 0,0-1 0 0 0,-1 0 0 0 0,0 1 0 0 0,1-1 1 0 0,-1 0-1 0 0,1 1 0 0 0,-1-1 0 0 0,1 1 0 0 0,-1-1 0 0 0,0 1 1 0 0,0 0-1 0 0,1-1 0 0 0,-1 1 0 0 0,0-1 0 0 0,0 1 0 0 0,-1 0 0 0 0,2 0-8 0 0,-15 32-3 0 0,-137 411-12 0 0,125-369 81 0 0,23-56 155 0 0,4-17-200 0 0,0-1 1 0 0,0 0-1 0 0,0 0 0 0 0,0 0 1 0 0,0 0-1 0 0,0 0 0 0 0,0 1 1 0 0,0-1-1 0 0,0 0 0 0 0,1 0 1 0 0,-1 0-1 0 0,0 0 1 0 0,0 0-1 0 0,0 0 0 0 0,0 1 1 0 0,0-1-1 0 0,0 0 0 0 0,0 0 1 0 0,0 0-1 0 0,1 0 1 0 0,-1 0-1 0 0,0 0 0 0 0,0 0 1 0 0,0 0-1 0 0,0 0 0 0 0,0 1 1 0 0,1-1-1 0 0,-1 0 0 0 0,0 0 1 0 0,0 0-1 0 0,0 0 1 0 0,0 0-1 0 0,0 0 0 0 0,1 0 1 0 0,-1 0-1 0 0,0 0 0 0 0,0 0 1 0 0,0 0-1 0 0,0 0 0 0 0,0 0 1 0 0,1 0-1 0 0,-1-1 1 0 0,0 1-1 0 0,0 0 0 0 0,0 0 1 0 0,0 0-1 0 0,0 0 0 0 0,1 0 1 0 0,25-21 867 0 0,-23 18-906 0 0,19-18 255 0 0,-2-1 0 0 0,-1-2 1 0 0,30-45-1 0 0,3-5 0 0 0,-34 51-266 0 0,2 1 0 0 0,43-39-1 0 0,-13 25-3684 0 0,-35 27-499 0 0,-10 6 605 0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2.81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 15 6273 0 0,'-10'-13'1110'0'0,"17"12"-264"0"0,22 17-412 0 0,-2 11-212 0 0,-2 2 0 0 0,0 1 0 0 0,-2 0 1 0 0,-1 2-1 0 0,-1 0 0 0 0,-2 2 0 0 0,-2 0 0 0 0,15 40 0 0 0,1 16 250 0 0,-5 0 0 0 0,19 106-1 0 0,126 1018 1139 0 0,-164-1068-1474 0 0,-7 0 1 0 0,-5 0-1 0 0,-37 231 1 0 0,9-207 96 0 0,-61 191 0 0 0,-71 134-136 0 0,132-411-93 0 0,43-114-842 0 0,-4 8-4038 0 0,5-37 0 0 0,-10 43 2194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6.6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13 399 4945 0 0,'-1'-1'120'0'0,"0"0"-1"0"0,0 0 1 0 0,0 0-1 0 0,0 0 1 0 0,0-1-1 0 0,0 1 1 0 0,0 0-1 0 0,0-1 1 0 0,1 1-1 0 0,-1-1 1 0 0,0 1 0 0 0,1-1-1 0 0,-1 1 1 0 0,1-1-1 0 0,0 1 1 0 0,0-1-1 0 0,-1 1 1 0 0,1-1-1 0 0,0 0 1 0 0,1-2-1 0 0,0 0 67 0 0,0 0-1 0 0,0 1 1 0 0,1-1-1 0 0,-1 0 1 0 0,1 1-1 0 0,0-1 1 0 0,4-5-1 0 0,5-5 173 0 0,0 0 0 0 0,1 0 1 0 0,0 1-1 0 0,24-18 0 0 0,60-38 246 0 0,179-103-348 0 0,-263 168-2429 0 0,-21 12-2702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7.0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 17 5257 0 0,'-1'0'88'0'0,"0"-1"0"0"0,0 1 0 0 0,0-1-1 0 0,0 1 1 0 0,0 0 0 0 0,0 0 0 0 0,0-1 0 0 0,0 1-1 0 0,0 0 1 0 0,0 0 0 0 0,0 0 0 0 0,0 0 0 0 0,0 0 0 0 0,0 0-1 0 0,0 0 1 0 0,0 1 0 0 0,-3 0 1584 0 0,15-6-859 0 0,0 2-695 0 0,-1 0 0 0 0,0 2 0 0 0,1-1-1 0 0,0 1 1 0 0,-1 0 0 0 0,1 1 0 0 0,0 1-1 0 0,17 2 1 0 0,-18-2-80 0 0,-8-1-38 0 0,0 0 0 0 0,1 0 0 0 0,-1 1 0 0 0,0-1 0 0 0,0 1 0 0 0,0-1 0 0 0,0 1 0 0 0,0 0 0 0 0,1-1 0 0 0,-1 1 0 0 0,-1 0 0 0 0,1 1 0 0 0,0-1 0 0 0,0 0 0 0 0,0 0 0 0 0,-1 1 0 0 0,1-1-1 0 0,0 1 1 0 0,-1 0 0 0 0,3 3 0 0 0,-3-2 3 0 0,1 0-1 0 0,-1 0 0 0 0,0 0 1 0 0,0 1-1 0 0,-1-1 0 0 0,1 0 1 0 0,-1 0-1 0 0,1 1 0 0 0,-1-1 1 0 0,0 0-1 0 0,0 1 0 0 0,-1 4 0 0 0,-3 10 9 0 0,0 0 0 0 0,-1-1-1 0 0,-1 1 1 0 0,-8 18-1 0 0,9-25-12 0 0,-49 113-617 0 0,65-136-4566 0 0,-7 4 2376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7.54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4 4609 0 0,'0'0'111'0'0,"-1"-1"-1"0"0,0 1 1 0 0,1 0-1 0 0,-1-1 1 0 0,1 1-1 0 0,-1 0 1 0 0,0 0 0 0 0,1-1-1 0 0,-1 1 1 0 0,1 0-1 0 0,-1 0 1 0 0,0 0 0 0 0,1 0-1 0 0,-1 0 1 0 0,0 0-1 0 0,1 0 1 0 0,-1 0-1 0 0,0 0 1 0 0,1 0 0 0 0,-1 0-1 0 0,0 0 1 0 0,1 1-1 0 0,-1-1 1 0 0,0 0 0 0 0,1 0-1 0 0,-1 1 1 0 0,1-1-1 0 0,-1 0 1 0 0,0 1-1 0 0,1-1 1 0 0,-1 1 0 0 0,0 1 25 0 0,0-1 1 0 0,0 1 0 0 0,0 0 0 0 0,1-1 0 0 0,-1 1 0 0 0,1 0 0 0 0,-1 0-1 0 0,1-1 1 0 0,0 1 0 0 0,0 0 0 0 0,0 0 0 0 0,0 2 0 0 0,1 11 302 0 0,0 0 1 0 0,5 20-1 0 0,-4-25-70 0 0,72 380 1536 0 0,-70-361-1875 0 0,-1-5 2 0 0,-2-22 46 0 0,-1-11 71 0 0,6-116-731 0 0,-4 110 487 0 0,0 1-1 0 0,1 0 0 0 0,0 0 0 0 0,1 0 1 0 0,1 0-1 0 0,10-21 0 0 0,-14 33 87 0 0,0 0-1 0 0,0 0 1 0 0,0 0-1 0 0,0 0 1 0 0,1 0-1 0 0,-1 0 1 0 0,1 1-1 0 0,-1-1 1 0 0,1 0 0 0 0,0 1-1 0 0,-1-1 1 0 0,1 1-1 0 0,0 0 1 0 0,0 0-1 0 0,0-1 1 0 0,0 1-1 0 0,0 0 1 0 0,1 1 0 0 0,-1-1-1 0 0,0 0 1 0 0,0 1-1 0 0,3-1 1 0 0,-3 1 0 0 0,0 0 1 0 0,0 1 0 0 0,0-1-1 0 0,0 1 1 0 0,0 0-1 0 0,0-1 1 0 0,-1 1 0 0 0,1 0-1 0 0,0 0 1 0 0,0 0 0 0 0,-1 0-1 0 0,1 1 1 0 0,0-1-1 0 0,-1 0 1 0 0,1 1 0 0 0,-1-1-1 0 0,0 1 1 0 0,1-1 0 0 0,-1 1-1 0 0,0 0 1 0 0,0-1-1 0 0,0 1 1 0 0,0 0 0 0 0,1 3-1 0 0,3 8 5 0 0,0 1 0 0 0,-1-1-1 0 0,0 1 1 0 0,-1 0 0 0 0,2 25-1 0 0,-4-30 35 0 0,0 0 0 0 0,-1 0-1 0 0,0 0 1 0 0,-1 1 0 0 0,0-1-1 0 0,0 0 1 0 0,-1 0 0 0 0,0 0-1 0 0,-7 16 1 0 0,6-20-17 0 0,1-1-1 0 0,-1 0 1 0 0,-1 1 0 0 0,1-1-1 0 0,0-1 1 0 0,-1 1 0 0 0,0 0-1 0 0,0-1 1 0 0,0 0 0 0 0,0 0 0 0 0,-6 3-1 0 0,9-5-99 0 0,-1 0 0 0 0,1-1 0 0 0,0 1 0 0 0,-1 0 0 0 0,1-1 0 0 0,-1 1 0 0 0,1-1-1 0 0,0 0 1 0 0,-1 1 0 0 0,1-1 0 0 0,-1 0 0 0 0,1 0 0 0 0,-1 0 0 0 0,1 0 0 0 0,-1 0 0 0 0,1 0 0 0 0,-1-1 0 0 0,1 1-1 0 0,-1 0 1 0 0,1-1 0 0 0,-1 1 0 0 0,1-1 0 0 0,0 1 0 0 0,-1-1 0 0 0,1 0 0 0 0,0 0 0 0 0,0 0 0 0 0,-1 1 0 0 0,1-1-1 0 0,0 0 1 0 0,0 0 0 0 0,0-1 0 0 0,0 1 0 0 0,0 0 0 0 0,0 0 0 0 0,1 0 0 0 0,-1-1 0 0 0,0 1 0 0 0,0 0 0 0 0,1-1-1 0 0,-1 1 1 0 0,0-3 0 0 0,0-1-312 0 0,0-1 0 0 0,0 0 0 0 0,1 1 0 0 0,0-1 0 0 0,0 1 0 0 0,0-1-1 0 0,0 0 1 0 0,1 1 0 0 0,0-1 0 0 0,3-8 0 0 0,-1 1-2162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7.9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1 5849 0 0,'-5'5'185'0'0,"0"0"0"0"0,0 0 0 0 0,1 0-1 0 0,0 1 1 0 0,0 0 0 0 0,0 0 0 0 0,1 0 0 0 0,0 0-1 0 0,0 1 1 0 0,1-1 0 0 0,0 1 0 0 0,0-1-1 0 0,0 1 1 0 0,-1 14 0 0 0,2-11 23 0 0,0 1 1 0 0,0-1-1 0 0,1 1 0 0 0,1 0 0 0 0,0-1 1 0 0,0 0-1 0 0,1 1 0 0 0,1-1 0 0 0,4 13 1 0 0,-6-19-130 0 0,1 0 0 0 0,0-1 0 0 0,0 1 0 0 0,0-1 0 0 0,0 1 0 0 0,1-1 0 0 0,-1 1 0 0 0,1-1 0 0 0,0 0 0 0 0,0 0 0 0 0,0-1 0 0 0,0 1 0 0 0,5 2 0 0 0,-7-4-44 0 0,1 0 1 0 0,0-1 0 0 0,0 1-1 0 0,-1 0 1 0 0,1-1 0 0 0,0 1-1 0 0,0-1 1 0 0,0 0-1 0 0,0 1 1 0 0,0-1 0 0 0,0 0-1 0 0,0 0 1 0 0,-1 0 0 0 0,1-1-1 0 0,0 1 1 0 0,0 0 0 0 0,0-1-1 0 0,0 1 1 0 0,0-1 0 0 0,-1 0-1 0 0,1 1 1 0 0,0-1 0 0 0,-1 0-1 0 0,1 0 1 0 0,0 0 0 0 0,-1 0-1 0 0,1-1 1 0 0,-1 1-1 0 0,0 0 1 0 0,2-2 0 0 0,2-2 11 0 0,0-1 0 0 0,0 1 0 0 0,-1-1 1 0 0,1 0-1 0 0,-2 0 0 0 0,1-1 0 0 0,-1 1 1 0 0,1-1-1 0 0,-2 0 0 0 0,1 0 0 0 0,-1 0 1 0 0,3-13-1 0 0,-5 15-42 0 0,1-1 0 0 0,-1 1 0 0 0,0 0-1 0 0,-1 0 1 0 0,1 0 0 0 0,-1-1 0 0 0,0 1 0 0 0,0 0 0 0 0,-1 0 0 0 0,1 0 0 0 0,-1 0-1 0 0,0 1 1 0 0,0-1 0 0 0,-1 0 0 0 0,0 1 0 0 0,1-1 0 0 0,-1 1 0 0 0,-6-6 0 0 0,5 5-123 0 0,-1 1 1 0 0,1-1-1 0 0,-1 1 1 0 0,1 1-1 0 0,-1-1 1 0 0,0 0-1 0 0,-9-3 1 0 0,11 6-403 0 0,-1-1 0 0 0,1 1 0 0 0,-1 1 1 0 0,1-1-1 0 0,-1 0 0 0 0,1 1 0 0 0,-1 0 1 0 0,0 0-1 0 0,1 0 0 0 0,-1 0 0 0 0,0 1 1 0 0,1-1-1 0 0,-6 2 0 0 0,7-2-673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5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77 691 3273 0 0,'-32'-37'1258'0'0,"28"34"-1095"0"0,0 0 0 0 0,1 0 1 0 0,-1 0-1 0 0,1-1 0 0 0,0 0 1 0 0,0 1-1 0 0,1-1 0 0 0,-1 0 1 0 0,1-1-1 0 0,-1 1 0 0 0,1 0 1 0 0,1-1-1 0 0,-1 1 1 0 0,1-1-1 0 0,-1 1 0 0 0,1-1 1 0 0,0-7-1 0 0,1 6-60 0 0,1 0 0 0 0,-1 0-1 0 0,1 0 1 0 0,1 0 0 0 0,-1 0 0 0 0,1 0 0 0 0,0 1-1 0 0,1-1 1 0 0,-1 0 0 0 0,7-9 0 0 0,2-2 388 0 0,28-29 0 0 0,-14 17 16 0 0,-16 18-327 0 0,26-35 269 0 0,-32 43-381 0 0,-1-1 0 0 0,0 0 0 0 0,0 0 1 0 0,0 0-1 0 0,-1 0 0 0 0,1 0 0 0 0,-1 0 0 0 0,0 0 0 0 0,0-1 0 0 0,0-6 0 0 0,-5-4 570 0 0,3 14-616 0 0,0 0 0 0 0,1 0 0 0 0,-1 0 0 0 0,1 0 0 0 0,0 0 0 0 0,-1 0 0 0 0,1 0 0 0 0,0 0 0 0 0,0 0 0 0 0,-1 0 0 0 0,1 0 0 0 0,0 0 0 0 0,0 0 0 0 0,0 0 0 0 0,0 0 0 0 0,0 0 0 0 0,0 0 0 0 0,1 0 0 0 0,-1 0 0 0 0,1-2 0 0 0,0 1 18 0 0,5-10 509 0 0,-5 12-514 0 0,-1 0 0 0 0,1 0 0 0 0,0 0 0 0 0,-1 0-1 0 0,1 0 1 0 0,-1 0 0 0 0,1 1 0 0 0,0-1 0 0 0,-1 0 0 0 0,1 0 0 0 0,-1 1 0 0 0,1-1 0 0 0,0 0 0 0 0,-1 1 0 0 0,1-1 0 0 0,-1 1 0 0 0,1-1 0 0 0,-1 1 0 0 0,0-1 0 0 0,1 1 0 0 0,-1-1 0 0 0,1 1 0 0 0,6 6 84 0 0,0-2 0 0 0,0 1 0 0 0,0-1 0 0 0,1 0 0 0 0,0-1 1 0 0,0 1-1 0 0,0-2 0 0 0,1 1 0 0 0,-1-1 0 0 0,1 0 1 0 0,13 2-1 0 0,10 0 149 0 0,63 1 0 0 0,1 0 13 0 0,-24 5-75 0 0,1-4 1 0 0,0-3-1 0 0,0-4 1 0 0,0-2-1 0 0,138-23 1 0 0,-87 0-29 0 0,2 6 1 0 0,196-6 0 0 0,-215 26-112 0 0,142-4 54 0 0,-117-4-33 0 0,228-21 169 0 0,-321 22-151 0 0,-15 1-1633 0 0,1 2 1 0 0,38 0-1 0 0,21 0 873 0 0,104-15 0 0 0,-131 12 535 0 0,134-20 200 0 0,184-13 79 0 0,-173 37-128 0 0,-81 3 1 0 0,126-16 0 0 0,156-28-48 0 0,9 6-28 0 0,-324 30 3 0 0,1 3 0 0 0,112 9-1 0 0,171 28-40 0 0,-186-29 50 0 0,-40-2-5 0 0,21 10 27 0 0,173 4 73 0 0,-141-27 28 0 0,98-1 53 0 0,-193 17-113 0 0,-2 6 0 0 0,1 3 0 0 0,175 50 0 0 0,-210-47-93 0 0,0-3 0 0 0,1-3 0 0 0,0-3-1 0 0,0-4 1 0 0,1-2 0 0 0,125-13 0 0 0,-171 10-733 0 0,-17 1-140 0 0,-1 0 1 0 0,1-1-1 0 0,-1 1 0 0 0,1-1 1 0 0,-1-1-1 0 0,1 1 1 0 0,-1-1-1 0 0,0 0 0 0 0,6-3 1 0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8.5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90 1 4633 0 0,'1'49'4611'0'0,"14"95"1"0"0,-8-107-4390 0 0,1-1 1 0 0,2 0 0 0 0,2-1-1 0 0,1 0 1 0 0,34 65-1 0 0,-69-124-7196 0 0,-47-53 3823 0 0,35 26 2652 0 0,25 35 618 0 0,0 2 0 0 0,-1-1 0 0 0,-1 1 0 0 0,0 1 0 0 0,-15-14 0 0 0,26 27-69 0 0,-1 0-1 0 0,1 0 1 0 0,0 0-1 0 0,0 0 1 0 0,0 0 0 0 0,0 0-1 0 0,0 0 1 0 0,0 0-1 0 0,0 0 1 0 0,0 0 0 0 0,0 0-1 0 0,0 0 1 0 0,0-1-1 0 0,0 1 1 0 0,-1 0-1 0 0,1 0 1 0 0,0 0 0 0 0,0 0-1 0 0,0 0 1 0 0,0 0-1 0 0,0 0 1 0 0,0 0 0 0 0,0 0-1 0 0,0-1 1 0 0,0 1-1 0 0,0 0 1 0 0,0 0-1 0 0,0 0 1 0 0,0 0 0 0 0,0 0-1 0 0,0 0 1 0 0,0 0-1 0 0,0 0 1 0 0,0 0 0 0 0,0-1-1 0 0,0 1 1 0 0,0 0-1 0 0,0 0 1 0 0,0 0-1 0 0,0 0 1 0 0,1 0 0 0 0,-1 0-1 0 0,0 0 1 0 0,0 0-1 0 0,0 0 1 0 0,0 0 0 0 0,0 0-1 0 0,0 0 1 0 0,0-1-1 0 0,0 1 1 0 0,0 0-1 0 0,0 0 1 0 0,0 0 0 0 0,0 0-1 0 0,1 0 1 0 0,-1 0-1 0 0,0 0 1 0 0,0 0 0 0 0,0 0-1 0 0,0 0 1 0 0,0 0-1 0 0,12-2 1641 0 0,26 2-595 0 0,-18 0-538 0 0,-5 0-434 0 0,118-11 555 0 0,-117 9-855 0 0,-1-1 0 0 0,0-1 1 0 0,0 0-1 0 0,-1-1 0 0 0,1 0 1 0 0,20-11-1 0 0,-34 15 56 0 0,1 0 0 0 0,-1 0 0 0 0,0 0 0 0 0,1 0 0 0 0,-1 0 0 0 0,0 0 0 0 0,0 0 0 0 0,0 0 0 0 0,0 0 0 0 0,0 0 0 0 0,0-1 0 0 0,0 1 0 0 0,0 0 0 0 0,0-1 0 0 0,-1 1 0 0 0,1-1 0 0 0,0 1 0 0 0,-1-1 0 0 0,1 1 0 0 0,-1-1 0 0 0,0 1 0 0 0,1-1 0 0 0,-1 0 0 0 0,0 1 0 0 0,0-1 0 0 0,0 1 0 0 0,0-1 0 0 0,-1 0 0 0 0,1 1 0 0 0,0-1 0 0 0,-1 1 0 0 0,1-1 0 0 0,-1-2 0 0 0,-3-4-5 0 0,-1-1-1 0 0,1 0 1 0 0,-2 1-1 0 0,-9-14 1 0 0,-6-9 276 0 0,13 8 385 0 0,9 19 674 0 0,6 14 461 0 0,-2 4-946 0 0,1 0 0 0 0,-2 0 0 0 0,1 0 0 0 0,-2 0 0 0 0,2 17 0 0 0,5 78 942 0 0,-8-74-1071 0 0,0 6-58 0 0,-1-12 71 0 0,2 0-1 0 0,7 39 1 0 0,-5-75-461 0 0,0-1-1 0 0,0 0 0 0 0,-1 0 1 0 0,3-9-1 0 0,8-20-149 0 0,-8 17-41 0 0,1 0 0 0 0,1 0 0 0 0,1 0 0 0 0,22-30 1 0 0,-32 49 39 0 0,0 0 0 0 0,1 1 0 0 0,0-1 0 0 0,-1 0 1 0 0,1 0-1 0 0,-1 1 0 0 0,1-1 0 0 0,0 0 1 0 0,-1 1-1 0 0,1-1 0 0 0,0 0 0 0 0,0 1 0 0 0,0-1 1 0 0,-1 1-1 0 0,1 0 0 0 0,0-1 0 0 0,0 1 1 0 0,0 0-1 0 0,0-1 0 0 0,0 1 0 0 0,0 0 0 0 0,0 0 1 0 0,0 0-1 0 0,0 0 0 0 0,0 0 0 0 0,-1 0 1 0 0,1 0-1 0 0,0 0 0 0 0,0 0 0 0 0,1 0 0 0 0,0 1-2 0 0,-1 1-1 0 0,1-1 0 0 0,-1 0 0 0 0,1 1 0 0 0,-1-1 0 0 0,0 1 0 0 0,0-1 1 0 0,0 1-1 0 0,0-1 0 0 0,0 1 0 0 0,0 0 0 0 0,0 0 0 0 0,1 3 0 0 0,2 10-29 0 0,0 0-1 0 0,4 27 1 0 0,-8-39 33 0 0,8 45-58 0 0,3 0 0 0 0,18 56 0 0 0,-21-85-177 0 0,-9-27-4281 0 0,-9-32-4237 0 0,6 26 5096 0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5.25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37 29 3321 0 0,'-10'-9'2151'0'0,"9"7"-2003"0"0,-1 0 0 0 0,0 0-1 0 0,0 0 1 0 0,0 0 0 0 0,0 1 0 0 0,0-1 0 0 0,0 1 0 0 0,-1-1 0 0 0,1 1 0 0 0,-4-2 0 0 0,11 5-12 0 0,-1 0 1 0 0,1 0-1 0 0,0 0 0 0 0,-1 0 1 0 0,0 1-1 0 0,1 0 0 0 0,-1 0 1 0 0,7 6-1 0 0,2 1 151 0 0,11 8 121 0 0,-1 0 0 0 0,-1 1 0 0 0,-1 1 0 0 0,35 44 0 0 0,61 102 489 0 0,-106-150-849 0 0,26 42 76 0 0,-4 0-1 0 0,-1 2 1 0 0,-4 1-1 0 0,-2 2 0 0 0,21 77 1 0 0,-13-5 660 0 0,30 227 0 0 0,-26 143 910 0 0,-34-320-1206 0 0,-9 0 0 0 0,-53 348 0 0 0,33-414-393 0 0,-4 0 0 0 0,-47 115 0 0 0,-115 216 183 0 0,182-431-293 0 0,-30 58-205 0 0,35-70 195 0 0,0-1 1 0 0,0 0 0 0 0,0 0 0 0 0,-1-1 0 0 0,0 1 0 0 0,0-1 0 0 0,-1 0 0 0 0,1 0 0 0 0,-8 4 0 0 0,12-9-66 0 0,1 0 0 0 0,0 1 1 0 0,-1-1-1 0 0,1 0 0 0 0,-1 1 1 0 0,1-1-1 0 0,-1 0 0 0 0,1 1 1 0 0,-1-1-1 0 0,0 0 0 0 0,1 0 1 0 0,-1 0-1 0 0,1 0 0 0 0,-1 0 1 0 0,1 1-1 0 0,-1-1 0 0 0,1 0 1 0 0,-1 0-1 0 0,0 0 0 0 0,1-1 1 0 0,-1 1-1 0 0,1 0 0 0 0,-1 0 1 0 0,1 0-1 0 0,-1 0 0 0 0,0 0 1 0 0,1-1-1 0 0,-1 1 0 0 0,1 0 1 0 0,-1-1-1 0 0,-2-16-5129 0 0,8-10-233 0 0,-1 14 4598 0 0,0 2-1137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5.69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67 3769 0 0,'-2'-5'385'0'0,"0"1"0"0"0,0-1 0 0 0,0 1 0 0 0,0-1 0 0 0,1 0 0 0 0,0 0 0 0 0,0 0 0 0 0,0-7 0 0 0,1 11-255 0 0,0 1 1 0 0,0-1-1 0 0,0 0 1 0 0,0 1-1 0 0,0-1 1 0 0,0 0-1 0 0,0 1 1 0 0,0-1-1 0 0,0 0 1 0 0,1 1-1 0 0,-1-1 1 0 0,0 0-1 0 0,0 1 1 0 0,1-1 0 0 0,-1 1-1 0 0,0-1 1 0 0,1 0-1 0 0,-1 1 1 0 0,1-1-1 0 0,-1 1 1 0 0,1-1-1 0 0,-1 1 1 0 0,1-1-1 0 0,-1 1 1 0 0,2-1-1 0 0,-1 1 16 0 0,0 0-1 0 0,1 0 0 0 0,-1 0 1 0 0,0 0-1 0 0,1 0 0 0 0,-1 0 0 0 0,1 1 1 0 0,-1-1-1 0 0,0 0 0 0 0,1 1 1 0 0,-1-1-1 0 0,0 1 0 0 0,0-1 1 0 0,1 1-1 0 0,-1 0 0 0 0,0-1 1 0 0,0 1-1 0 0,1 1 0 0 0,11 7 316 0 0,0 1 1 0 0,-1 1-1 0 0,-1 0 0 0 0,0 0 0 0 0,0 1 0 0 0,15 23 0 0 0,-3 0-277 0 0,24 51 0 0 0,-39-70-143 0 0,-1 0 0 0 0,-1 0 0 0 0,-1 0 1 0 0,0 1-1 0 0,-1 0 0 0 0,-1 0 0 0 0,2 27 1 0 0,-5-18-10 0 0,0 0 0 0 0,-2-1 0 0 0,-1 1 0 0 0,-9 36 0 0 0,-60 163 63 0 0,31-106-19 0 0,20-63-56 0 0,13-39-164 0 0,2 1 1 0 0,0 0-1 0 0,0 0 0 0 0,2 1 1 0 0,0-1-1 0 0,-1 27 1 0 0,5-45 83 0 0,0 0 1 0 0,0 0 0 0 0,0 0 0 0 0,0 0 0 0 0,0 0 0 0 0,0 0-1 0 0,0 1 1 0 0,0-1 0 0 0,0 0 0 0 0,0 0 0 0 0,0 0 0 0 0,-1 0-1 0 0,1 0 1 0 0,0 0 0 0 0,0 1 0 0 0,0-1 0 0 0,0 0 0 0 0,0 0-1 0 0,0 0 1 0 0,1 0 0 0 0,-1 0 0 0 0,0 1 0 0 0,0-1 0 0 0,0 0 0 0 0,0 0-1 0 0,0 0 1 0 0,0 0 0 0 0,0 0 0 0 0,0 0 0 0 0,0 0 0 0 0,0 1-1 0 0,0-1 1 0 0,0 0 0 0 0,0 0 0 0 0,1 0 0 0 0,-1 0 0 0 0,0 0-1 0 0,0 0 1 0 0,0 0 0 0 0,0 0 0 0 0,0 0 0 0 0,0 0 0 0 0,0 1-1 0 0,1-1 1 0 0,-1 0 0 0 0,0 0 0 0 0,0 0 0 0 0,0 0 0 0 0,0 0-1 0 0,0 0 1 0 0,0 0 0 0 0,1 0 0 0 0,-1 0 0 0 0,0 0 0 0 0,0 0 0 0 0,0 0-1 0 0,0 0 1 0 0,0 0 0 0 0,1 0 0 0 0,-1-1 0 0 0,0 1 0 0 0,0 0-1 0 0,0 0 1 0 0,0 0 0 0 0,9-11-3313 0 0,7-16-1140 0 0,-8 6 2481 0 0,-6 10 36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6.03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 0 5689 0 0,'-1'2'331'0'0,"0"-1"0"0"0,0 0-1 0 0,1 1 1 0 0,-1 0 0 0 0,1-1 0 0 0,-1 1-1 0 0,1-1 1 0 0,-1 1 0 0 0,1-1 0 0 0,0 1-1 0 0,0 0 1 0 0,0-1 0 0 0,0 1-1 0 0,0 0 1 0 0,0-1 0 0 0,0 1 0 0 0,1 0-1 0 0,-1-1 1 0 0,0 1 0 0 0,2 1 0 0 0,12 36 1705 0 0,-12-33-1384 0 0,23 69 248 0 0,-19-52-560 0 0,1 0 0 0 0,13 26 1 0 0,-19-49-323 0 0,-1 0 1 0 0,1 1-1 0 0,-1-1 1 0 0,1 0-1 0 0,-1 0 1 0 0,1 0 0 0 0,-1 0-1 0 0,1 0 1 0 0,-1 0-1 0 0,1 0 1 0 0,-1 1-1 0 0,1-1 1 0 0,-1-1-1 0 0,1 1 1 0 0,-1 0 0 0 0,1 0-1 0 0,-1 0 1 0 0,1 0-1 0 0,-1 0 1 0 0,1 0-1 0 0,-1-1 1 0 0,1 1 0 0 0,-1 0-1 0 0,0 0 1 0 0,1-1-1 0 0,-1 1 1 0 0,1 0-1 0 0,-1-1 1 0 0,1 1-1 0 0,-1 0 1 0 0,0-1 0 0 0,1 1-1 0 0,-1-1 1 0 0,20-17 221 0 0,-17 15-166 0 0,26-23 138 0 0,-13 10-224 0 0,37-27 0 0 0,70-28-4326 0 0,-48 31-4292 0 0,-49 25 4613 0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7.3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 71 3705 0 0,'0'0'32'0'0,"-13"1"1449"0"0,11 0-667 0 0,8 2 308 0 0,-1-4-971 0 0,0 0 0 0 0,-1 0 0 0 0,1-1 0 0 0,0 0 0 0 0,0 0 0 0 0,-1 0-1 0 0,1 0 1 0 0,5-5 0 0 0,15-9-66 0 0,25-14-4 0 0,-47 28-74 0 0,1 1-1 0 0,-1-1 0 0 0,1 1 1 0 0,0 0-1 0 0,-1 0 1 0 0,1 1-1 0 0,0-1 1 0 0,0 1-1 0 0,-1 0 1 0 0,1 0-1 0 0,0 0 0 0 0,6 1 1 0 0,-8 0 7 0 0,-1-1-1 0 0,0 1 1 0 0,0-1 0 0 0,0 1 0 0 0,0 0-1 0 0,0 0 1 0 0,0-1 0 0 0,0 1 0 0 0,0 0-1 0 0,0 0 1 0 0,0 0 0 0 0,0 0 0 0 0,0 0-1 0 0,-1 0 1 0 0,1 1 0 0 0,0-1 0 0 0,-1 0-1 0 0,1 0 1 0 0,-1 0 0 0 0,1 1-1 0 0,-1-1 1 0 0,0 0 0 0 0,1 0 0 0 0,-1 1-1 0 0,0-1 1 0 0,0 0 0 0 0,0 1 0 0 0,0-1-1 0 0,0 0 1 0 0,0 1 0 0 0,-1-1 0 0 0,1 2-1 0 0,-10 46 493 0 0,8-46-465 0 0,-7 23 164 0 0,-2 0-1 0 0,0-1 0 0 0,-2 0 1 0 0,-1-1-1 0 0,-20 26 1 0 0,25-37-134 0 0,0-2 22 0 0,12-21-526 0 0,13-22-274 0 0,-9 20 481 0 0,44-69-1384 0 0,-45 73 1540 0 0,0 0 1 0 0,1 0-1 0 0,0 1 0 0 0,0 0 1 0 0,1 0-1 0 0,0 1 1 0 0,10-7-1 0 0,-16 11 68 0 0,0 1-1 0 0,0 0 0 0 0,1 0 0 0 0,-1 0 1 0 0,0 0-1 0 0,0 0 0 0 0,1 0 0 0 0,-1 1 1 0 0,0-1-1 0 0,1 1 0 0 0,-1 0 0 0 0,1 0 1 0 0,-1 0-1 0 0,1 0 0 0 0,3 0 0 0 0,-4 1 18 0 0,0 0-1 0 0,-1-1 0 0 0,1 1 0 0 0,0 0 0 0 0,-1 0 1 0 0,1 0-1 0 0,-1 0 0 0 0,0 0 0 0 0,1 0 0 0 0,-1 0 1 0 0,0 1-1 0 0,0-1 0 0 0,1 0 0 0 0,-1 1 0 0 0,0-1 1 0 0,1 4-1 0 0,2 6 73 0 0,0-1 0 0 0,-1 1 0 0 0,0 0 1 0 0,0 0-1 0 0,0 19 0 0 0,3 5-204 0 0,-6-35 78 0 0,0 0-1 0 0,0 0 1 0 0,0-1-1 0 0,0 1 0 0 0,0 0 1 0 0,0 0-1 0 0,0 0 1 0 0,0 0-1 0 0,1 0 0 0 0,-1 0 1 0 0,0 0-1 0 0,0-1 1 0 0,0 1-1 0 0,0 0 0 0 0,0 0 1 0 0,0 0-1 0 0,0 0 1 0 0,0 0-1 0 0,1 0 0 0 0,-1 0 1 0 0,0 0-1 0 0,0 0 1 0 0,0 0-1 0 0,0 0 0 0 0,0 0 1 0 0,0 0-1 0 0,1 0 1 0 0,-1 0-1 0 0,0 0 0 0 0,0 0 1 0 0,0 0-1 0 0,0 0 0 0 0,0 0 1 0 0,0 0-1 0 0,1 0 1 0 0,-1 0-1 0 0,0 0 0 0 0,0 0 1 0 0,0 0-1 0 0,0 0 1 0 0,0 0-1 0 0,0 0 0 0 0,1 0 1 0 0,-1 0-1 0 0,0 0 1 0 0,0 0-1 0 0,0 0 0 0 0,0 0 1 0 0,0 1-1 0 0,0-1 1 0 0,0 0-1 0 0,0 0 0 0 0,1 0 1 0 0,-1 0-1 0 0,7-25-1882 0 0,4-34 337 0 0,-1-13 841 0 0,-8 53-627 0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7.7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2457 0 0,'3'78'7908'0'0,"11"16"-5262"0"0,-11-77-2668 0 0,1-1-1 0 0,1 0 1 0 0,0 0-1 0 0,1 0 1 0 0,1-1-1 0 0,0 0 1 0 0,1 0 0 0 0,1-1-1 0 0,14 19 1 0 0,-23-32-78 0 0,1 0 0 0 0,-1 0 0 0 0,1-1 1 0 0,0 1-1 0 0,-1 0 0 0 0,1-1 0 0 0,0 1 1 0 0,-1 0-1 0 0,1-1 0 0 0,0 1 0 0 0,0-1 1 0 0,-1 1-1 0 0,1-1 0 0 0,0 1 0 0 0,0-1 1 0 0,0 0-1 0 0,0 0 0 0 0,-1 1 0 0 0,1-1 1 0 0,0 0-1 0 0,0 0 0 0 0,0 0 0 0 0,0 0 1 0 0,1 0-1 0 0,-1 0-104 0 0,0-1-1 0 0,-1 1 1 0 0,1-1 0 0 0,0 0-1 0 0,-1 1 1 0 0,1-1 0 0 0,-1 0-1 0 0,1 1 1 0 0,-1-1 0 0 0,1 0-1 0 0,-1 0 1 0 0,1 1 0 0 0,-1-1-1 0 0,0 0 1 0 0,1 0 0 0 0,-1 0-1 0 0,0 0 1 0 0,0 0 0 0 0,1-1-1 0 0,-1-4-409 0 0,1-1 0 0 0,-1 1-1 0 0,0 0 1 0 0,0-1 0 0 0,-2-10 0 0 0,0 7 552 0 0,-2 0 1 0 0,1-1 0 0 0,-1 1 0 0 0,-1 0 0 0 0,-7-12 0 0 0,9 17 91 0 0,0 1 1 0 0,0-1-1 0 0,0 1 1 0 0,0 0-1 0 0,-1 0 1 0 0,0 1-1 0 0,1-1 1 0 0,-1 1-1 0 0,-1 0 1 0 0,1 0-1 0 0,0 0 1 0 0,-1 0-1 0 0,-6-2 1 0 0,11 4 15 0 0,0 1 1 0 0,-1 0-1 0 0,1 0 1 0 0,-1-1-1 0 0,1 1 1 0 0,0 0-1 0 0,-1 0 1 0 0,1-1 0 0 0,-1 1-1 0 0,1 0 1 0 0,-1 0-1 0 0,1 0 1 0 0,-1 0-1 0 0,1 0 1 0 0,-1 0-1 0 0,1 0 1 0 0,-1 0 0 0 0,1 0-1 0 0,-1 0 1 0 0,1 0-1 0 0,-1 0 1 0 0,1 0-1 0 0,0 0 1 0 0,-1 0-1 0 0,1 0 1 0 0,-1 0-1 0 0,1 1 1 0 0,-1-1 0 0 0,1 0-1 0 0,-1 0 1 0 0,1 1-1 0 0,0-1 1 0 0,-1 0-1 0 0,1 1 1 0 0,-1-1-1 0 0,1 0 1 0 0,0 1 0 0 0,0-1-1 0 0,-1 0 1 0 0,1 1-1 0 0,0-1 1 0 0,-1 1-1 0 0,1-1 1 0 0,0 1-1 0 0,0-1 1 0 0,0 0 0 0 0,0 1-1 0 0,-1-1 1 0 0,1 1-1 0 0,0-1 1 0 0,0 1-1 0 0,0-1 1 0 0,0 1-1 0 0,0-1 1 0 0,0 1 0 0 0,0-1-1 0 0,0 1 1 0 0,1 0-1 0 0,-1 0 55 0 0,0 1 0 0 0,1 0 0 0 0,0-1 0 0 0,-1 1 0 0 0,1-1-1 0 0,0 1 1 0 0,-1-1 0 0 0,1 0 0 0 0,0 1 0 0 0,0-1 0 0 0,0 0 0 0 0,0 0 0 0 0,1 0-1 0 0,-1 1 1 0 0,0-1 0 0 0,0 0 0 0 0,3 1 0 0 0,2 0-121 0 0,0 0 1 0 0,-1-1 0 0 0,1 0-1 0 0,0 0 1 0 0,0 0-1 0 0,0-1 1 0 0,0 0-1 0 0,-1 0 1 0 0,1-1 0 0 0,0 1-1 0 0,0-1 1 0 0,0 0-1 0 0,6-3 1 0 0,-5 2-629 0 0,0 0 1 0 0,-1-1-1 0 0,0 1 1 0 0,1-2-1 0 0,-1 1 0 0 0,8-6 1 0 0,-7 3-1075 0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8.0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59 4945 0 0,'0'6'291'0'0,"0"0"0"0"0,1 0 0 0 0,-1-1 1 0 0,1 1-1 0 0,1 0 0 0 0,-1-1 0 0 0,1 1 0 0 0,0-1 0 0 0,1 1 0 0 0,-1-1 1 0 0,1 0-1 0 0,0 0 0 0 0,0 0 0 0 0,0 0 0 0 0,1 0 0 0 0,0-1 0 0 0,6 7 0 0 0,-6-9-174 0 0,-1 0-1 0 0,0 1 0 0 0,0-1 0 0 0,1 0 0 0 0,-1 0 0 0 0,1-1 0 0 0,0 1 0 0 0,-1-1 0 0 0,1 0 0 0 0,0 0 1 0 0,0 0-1 0 0,0 0 0 0 0,0-1 0 0 0,0 0 0 0 0,0 1 0 0 0,0-2 0 0 0,0 1 0 0 0,0 0 0 0 0,0-1 0 0 0,0 1 1 0 0,-1-1-1 0 0,1 0 0 0 0,0-1 0 0 0,0 1 0 0 0,-1-1 0 0 0,7-2 0 0 0,-1-2-68 0 0,0 1 0 0 0,-1-1 1 0 0,1-1-1 0 0,-1 1 0 0 0,0-1 0 0 0,8-11 0 0 0,-13 16-53 0 0,-1 0 0 0 0,0-1 1 0 0,0 1-1 0 0,0-1 0 0 0,0 0 0 0 0,-1 0 1 0 0,1 1-1 0 0,-1-1 0 0 0,1 0 0 0 0,-1 0 0 0 0,0-1 1 0 0,0 1-1 0 0,-1 0 0 0 0,1 0 0 0 0,-1 0 1 0 0,1-1-1 0 0,-1 1 0 0 0,0 0 0 0 0,0 0 0 0 0,0-1 1 0 0,-1 1-1 0 0,1 0 0 0 0,-1 0 0 0 0,-1-5 1 0 0,0 6-16 0 0,0-1 1 0 0,0 0-1 0 0,0 1 1 0 0,-1 0 0 0 0,1-1-1 0 0,-1 1 1 0 0,1 0 0 0 0,-1 0-1 0 0,0 0 1 0 0,1 1 0 0 0,-1-1-1 0 0,0 1 1 0 0,0-1-1 0 0,0 1 1 0 0,-1 0 0 0 0,1 0-1 0 0,0 0 1 0 0,0 1 0 0 0,0-1-1 0 0,-1 1 1 0 0,-2 0-1 0 0,-3-1-39 0 0,0 1-1 0 0,0 0 0 0 0,0 0 1 0 0,0 1-1 0 0,0 0 0 0 0,-14 4 0 0 0,1 3-1093 0 0,-40 20 0 0 0,49-21-1124 0 0,22-19-3232 0 0,-1 1 5036 0 0,-1 0-1063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8.4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 1 3993 0 0,'-1'0'135'0'0,"0"0"-1"0"0,0 0 1 0 0,0 0-1 0 0,1 0 1 0 0,-1 0 0 0 0,0 0-1 0 0,0 1 1 0 0,0-1 0 0 0,1 0-1 0 0,-1 1 1 0 0,0-1 0 0 0,0 1-1 0 0,1-1 1 0 0,-1 0 0 0 0,0 1-1 0 0,1 0 1 0 0,-1-1 0 0 0,0 1-1 0 0,1-1 1 0 0,-1 1-1 0 0,1 0 1 0 0,-1-1 0 0 0,1 1-1 0 0,-1 1 1 0 0,-5 24 1987 0 0,10 26 488 0 0,3-26-2405 0 0,0-1 1 0 0,2 1-1 0 0,1-2 1 0 0,1 1-1 0 0,1-2 1 0 0,27 42 0 0 0,-13-32-810 0 0,-4-16-3561 0 0,-22-18 3974 0 0,1 1 0 0 0,-1 0 1 0 0,1-1-1 0 0,-1 1 0 0 0,1-1 1 0 0,-1 1-1 0 0,1 0 1 0 0,-1-1-1 0 0,0 1 0 0 0,1-1 1 0 0,-1 0-1 0 0,0 1 0 0 0,1-1 1 0 0,-1 1-1 0 0,0-1 1 0 0,1 1-1 0 0,-1-1 0 0 0,0 0 1 0 0,0 1-1 0 0,0-1 0 0 0,0 0 1 0 0,0 1-1 0 0,0-1 1 0 0,0 0-1 0 0,0 1 0 0 0,0-1 1 0 0,0 1-1 0 0,0-2 0 0 0,1-21-458 0 0,-4-3-67 0 0,3 11-703 0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8.73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80 0 3377 0 0,'-1'4'412'0'0,"1"0"0"0"0,0 0 1 0 0,0-1-1 0 0,0 1 0 0 0,1 0 0 0 0,-1 0 1 0 0,1-1-1 0 0,0 1 0 0 0,2 6 0 0 0,0-1 245 0 0,6 28 1388 0 0,20 52 0 0 0,-18-64-1787 0 0,-2 2-1 0 0,-2-1 1 0 0,0 1 0 0 0,4 38 0 0 0,-11-63-252 0 0,1 0 0 0 0,-1 0 0 0 0,0 1 0 0 0,0-1 0 0 0,-1 0 0 0 0,1 0-1 0 0,0 0 1 0 0,-1 1 0 0 0,1-1 0 0 0,-1 0 0 0 0,0 0 0 0 0,0 0 0 0 0,1 0 0 0 0,-3 3 0 0 0,2-4-15 0 0,0 0 0 0 0,0 0 1 0 0,0 0-1 0 0,0-1 0 0 0,0 1 0 0 0,0 0 1 0 0,0 0-1 0 0,0-1 0 0 0,0 1 0 0 0,0-1 0 0 0,0 1 1 0 0,0-1-1 0 0,-1 1 0 0 0,1-1 0 0 0,0 0 1 0 0,0 0-1 0 0,0 1 0 0 0,-1-1 0 0 0,0 0 0 0 0,-2-1-46 0 0,0 1 0 0 0,0-1-1 0 0,0 0 1 0 0,0 0-1 0 0,0 0 1 0 0,0 0 0 0 0,1-1-1 0 0,-1 1 1 0 0,1-1-1 0 0,-1 0 1 0 0,1 0 0 0 0,-1-1-1 0 0,1 1 1 0 0,-4-4-1 0 0,-1-2-80 0 0,0-1-1 0 0,0 0 1 0 0,1 0-1 0 0,0 0 1 0 0,1-1-1 0 0,0 0 1 0 0,0 0-1 0 0,1-1 0 0 0,0 1 1 0 0,1-1-1 0 0,0 0 1 0 0,-4-23-1 0 0,8 33 76 0 0,0 1 0 0 0,0-1 0 0 0,0 0 0 0 0,0 0 0 0 0,0 0 0 0 0,0 1-1 0 0,0-1 1 0 0,1 0 0 0 0,-1 0 0 0 0,0 0 0 0 0,0 1 0 0 0,1-1 0 0 0,-1 0-1 0 0,1 0 1 0 0,-1 1 0 0 0,0-1 0 0 0,1 0 0 0 0,-1 1 0 0 0,1-1 0 0 0,-1 1-1 0 0,1-1 1 0 0,0 0 0 0 0,-1 1 0 0 0,1-1 0 0 0,0 1 0 0 0,-1 0 0 0 0,1-1 0 0 0,0 1-1 0 0,0 0 1 0 0,-1-1 0 0 0,1 1 0 0 0,0 0 0 0 0,0 0 0 0 0,-1-1 0 0 0,1 1-1 0 0,0 0 1 0 0,0 0 0 0 0,0 0 0 0 0,-1 0 0 0 0,1 0 0 0 0,0 0 0 0 0,0 0-1 0 0,1 1 1 0 0,43 9-4892 0 0,-31-7 4373 0 0,-4-1 36 0 0,1 0-987 0 0</inkml:trace>
  <inkml:trace contextRef="#ctx0" brushRef="#br0" timeOffset="1">205 11 3041 0 0,'-7'-5'1986'0'0,"8"12"253"0"0,1 5-1265 0 0,9 45 861 0 0,3-2-1 0 0,36 96 0 0 0,-21-67-1433 0 0,-2-16-819 0 0,-34-126-6449 0 0,-7-8 3624 0 0,4 16 2950 0 0,-3 0 0 0 0,-32-85 0 0 0,40 128 2435 0 0,4 12 138 0 0,7 13-173 0 0,-5-16-2113 0 0,1 0-1 0 0,0 0 1 0 0,-1-1-1 0 0,1 1 1 0 0,0-1 0 0 0,0 1-1 0 0,0-1 1 0 0,0 0-1 0 0,0 0 1 0 0,1 0 0 0 0,-1 0-1 0 0,0 0 1 0 0,1 0-1 0 0,-1 0 1 0 0,0-1-1 0 0,1 1 1 0 0,-1-1 0 0 0,0 0-1 0 0,1 0 1 0 0,-1 0-1 0 0,1 0 1 0 0,-1 0 0 0 0,5-1-1 0 0,-3 0-511 0 0,0 0 0 0 0,0-1 0 0 0,0 1 0 0 0,0-1 0 0 0,-1 0 0 0 0,1 0 0 0 0,0 0 0 0 0,-1 0 0 0 0,1-1 0 0 0,-1 0 0 0 0,0 1 0 0 0,0-1 0 0 0,3-4 0 0 0,1-2-1070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9.2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1 5777 0 0,'0'0'166'0'0,"-1"0"0"0"0,1 0 0 0 0,0 0-1 0 0,-1 1 1 0 0,1-1 0 0 0,0 0 0 0 0,-1 0 0 0 0,1 0 0 0 0,0 0-1 0 0,-1 1 1 0 0,1-1 0 0 0,0 0 0 0 0,-1 1 0 0 0,1-1-1 0 0,0 0 1 0 0,0 0 0 0 0,-1 1 0 0 0,1-1 0 0 0,0 0-1 0 0,0 1 1 0 0,-1-1 0 0 0,1 1 0 0 0,0-1 0 0 0,0 0-1 0 0,0 1 1 0 0,0-1 0 0 0,0 0 0 0 0,0 1 0 0 0,0-1 0 0 0,0 1-1 0 0,0-1 1 0 0,0 0 0 0 0,0 2 0 0 0,12 8 2472 0 0,35 9-1833 0 0,-33-14-501 0 0,-4-2-323 0 0,41 21 152 0 0,-47-23-192 0 0,-1 2-1 0 0,1-1 0 0 0,-1 0 0 0 0,0 1 0 0 0,1-1 0 0 0,-1 1 0 0 0,-1 0 0 0 0,1 0 0 0 0,0 0 1 0 0,-1 1-1 0 0,3 3 0 0 0,-5-5-141 0 0,1-1 0 0 0,-1 0 1 0 0,0 1-1 0 0,0-1 0 0 0,0 0 1 0 0,0 1-1 0 0,0-1 0 0 0,0 0 0 0 0,0 1 1 0 0,-1-1-1 0 0,1 0 0 0 0,0 0 1 0 0,-1 1-1 0 0,1-1 0 0 0,-1 0 0 0 0,1 0 1 0 0,-1 1-1 0 0,0-1 0 0 0,1 0 1 0 0,-1 0-1 0 0,0 0 0 0 0,0 0 1 0 0,0 0-1 0 0,0 0 0 0 0,0 0 0 0 0,0 0 1 0 0,0-1-1 0 0,0 1 0 0 0,-1 0 1 0 0,-41 27-4956 0 0,32-22 4813 0 0,-6 6 101 0 0,-1 1 0 0 0,-23 24 0 0 0,-12 9 4651 0 0,53-44-2009 0 0,7-1-1011 0 0,9-3-6 0 0,256-102 456 0 0,-262 100-1234 0 0,1-1-4079 0 0,-23 2-3636 0 0,-5 5 6791 0 0,1 0 0 0 0,0 1 1 0 0,0 0-1 0 0,1 1 0 0 0,-28 12 0 0 0,40-15 438 0 0,1 1 0 0 0,-1 0-1 0 0,0 0 1 0 0,1 0 0 0 0,0 0-1 0 0,-1 1 1 0 0,1-1 0 0 0,0 1-1 0 0,0-1 1 0 0,0 1 0 0 0,1 0-1 0 0,-1 0 1 0 0,1-1 0 0 0,-1 1-1 0 0,1 0 1 0 0,0 0 0 0 0,0 1-1 0 0,0-1 1 0 0,1 0 0 0 0,-1 0-1 0 0,1 0 1 0 0,-1 1 0 0 0,1-1 0 0 0,0 0-1 0 0,1 0 1 0 0,0 7 0 0 0,1 7 1126 0 0,2 0 1 0 0,0 0-1 0 0,10 28 1 0 0,-9-31-984 0 0,-1-1-22 0 0,0 1-197 0 0,1 0 0 0 0,1 0-1 0 0,0 0 1 0 0,0-1-1 0 0,11 17 1 0 0,-17-30-87 0 0,0 0 1 0 0,0 0-1 0 0,1 0 1 0 0,-1 0-1 0 0,0 0 1 0 0,0 0-1 0 0,0 0 1 0 0,0 1-1 0 0,0-1 0 0 0,0 0 1 0 0,0 0-1 0 0,0 0 1 0 0,0 0-1 0 0,0 0 1 0 0,0 0-1 0 0,1 0 1 0 0,-1 0-1 0 0,0 0 0 0 0,0 0 1 0 0,0 0-1 0 0,0 0 1 0 0,0 0-1 0 0,0 1 1 0 0,0-1-1 0 0,1 0 1 0 0,-1 0-1 0 0,0 0 0 0 0,0 0 1 0 0,0 0-1 0 0,0 0 1 0 0,0 0-1 0 0,0 0 1 0 0,1 0-1 0 0,-1 0 1 0 0,0-1-1 0 0,0 1 0 0 0,0 0 1 0 0,0 0-1 0 0,0 0 1 0 0,0 0-1 0 0,0 0 1 0 0,1 0-1 0 0,-1 0 0 0 0,0 0 1 0 0,0 0-1 0 0,0 0 1 0 0,0 0-1 0 0,0 0 1 0 0,0 0-1 0 0,0-1 1 0 0,0 1-1 0 0,0 0 0 0 0,1 0 1 0 0,2-10-1912 0 0,-1-11-563 0 0,0-8 817 0 0,-1 12-14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6.2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0 3025 0 0,'-5'0'48'0'0,"-2"2"-80"0"0,-4 0-520 0 0,2 2-1249 0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9.67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 1 5209 0 0,'-4'8'665'0'0,"1"0"0"0"0,0 1 0 0 0,0-1 0 0 0,0 1 0 0 0,1 0 0 0 0,1 0 0 0 0,0 0 0 0 0,0 0 0 0 0,0 0 0 0 0,1 0 0 0 0,1 0 0 0 0,2 16-1 0 0,1 2 81 0 0,2-1-1 0 0,17 52 0 0 0,-15-53-462 0 0,15 37 606 0 0,-21-58-829 0 0,0 0 1 0 0,0-1 0 0 0,1 1-1 0 0,-1 0 1 0 0,1-1 0 0 0,-1 1-1 0 0,1-1 1 0 0,0 0 0 0 0,1 0-1 0 0,-1 0 1 0 0,7 5 0 0 0,-8-8-46 0 0,-1 1-1 0 0,1-1 1 0 0,0 1 0 0 0,0-1-1 0 0,-1 1 1 0 0,1-1 0 0 0,0 0 0 0 0,0 0-1 0 0,-1 0 1 0 0,1 0 0 0 0,0 0 0 0 0,0 0-1 0 0,-1-1 1 0 0,1 1 0 0 0,0 0-1 0 0,0-1 1 0 0,-1 1 0 0 0,1-1 0 0 0,0 0-1 0 0,-1 0 1 0 0,1 0 0 0 0,-1 0 0 0 0,1 0-1 0 0,-1 0 1 0 0,0 0 0 0 0,1 0-1 0 0,-1 0 1 0 0,0 0 0 0 0,0-1 0 0 0,0 1-1 0 0,0-1 1 0 0,0 1 0 0 0,0-1 0 0 0,1-2-1 0 0,5-8-145 0 0,0 0 1 0 0,-1 0-1 0 0,6-18 0 0 0,-9 22-53 0 0,24-47-2697 0 0,-20 43-183 0 0,0-1 1 0 0,-1-1 0 0 0,9-24 0 0 0,-15 33 2469 0 0,0-1-907 0 0</inkml:trace>
  <inkml:trace contextRef="#ctx0" brushRef="#br0" timeOffset="1">254 56 3425 0 0,'1'8'6789'0'0,"4"30"-4306"0"0,4 18-1776 0 0,3 0-1 0 0,2-1 1 0 0,32 80-1 0 0,-30-102-363 0 0,-8-19-2014 0 0,-3-33-9737 0 0,-4 6 9197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0.1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0 5409 0 0,'-2'1'251'0'0,"0"0"0"0"0,1 0 0 0 0,-1 0 0 0 0,1 0 0 0 0,-1 0 1 0 0,1 0-1 0 0,0 0 0 0 0,-1 0 0 0 0,1 1 0 0 0,0-1 0 0 0,0 1 0 0 0,0-1 0 0 0,0 1 0 0 0,0-1 0 0 0,0 1 0 0 0,0-1 0 0 0,0 1 0 0 0,1 0 0 0 0,-1-1 0 0 0,1 1 1 0 0,-1 0-1 0 0,1 0 0 0 0,0-1 0 0 0,0 1 0 0 0,-1 0 0 0 0,1 0 0 0 0,0 0 0 0 0,1-1 0 0 0,-1 1 0 0 0,1 3 0 0 0,0 10 35 0 0,2 0 0 0 0,6 25 0 0 0,-7-29 94 0 0,9 33-285 0 0,19 49 0 0 0,-4-39-3157 0 0,-20-67-4434 0 0,-3-12 6128 0 0,-2 24 1267 0 0,1-12-385 0 0,0-3-461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0.51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120 0 3937 0 0,'-3'8'964'0'0,"0"1"-1"0"0,1-1 1 0 0,0 0 0 0 0,0 1 0 0 0,1 0-1 0 0,0-1 1 0 0,0 1 0 0 0,1 11 0 0 0,9 70 1156 0 0,17 32-1265 0 0,-10-56-551 0 0,-15-66-312 0 0,-1 1 1 0 0,0-1-1 0 0,0 0 0 0 0,1 1 0 0 0,-1-1 0 0 0,0 1 1 0 0,0-1-1 0 0,0 0 0 0 0,0 1 0 0 0,0-1 1 0 0,0 1-1 0 0,0-1 0 0 0,0 1 0 0 0,0-1 0 0 0,0 0 1 0 0,0 1-1 0 0,0-1 0 0 0,0 1 0 0 0,0-1 1 0 0,0 1-1 0 0,0-1 0 0 0,0 0 0 0 0,0 1 0 0 0,-1-1 1 0 0,1 1-1 0 0,0-1 0 0 0,0 0 0 0 0,0 1 0 0 0,-1-1 1 0 0,1 0-1 0 0,0 1 0 0 0,-1-1 0 0 0,1 0 1 0 0,0 1-1 0 0,-1-1 0 0 0,1 0 0 0 0,0 0 0 0 0,-1 1 1 0 0,-18-9-777 0 0,-22-26-742 0 0,39 31 1446 0 0,-86-72-113 0 0,88 75 201 0 0,0 0 0 0 0,0 0 0 0 0,0-1 1 0 0,-1 1-1 0 0,1 0 0 0 0,0 0 0 0 0,0 0 0 0 0,0 0 0 0 0,0 0 0 0 0,0 0 0 0 0,-1-1 0 0 0,1 1 0 0 0,0 0 1 0 0,0 0-1 0 0,0 0 0 0 0,0 0 0 0 0,0-1 0 0 0,0 1 0 0 0,0 0 0 0 0,0 0 0 0 0,0 0 0 0 0,0-1 0 0 0,0 1 1 0 0,0 0-1 0 0,0 0 0 0 0,0 0 0 0 0,0-1 0 0 0,0 1 0 0 0,0 0 0 0 0,0 0 0 0 0,0 0 0 0 0,0-1 0 0 0,0 1 1 0 0,0 0-1 0 0,0 0 0 0 0,0 0 0 0 0,0 0 0 0 0,0-1 0 0 0,1 1 0 0 0,-1 0 0 0 0,0 0 0 0 0,0 0 1 0 0,0-1-1 0 0,12-5 124 0 0,22-3-262 0 0,-27 7 45 0 0,-2 0-318 0 0,1 0 1 0 0,-1 0 0 0 0,1-1-1 0 0,-1 1 1 0 0,0-1-1 0 0,0-1 1 0 0,0 1 0 0 0,0-1-1 0 0,0 0 1 0 0,-1 0 0 0 0,0 0-1 0 0,0-1 1 0 0,0 1 0 0 0,0-1-1 0 0,-1 0 1 0 0,0 0 0 0 0,4-7-1 0 0,2-2 1535 0 0,-7 12-993 0 0,1 0 1 0 0,0 0-1 0 0,0 0 1 0 0,0 1-1 0 0,0-1 1 0 0,0 1-1 0 0,0 0 1 0 0,0-1-1 0 0,0 1 1 0 0,1 1-1 0 0,-1-1 0 0 0,0 0 1 0 0,5 1-1 0 0,19-6-224 0 0,-21 3-128 0 0,0 0 0 0 0,0-1-1 0 0,0 0 1 0 0,-1 1 0 0 0,1-2 0 0 0,-1 1-1 0 0,0 0 1 0 0,0-1 0 0 0,-1 0 0 0 0,0 0 0 0 0,1-1-1 0 0,-2 1 1 0 0,1-1 0 0 0,-1 0 0 0 0,5-9 0 0 0,-8 5 205 0 0,-7 11 373 0 0,-9 12 484 0 0,13-5-498 0 0,0-1-1 0 0,0 0 0 0 0,1 1 0 0 0,0 0 1 0 0,1-1-1 0 0,0 1 0 0 0,0 0 0 0 0,0 0 1 0 0,1 0-1 0 0,1 14 0 0 0,3 10 832 0 0,8 37-1 0 0,-2-20-560 0 0,35 149 179 0 0,-38-181-1266 0 0,-5-21-2800 0 0,-2-30-3784 0 0,-1 25 6635 0 0,0-10-2190 0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0.9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74 4297 0 0,'-5'4'8528'0'0,"26"-16"-5864"0"0,49-25-2522 0 0,-52 29-320 0 0,26-11 228 0 0,-42 19-384 0 0,0-1 0 0 0,0 1 0 0 0,1 0 0 0 0,-1-1 0 0 0,0 1 0 0 0,0 0 0 0 0,0 0 0 0 0,0 0 0 0 0,0 1 0 0 0,4 0 0 0 0,-23 12-11031 0 0</inkml:trace>
  <inkml:trace contextRef="#ctx0" brushRef="#br0" timeOffset="1">32 138 4129 0 0,'0'0'114'0'0,"0"0"-1"0"0,0 1 1 0 0,-1-1-1 0 0,1 0 1 0 0,0 1 0 0 0,0-1-1 0 0,0 1 1 0 0,0-1-1 0 0,0 0 1 0 0,0 1 0 0 0,0-1-1 0 0,0 0 1 0 0,0 1 0 0 0,1-1-1 0 0,-1 0 1 0 0,0 1-1 0 0,0-1 1 0 0,0 0 0 0 0,0 1-1 0 0,0-1 1 0 0,1 0-1 0 0,-1 1 1 0 0,0-1 0 0 0,0 0-1 0 0,0 0 1 0 0,1 1 0 0 0,-1-1-1 0 0,0 0 1 0 0,1 0-1 0 0,-1 1 1 0 0,0-1 0 0 0,0 0-1 0 0,1 0 1 0 0,-1 0 0 0 0,18 4 1847 0 0,17-6-89 0 0,6-7-1458 0 0,-23 6-505 0 0,0-1-1 0 0,28-10 0 0 0,-40 12-436 0 0,-1-1-1 0 0,1 0 1 0 0,-1 0 0 0 0,0 0-1 0 0,0 0 1 0 0,0-1-1 0 0,4-4 1 0 0,-8 7 404 0 0,0 1 0 0 0,-1-1 1 0 0,1 0-1 0 0,0 1 0 0 0,-1-1 0 0 0,1 0 1 0 0,0 1-1 0 0,-1-1 0 0 0,1 0 0 0 0,-1 1 1 0 0,1-1-1 0 0,-1 0 0 0 0,0 0 0 0 0,1 0 0 0 0,-1 1 1 0 0,0-1-1 0 0,1 0 0 0 0,-1 0 0 0 0,0 0 1 0 0,0 0-1 0 0,0 0 0 0 0,0 0 0 0 0,0 0 1 0 0,0 1-1 0 0,0-1 0 0 0,0 0 0 0 0,0 0 1 0 0,0 0-1 0 0,-1 0 0 0 0,1 0 0 0 0,0 0 0 0 0,0 1 1 0 0,-1-1-1 0 0,1 0 0 0 0,-1 0 0 0 0,1 0 1 0 0,-1 1-1 0 0,1-1 0 0 0,-1 0 0 0 0,1 1 1 0 0,-1-1-1 0 0,0 0 0 0 0,-1 0 0 0 0,-1-1 36 0 0,0 0 0 0 0,0 0 0 0 0,0 0 0 0 0,-1 1 0 0 0,1 0 0 0 0,0-1 0 0 0,-1 1 0 0 0,1 0-1 0 0,-6 0 1 0 0,-1 1-1116 0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1.2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1 2409 0 0,'-5'5'375'0'0,"0"0"1"0"0,1 0 0 0 0,-1 1 0 0 0,1-1 0 0 0,1 1 0 0 0,-1 0 0 0 0,1 0 0 0 0,0 0 0 0 0,0 1 0 0 0,1-1 0 0 0,-1 1 0 0 0,1 0 0 0 0,1-1 0 0 0,0 1 0 0 0,0 0 0 0 0,0 0 0 0 0,1 0 0 0 0,0 10 0 0 0,0-13-187 0 0,0 0 1 0 0,1 0-1 0 0,-1-1 0 0 0,1 1 1 0 0,0 0-1 0 0,0-1 0 0 0,0 1 0 0 0,0-1 1 0 0,1 1-1 0 0,-1-1 0 0 0,1 0 1 0 0,0 0-1 0 0,0 0 0 0 0,0 1 0 0 0,0-2 1 0 0,1 1-1 0 0,-1 0 0 0 0,1 0 0 0 0,0-1 1 0 0,0 0-1 0 0,0 1 0 0 0,0-1 1 0 0,0 0-1 0 0,0 0 0 0 0,0-1 0 0 0,1 1 1 0 0,-1-1-1 0 0,1 0 0 0 0,-1 0 0 0 0,1 0 1 0 0,0 0-1 0 0,-1 0 0 0 0,1-1 1 0 0,0 0-1 0 0,5 0 0 0 0,3-1-128 0 0,-1-1-1 0 0,1 0 1 0 0,-1-1 0 0 0,0 0-1 0 0,0-1 1 0 0,0-1-1 0 0,-1 1 1 0 0,0-2-1 0 0,18-11 1 0 0,31-14-846 0 0,-47 24 801 0 0,-6-4-5733 0 0,-6 10 5378 0 0,-1 0-1 0 0,1 0 0 0 0,-1 0 0 0 0,1 1 0 0 0,-1-1 1 0 0,1 0-1 0 0,-1 0 0 0 0,0 0 0 0 0,1 1 0 0 0,-1-1 0 0 0,0 0 1 0 0,0 0-1 0 0,1 1 0 0 0,-1-1 0 0 0,0 1 0 0 0,0-1 1 0 0,0 1-1 0 0,0-1 0 0 0,0 1 0 0 0,0 0 0 0 0,0-1 1 0 0,0 1-1 0 0,0 0 0 0 0,-1 0 0 0 0,-6-2-1227 0 0</inkml:trace>
  <inkml:trace contextRef="#ctx0" brushRef="#br0" timeOffset="1">36 244 5177 0 0,'0'1'210'0'0,"1"0"-1"0"0,-1 0 1 0 0,1 0 0 0 0,-1 1-1 0 0,1-1 1 0 0,-1 0-1 0 0,1 0 1 0 0,-1 0 0 0 0,1 0-1 0 0,0 0 1 0 0,0 0-1 0 0,-1 0 1 0 0,1-1 0 0 0,0 1-1 0 0,0 0 1 0 0,0 0-1 0 0,0-1 1 0 0,0 1 0 0 0,0 0-1 0 0,0-1 1 0 0,0 1-1 0 0,0-1 1 0 0,1 1 0 0 0,-1-1-1 0 0,0 0 1 0 0,0 1-1 0 0,0-1 1 0 0,1 0 0 0 0,-1 0-1 0 0,0 0 1 0 0,0 0-1 0 0,0 0 1 0 0,3-1 0 0 0,48-2 1189 0 0,-45 2-1302 0 0,44-7 89 0 0,-33 4-1430 0 0,1 1-1 0 0,25-1 1 0 0,-38 3-1892 0 0,-20-5-2178 0 0,6 5 3935 0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1.6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0 3497 0 0,'-2'6'862'0'0,"0"1"0"0"0,1-1 0 0 0,-1 0 0 0 0,1 1 0 0 0,1-1 0 0 0,-1 1 0 0 0,1 0 0 0 0,0-1 0 0 0,1 1 0 0 0,0-1 0 0 0,0 1 0 0 0,0-1 0 0 0,4 12 0 0 0,-3-14-698 0 0,-1-1 1 0 0,1 1 0 0 0,0-1 0 0 0,0 0-1 0 0,1 1 1 0 0,-1-1 0 0 0,0-1 0 0 0,1 1-1 0 0,0 0 1 0 0,0 0 0 0 0,0-1 0 0 0,0 0-1 0 0,0 0 1 0 0,0 0 0 0 0,1 0 0 0 0,-1 0-1 0 0,1 0 1 0 0,-1-1 0 0 0,1 0 0 0 0,-1 1-1 0 0,1-2 1 0 0,0 1 0 0 0,0 0 0 0 0,0-1-1 0 0,3 1 1 0 0,20-1-87 0 0,0-2-1 0 0,0 0 0 0 0,50-12 1 0 0,12-1-6644 0 0,-84 15 6361 0 0,29-6-1955 0 0,-33 6 1873 0 0,0 0 1 0 0,-1 0 0 0 0,1 0 0 0 0,0 0-1 0 0,0 0 1 0 0,-1-1 0 0 0,1 1-1 0 0,0 0 1 0 0,0 0 0 0 0,-1-1 0 0 0,1 1-1 0 0,0-1 1 0 0,-1 1 0 0 0,1-1-1 0 0,-1 1 1 0 0,1-1 0 0 0,0 1 0 0 0,-1-1-1 0 0,1 1 1 0 0,-1-1 0 0 0,1 1 0 0 0,-1-1-1 0 0,0 0 1 0 0,1 1 0 0 0,-1-1-1 0 0,0 0 1 0 0,1 0 0 0 0,-1 1 0 0 0,0-1-1 0 0,0 0 1 0 0,0 0 0 0 0,0 1-1 0 0,1-1 1 0 0,-1-1 0 0 0,-2-2-873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4:45.20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29 196 4705 0 0,'-4'-8'78'0'0,"0"0"0"0"0,0 0 1 0 0,1 0-1 0 0,0 0 0 0 0,0-1 0 0 0,1 1 0 0 0,0-1 1 0 0,0 0-1 0 0,1 0 0 0 0,1 1 0 0 0,-1-1 1 0 0,1 0-1 0 0,1 0 0 0 0,0 0 0 0 0,0 0 0 0 0,3-10 1 0 0,-4 16 15 0 0,1 0 1 0 0,0 0 0 0 0,-1 1-1 0 0,1-1 1 0 0,0 0 0 0 0,0 0-1 0 0,1 1 1 0 0,-1-1 0 0 0,0 1-1 0 0,1-1 1 0 0,3-3 0 0 0,-3 5 27 0 0,-1 1 0 0 0,1-1-1 0 0,-1 1 1 0 0,0-1 0 0 0,1 1 0 0 0,-1 0 0 0 0,1-1 0 0 0,-1 1 0 0 0,1 0 0 0 0,-1 0 0 0 0,1 0 0 0 0,0 0-1 0 0,-1 1 1 0 0,1-1 0 0 0,-1 0 0 0 0,1 1 0 0 0,-1-1 0 0 0,0 1 0 0 0,1-1 0 0 0,-1 1 0 0 0,1-1 0 0 0,-1 1-1 0 0,0 0 1 0 0,2 1 0 0 0,8 4 221 0 0,0 0 0 0 0,0 1-1 0 0,-1 1 1 0 0,0-1 0 0 0,0 2 0 0 0,-1-1-1 0 0,15 18 1 0 0,-3 3 294 0 0,27 46 0 0 0,-45-70-611 0 0,5 9 82 0 0,129 226 816 0 0,-111-188-845 0 0,-3 1 0 0 0,30 99 0 0 0,-25-36-78 0 0,-5 1-1 0 0,10 160 1 0 0,-24 239 239 0 0,-68 14 51 0 0,50-469-215 0 0,-21 100 544 0 0,-95 291 0 0 0,99-387-252 0 0,-2-1 1 0 0,-69 114-1 0 0,81-148-381 0 0,13-22 69 0 0,-1 0 0 0 0,0-1 0 0 0,-1 0-1 0 0,1 0 1 0 0,-1 0 0 0 0,0 0 0 0 0,-1-1-1 0 0,0 0 1 0 0,-8 8 0 0 0,14-14-56 0 0,0 0-1 0 0,-1 0 1 0 0,1 0 0 0 0,0 0-1 0 0,0 0 1 0 0,0 0 0 0 0,0 0-1 0 0,0 0 1 0 0,0 0-1 0 0,-1 0 1 0 0,1 0 0 0 0,0 0-1 0 0,0 0 1 0 0,0 0 0 0 0,0 0-1 0 0,0 0 1 0 0,0 0 0 0 0,-1 0-1 0 0,1 0 1 0 0,0 0 0 0 0,0 0-1 0 0,0-1 1 0 0,0 1-1 0 0,0 0 1 0 0,0 0 0 0 0,0 0-1 0 0,0 0 1 0 0,0 0 0 0 0,-1 0-1 0 0,1 0 1 0 0,0 0 0 0 0,0 0-1 0 0,0-1 1 0 0,0 1-1 0 0,0 0 1 0 0,0 0 0 0 0,0 0-1 0 0,0 0 1 0 0,0 0 0 0 0,0 0-1 0 0,0-1 1 0 0,0 1 0 0 0,0 0-1 0 0,0 0 1 0 0,0 0 0 0 0,0 0-1 0 0,0 0 1 0 0,0 0-1 0 0,0 0 1 0 0,0-1 0 0 0,0 1-1 0 0,0 0 1 0 0,0 0 0 0 0,1-15-448 0 0,3-12-1978 0 0,13-23-6962 0 0,-11 37 4986 0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4:52.51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151 153 4233 0 0,'-24'1'134'0'0,"0"2"-1"0"0,-44 9 1 0 0,41-6 58 0 0,27-6-182 0 0,0 0-1 0 0,-1 0 0 0 0,1 0 0 0 0,0 0 0 0 0,0 0 1 0 0,0 0-1 0 0,-1 0 0 0 0,1 0 0 0 0,0 0 0 0 0,0 0 1 0 0,0 0-1 0 0,-1 0 0 0 0,1 0 0 0 0,0 0 0 0 0,0 0 1 0 0,0 0-1 0 0,-1 0 0 0 0,1 0 0 0 0,0 0 0 0 0,0 0 0 0 0,0 0 1 0 0,-1 0-1 0 0,1 0 0 0 0,0 0 0 0 0,0 0 0 0 0,0 0 1 0 0,-1-1-1 0 0,1 1 0 0 0,0 0 0 0 0,0 0 0 0 0,0 0 1 0 0,0 0-1 0 0,0 0 0 0 0,-1-1 0 0 0,1 1 0 0 0,0 0 1 0 0,0 0-1 0 0,0 0 0 0 0,0 0 0 0 0,0-1 0 0 0,0 1 1 0 0,0 0-1 0 0,0 0 0 0 0,0 0 0 0 0,-1-1 0 0 0,1 1 1 0 0,5-13 406 0 0,11-10 26 0 0,-5 12-389 0 0,0 0-1 0 0,1 1 1 0 0,0 0 0 0 0,0 1-1 0 0,1 0 1 0 0,0 1-1 0 0,1 0 1 0 0,16-6-1 0 0,-9 5-1 0 0,0 1-1 0 0,1 1 1 0 0,0 1-1 0 0,44-7 1 0 0,-53 12-45 0 0,1 1 0 0 0,-1 0 1 0 0,1 0-1 0 0,-1 1 0 0 0,1 1 0 0 0,-1 1 1 0 0,0 0-1 0 0,0 0 0 0 0,0 1 1 0 0,0 1-1 0 0,-1 0 0 0 0,21 12 0 0 0,-8-2-28 0 0,-1 2-1 0 0,0 2 0 0 0,-2 0 1 0 0,36 37-1 0 0,9 18 130 0 0,-3 3 1 0 0,-3 3-1 0 0,86 151 0 0 0,-71-84 93 0 0,47 78 288 0 0,-83-168-332 0 0,3-2-1 0 0,75 77 0 0 0,113 86 313 0 0,-189-180-379 0 0,337 283 889 0 0,-22-72-146 0 0,10 8-477 0 0,-222-151-125 0 0,29 25-160 0 0,-62-37 2 0 0,39 35-28 0 0,81 59-59 0 0,-104-96 311 0 0,4-6 0 0 0,141 69 0 0 0,9-31 108 0 0,10-24-211 0 0,-9-3-175 0 0,-182-59 7 0 0,275 106-10 0 0,-12 25 0 0 0,-326-149 33 0 0,67 36-73 0 0,142 100-1 0 0,-217-134 63 0 0,0 2 0 0 0,-2 1 0 0 0,-1 2 0 0 0,-1 0 0 0 0,-1 2 0 0 0,-2 1-1 0 0,0 0 1 0 0,32 61 0 0 0,-23-10 226 0 0,-25-60-166 0 0,1 1 0 0 0,2-1-1 0 0,12 21 1 0 0,-21-39-82 0 0,2 0 0 0 0,-1 0 1 0 0,0 0-1 0 0,1 0 0 0 0,-1 0 0 0 0,1-1 1 0 0,0 1-1 0 0,0-1 0 0 0,0 0 0 0 0,0 0 1 0 0,0 0-1 0 0,0 0 0 0 0,1 0 1 0 0,-1-1-1 0 0,0 1 0 0 0,1-1 0 0 0,0 0 1 0 0,-1 0-1 0 0,1 0 0 0 0,0-1 1 0 0,-1 1-1 0 0,1-1 0 0 0,5 0 0 0 0,10 3-26 0 0,-19-3 16 0 0,0 0 0 0 0,1 0 0 0 0,-1 0 0 0 0,0 0-1 0 0,0 0 1 0 0,0 0 0 0 0,1 0 0 0 0,-1 0 0 0 0,0 0 0 0 0,0 0 0 0 0,0 1 0 0 0,1-1 0 0 0,-1 0 0 0 0,0 0 0 0 0,0 0 0 0 0,0 0 0 0 0,0 0 0 0 0,1 1 0 0 0,-1-1-1 0 0,0 0 1 0 0,0 0 0 0 0,0 0 0 0 0,0 0 0 0 0,0 1 0 0 0,0-1 0 0 0,0 0 0 0 0,1 0 0 0 0,-1 0 0 0 0,0 1 0 0 0,0-1 0 0 0,0 0 0 0 0,0 0 0 0 0,0 1-1 0 0,0-1 1 0 0,0 0 0 0 0,0 0 0 0 0,0 0 0 0 0,0 1 0 0 0,0-1 0 0 0,0 0 0 0 0,0 0 0 0 0,-1 0 0 0 0,1 1 0 0 0,0-1 0 0 0,0 0 0 0 0,0 0 0 0 0,0 0 0 0 0,0 1-1 0 0,0-1 1 0 0,0 0 0 0 0,0 0 0 0 0,-1 0 0 0 0,1 1 0 0 0,-2 1 16 0 0,0-1 0 0 0,0 1 0 0 0,0-1 1 0 0,0 1-1 0 0,-1-1 0 0 0,1 0 0 0 0,0 1 0 0 0,-1-1 0 0 0,1 0 0 0 0,-1-1 0 0 0,1 1 0 0 0,-1 0 0 0 0,1-1 1 0 0,-1 1-1 0 0,1-1 0 0 0,-1 0 0 0 0,0 0 0 0 0,1 0 0 0 0,-1 0 0 0 0,1 0 0 0 0,-1-1 0 0 0,0 1 0 0 0,1-1 1 0 0,-1 0-1 0 0,-2-1 0 0 0,-8-3 52 0 0,1-1 0 0 0,-1-1 1 0 0,-20-14-1 0 0,-15-8-36 0 0,45 28-35 0 0,-16-7 35 0 0,-1 0 0 0 0,-36-8 0 0 0,54 16-36 0 0,1 0-1 0 0,-1-1 1 0 0,0 1-1 0 0,1 0 0 0 0,-1-1 1 0 0,0 1-1 0 0,1-1 1 0 0,-1 1-1 0 0,1-1 0 0 0,-1 0 1 0 0,1 0-1 0 0,-1 0 1 0 0,1 0-1 0 0,0 0 1 0 0,-1 0-1 0 0,1 0 0 0 0,0 0 1 0 0,0 0-1 0 0,0-1 1 0 0,0 1-1 0 0,0 0 0 0 0,0-1 1 0 0,0 1-1 0 0,0-1 1 0 0,0 1-1 0 0,1-1 1 0 0,-1 1-1 0 0,1-1 0 0 0,-1 0 1 0 0,1 1-1 0 0,-1-1 1 0 0,1 0-1 0 0,0 1 0 0 0,0-1 1 0 0,0 0-1 0 0,0 1 1 0 0,0-1-1 0 0,0 0 0 0 0,1 1 1 0 0,-1-1-1 0 0,1 0 1 0 0,-1 1-1 0 0,1-1 1 0 0,-1 1-1 0 0,1-1 0 0 0,0 0 1 0 0,0 1-1 0 0,0 0 1 0 0,0-1-1 0 0,0 1 0 0 0,0 0 1 0 0,0-1-1 0 0,0 1 1 0 0,0 0-1 0 0,1 0 1 0 0,-1 0-1 0 0,3-2 0 0 0,4-3-13 0 0,1 1-1 0 0,0 0 0 0 0,0 0 1 0 0,0 1-1 0 0,1 0 0 0 0,0 1 1 0 0,0 0-1 0 0,-1 0 0 0 0,2 1 1 0 0,-1 1-1 0 0,0-1 0 0 0,12 1 1 0 0,46-9-47 0 0,-67 9 60 0 0,30-3 107 0 0,-31 4-104 0 0,1 0-1 0 0,-1 0 0 0 0,1 0 0 0 0,-1 0 0 0 0,1 1 0 0 0,-1-1 0 0 0,1 0 1 0 0,-1 0-1 0 0,1 1 0 0 0,-1-1 0 0 0,1 0 0 0 0,-1 0 0 0 0,1 1 0 0 0,-1-1 1 0 0,0 0-1 0 0,1 1 0 0 0,-1-1 0 0 0,0 1 0 0 0,1-1 0 0 0,-1 1 1 0 0,0-1-1 0 0,1 1 0 0 0,-1-1 0 0 0,0 1 0 0 0,0-1 0 0 0,0 1 0 0 0,1-1 1 0 0,-1 1-1 0 0,0-1 0 0 0,0 1 0 0 0,0-1 0 0 0,0 1 0 0 0,0-1 1 0 0,0 1-1 0 0,0-1 0 0 0,0 1 0 0 0,0-1 0 0 0,0 1 0 0 0,0-1 0 0 0,-1 1 1 0 0,1 0-1 0 0,0-1 0 0 0,0 1 0 0 0,0-1 0 0 0,-1 0 0 0 0,1 1 1 0 0,-1 0-1 0 0,-3 14-2 0 0,0 0 0 0 0,1 0 0 0 0,1 0 0 0 0,0 0 1 0 0,1 0-1 0 0,1 0 0 0 0,0 1 0 0 0,1-1 0 0 0,1 0 1 0 0,0 0-1 0 0,1 0 0 0 0,1 0 0 0 0,6 17 0 0 0,-10-31-46 0 0,1 1-1 0 0,0-1 1 0 0,-1 1-1 0 0,1-1 0 0 0,0 0 1 0 0,0 1-1 0 0,0-1 1 0 0,0 0-1 0 0,0 0 0 0 0,0 0 1 0 0,1 0-1 0 0,1 2 1 0 0,-2-3-245 0 0,0 1 1 0 0,1-1 0 0 0,-1 1 0 0 0,0-1-1 0 0,0 1 1 0 0,1-1 0 0 0,-1 0-1 0 0,0 0 1 0 0,1 0 0 0 0,-1 0 0 0 0,0 0-1 0 0,1 0 1 0 0,-1 0 0 0 0,0 0 0 0 0,1-1-1 0 0,-1 1 1 0 0,0 0 0 0 0,1-1-1 0 0,0 0 1 0 0,27-17-5302 0 0,-13 5 5366 0 0,-6 4-1956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4:58.7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22 7530 0 0,'0'-1'52'0'0,"0"0"0"0"0,-1 0 0 0 0,1 0 0 0 0,0 0 0 0 0,0 0 0 0 0,0 0 0 0 0,0 0 0 0 0,0-1 0 0 0,0 1 0 0 0,0 0 0 0 0,0 0 0 0 0,0 0 0 0 0,1 0 0 0 0,-1 0 0 0 0,0 0 0 0 0,1 0 0 0 0,-1 0 0 0 0,2-2 0 0 0,-2 3-33 0 0,1 0 0 0 0,-1 0-1 0 0,1 0 1 0 0,0 0 0 0 0,-1 0-1 0 0,1 0 1 0 0,-1 1 0 0 0,1-1 0 0 0,-1 0-1 0 0,1 0 1 0 0,-1 0 0 0 0,1 0-1 0 0,-1 1 1 0 0,1-1 0 0 0,-1 0 0 0 0,1 1-1 0 0,-1-1 1 0 0,1 0 0 0 0,-1 1-1 0 0,1-1 1 0 0,-1 1 0 0 0,0-1-1 0 0,1 0 1 0 0,-1 2 0 0 0,30 36 213 0 0,-29-36-212 0 0,31 50-83 0 0,-3 0-1 0 0,42 105 1 0 0,22 121-231 0 0,-33-67 69 0 0,-9 2 1 0 0,-10 3 0 0 0,16 255-1 0 0,-38 1036-271 0 0,-109-549 1648 0 0,22-681-795 0 0,34-157-209 0 0,25-68-687 0 0,9-45-301 0 0,0-1 0 0 0,0 1 0 0 0,0-1 0 0 0,1 1 0 0 0,3 12 0 0 0,-3-15-1358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5:00.02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1 842 7322 0 0,'0'-2'8'0'0,"0"1"0"0"0,0-1 0 0 0,0 1 0 0 0,0-1 0 0 0,1 1 0 0 0,-1-1 0 0 0,1 1 0 0 0,-1-1 0 0 0,1 1 0 0 0,-1 0 0 0 0,1-1 0 0 0,0 1 0 0 0,0 0 0 0 0,-1-1 0 0 0,1 1 0 0 0,0 0 0 0 0,0 0 0 0 0,0 0 0 0 0,0 0 0 0 0,1 0 0 0 0,-1 0 0 0 0,0 0 0 0 0,2-1 0 0 0,42-25 105 0 0,-22 13 24 0 0,55-34 85 0 0,2 2 0 0 0,97-39 0 0 0,179-46-266 0 0,342-36-406 0 0,-515 118 394 0 0,-128 32 72 0 0,0 2 0 0 0,72-10 0 0 0,-88 24-20 0 0,-37 1 5 0 0,-1 0 1 0 0,1 0-1 0 0,-1 0 1 0 0,1 0-1 0 0,-1 1 0 0 0,1-1 1 0 0,0 0-1 0 0,-1 1 1 0 0,1-1-1 0 0,-1 1 1 0 0,0-1-1 0 0,1 1 0 0 0,-1 0 1 0 0,1 0-1 0 0,-1-1 1 0 0,0 1-1 0 0,0 0 0 0 0,1 0 1 0 0,-1 0-1 0 0,0 1 1 0 0,1 1-1 0 0,-1-2 3 0 0,-1 0 1 0 0,-1 0-1 0 0,1 0 0 0 0,0 1 0 0 0,0-1 0 0 0,0 0 1 0 0,-1 0-1 0 0,1 0 0 0 0,0 0 0 0 0,-1 1 1 0 0,1-1-1 0 0,-1 0 0 0 0,0 0 0 0 0,1 0 1 0 0,-1 0-1 0 0,0 0 0 0 0,0 0 0 0 0,1 0 1 0 0,-1-1-1 0 0,0 1 0 0 0,0 0 0 0 0,0 0 0 0 0,0-1 1 0 0,0 1-1 0 0,0 0 0 0 0,0-1 0 0 0,-2 1 1 0 0,-30 16 39 0 0,28-16-50 0 0,0 1 0 0 0,-1-1 1 0 0,1-1-1 0 0,0 1 0 0 0,0-1 1 0 0,0 0-1 0 0,-1 0 0 0 0,1 0 1 0 0,0-1-1 0 0,0 0 1 0 0,0 0-1 0 0,0 0 0 0 0,0-1 1 0 0,0 1-1 0 0,0-1 0 0 0,0 0 1 0 0,1-1-1 0 0,-6-2 0 0 0,-10-8-154 0 0,-1-1 0 0 0,-28-25 0 0 0,28 22 209 0 0,-44-44 177 0 0,46 41 10 0 0,-1 2 0 0 0,-32-25-1 0 0,51 43-230 0 0,0-1 0 0 0,1 1-1 0 0,-1-1 1 0 0,0 1-1 0 0,1 0 1 0 0,-1-1 0 0 0,0 1-1 0 0,0 0 1 0 0,0-1-1 0 0,1 1 1 0 0,-1 0 0 0 0,0 0-1 0 0,0 0 1 0 0,0-1-1 0 0,1 1 1 0 0,-1 0 0 0 0,0 0-1 0 0,0 0 1 0 0,0 1-1 0 0,1-1 1 0 0,-1 0 0 0 0,0 0-1 0 0,0 0 1 0 0,0 1-1 0 0,1-1 1 0 0,-1 0 0 0 0,0 1-1 0 0,-1 0 1 0 0,1 0 1 0 0,-1 0 0 0 0,1 1 0 0 0,0 0 0 0 0,0-1 0 0 0,0 1 0 0 0,0 0 0 0 0,0-1 0 0 0,0 1 0 0 0,0 0 0 0 0,0 0 0 0 0,0 3 0 0 0,-2 7-3 0 0,1 0 1 0 0,-2 25-1 0 0,3-33-10 0 0,1 56 122 0 0,2-1 0 0 0,3 0 0 0 0,14 65 0 0 0,-12-79-141 0 0,0 7 113 0 0,10 51 529 0 0,-13-100-3650 0 0,1-10 2512 0 0,4-12 1130 0 0,-9 18-771 0 0,19-44 211 0 0,1 0 1 0 0,2 2 0 0 0,2 0-1 0 0,2 1 1 0 0,2 2-1 0 0,38-43 1 0 0,-55 73-60 0 0,0 0 1 0 0,1 0-1 0 0,0 2 0 0 0,1-1 1 0 0,17-8-1 0 0,14-10-3123 0 0,-39 24 1061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7.2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55 188 2865 0 0,'-2'-2'39'0'0,"0"0"0"0"0,-1 0 0 0 0,1 0 0 0 0,0 0-1 0 0,0 0 1 0 0,0-1 0 0 0,0 1 0 0 0,1 0 0 0 0,-1-1 0 0 0,1 0 0 0 0,-1 1 0 0 0,1-1 0 0 0,0 0 0 0 0,0 0 0 0 0,0 0 0 0 0,0 0 0 0 0,1 0 0 0 0,-1 0 0 0 0,1 0 0 0 0,0 0 0 0 0,0 0 0 0 0,0-3 0 0 0,-6-29 81 0 0,1 4-32 0 0,5 27 11 0 0,0 1 1 0 0,0-1-1 0 0,0 1 0 0 0,-1-1 0 0 0,0 0 1 0 0,1 1-1 0 0,-1-1 0 0 0,0 1 1 0 0,-1 0-1 0 0,1-1 0 0 0,-1 1 1 0 0,-3-6-1 0 0,34 12 6037 0 0,44-6-5435 0 0,-63 3-282 0 0,26-2-167 0 0,74-3 372 0 0,191 13 0 0 0,-296-7-608 0 0,0 0-1 0 0,0 0 1 0 0,0 0-1 0 0,0 1 0 0 0,0 0 1 0 0,0-1-1 0 0,0 2 1 0 0,-1-1-1 0 0,6 4 1 0 0,-9-5 0 0 0,0 0 1 0 0,1-1-1 0 0,-1 1 1 0 0,0 0-1 0 0,0 1 1 0 0,0-1-1 0 0,0 0 1 0 0,0 0-1 0 0,-1 0 1 0 0,1 0-1 0 0,0 1 1 0 0,0-1-1 0 0,-1 0 1 0 0,1 1 0 0 0,-1-1-1 0 0,1 1 1 0 0,-1-1-1 0 0,0 1 1 0 0,1-1-1 0 0,-1 1 1 0 0,0-1-1 0 0,0 1 1 0 0,0-1-1 0 0,0 0 1 0 0,0 1-1 0 0,0-1 1 0 0,-1 1 0 0 0,1-1-1 0 0,0 1 1 0 0,-1-1-1 0 0,1 1 1 0 0,-1-1-1 0 0,0 0 1 0 0,1 1-1 0 0,-2 1 1 0 0,-17 22 294 0 0,15-21-220 0 0,1 0 1 0 0,-1 0-1 0 0,1 0 1 0 0,0 1 0 0 0,-4 9-1 0 0,6-12-27 0 0,1 0 0 0 0,0 0 0 0 0,0 1 0 0 0,0-1 0 0 0,0 0 1 0 0,0 0-1 0 0,0 0 0 0 0,1 0 0 0 0,0 4 0 0 0,1 19 237 0 0,-41 137 177 0 0,33-109-276 0 0,2 1 0 0 0,4 58-1 0 0,17 107 130 0 0,-6-97-230 0 0,52 538 288 0 0,-35-204 127 0 0,-18 50-369 0 0,-5-331-35 0 0,31 635 631 0 0,-25-657-720 0 0,7 196 843 0 0,-18-344-852 0 0,-9 613 531 0 0,8-238-599 0 0,3-183 191 0 0,-6-118-19 0 0,-4 0 1 0 0,-33 141 0 0 0,23-132-102 0 0,-38 293-156 0 0,44-294 394 0 0,-6 69 30 0 0,3 17-188 0 0,7-96-83 0 0,6-58 15 0 0,-34 251 46 0 0,24-228-17 0 0,-21 54-1 0 0,-10 35-81 0 0,35-104-171 0 0,0 0 1 0 0,-1-1 0 0 0,-2-1-1 0 0,-14 27 1 0 0,15-43-981 0 0,-22-54-18735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5:05.98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17 7001 0 0,'0'-1'13'0'0,"1"0"-1"0"0,-1 0 0 0 0,0 1 0 0 0,0-1 0 0 0,0 0 0 0 0,0 1 0 0 0,1-1 0 0 0,-1 0 0 0 0,0 1 0 0 0,1-1 1 0 0,-1 0-1 0 0,0 1 0 0 0,1-1 0 0 0,-1 1 0 0 0,1-1 0 0 0,-1 1 0 0 0,1-1 0 0 0,-1 1 0 0 0,1-1 0 0 0,-1 1 0 0 0,1-1 1 0 0,0 1-1 0 0,-1 0 0 0 0,1-1 0 0 0,0 1 0 0 0,-1 0 0 0 0,1-1 0 0 0,0 1 0 0 0,-1 0 0 0 0,1 0 0 0 0,0 0 1 0 0,0 0-1 0 0,0 0 0 0 0,3 0 11 0 0,-1 0 1 0 0,0 1-1 0 0,0 0 1 0 0,0-1-1 0 0,0 1 1 0 0,0 0-1 0 0,-1 0 1 0 0,6 3-1 0 0,2 2 24 0 0,0 0-1 0 0,0 1 0 0 0,16 15 1 0 0,-15-10-5 0 0,-1 1 0 0 0,0 0 1 0 0,-1 1-1 0 0,0 0 0 0 0,-1 0 0 0 0,12 31 1 0 0,26 97 156 0 0,-42-129-186 0 0,129 508 270 0 0,-98-346 78 0 0,11 182 0 0 0,-26 73 853 0 0,-41 502 0 0 0,-6-633-961 0 0,-13-1 1 0 0,-100 375 0 0 0,115-573-147 0 0,-4 24 71 0 0,-58 153 0 0 0,69-238-144 0 0,12-29-150 0 0,1 1 0 0 0,0 0 0 0 0,1 0 0 0 0,0 1 0 0 0,1-1 0 0 0,0 1 0 0 0,-2 19 0 0 0,5-29-577 0 0,1 0 0 0 0,-1 0-1 0 0,1 0 1 0 0,-1 0-1 0 0,1 0 1 0 0,0-1 0 0 0,0 1-1 0 0,0 0 1 0 0,0 0 0 0 0,0 0-1 0 0,2 2 1 0 0,0-1-1780 0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5:07.3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18 354 7858 0 0,'-2'-2'44'0'0,"1"0"0"0"0,-1 1 0 0 0,1-1-1 0 0,-1 0 1 0 0,1 1 0 0 0,0-1 0 0 0,0 0 0 0 0,0 0 0 0 0,0 0 0 0 0,0 0 0 0 0,0 0 0 0 0,0 0 0 0 0,1 0 0 0 0,-1-1 0 0 0,1 1 0 0 0,-1 0 0 0 0,1 0 0 0 0,0 0 0 0 0,0-4 0 0 0,1 3-22 0 0,0 1 1 0 0,1 0 0 0 0,-1 0 0 0 0,1 0-1 0 0,-1 0 1 0 0,1 0 0 0 0,0 0 0 0 0,-1 0-1 0 0,1 0 1 0 0,0 0 0 0 0,0 1 0 0 0,1-1-1 0 0,-1 1 1 0 0,0 0 0 0 0,0-1-1 0 0,1 1 1 0 0,2-1 0 0 0,9-4 124 0 0,0 1 0 0 0,1 0 1 0 0,-1 1-1 0 0,1 0 0 0 0,0 1 0 0 0,28-2 1 0 0,96 5 1050 0 0,-69 2-924 0 0,188 0 164 0 0,371-10 34 0 0,-477-1-262 0 0,487-20 257 0 0,-216 50 346 0 0,-402-19-787 0 0,-66 0 321 0 0,38-2-310 0 0,0-1 1 0 0,-1 1 0 0 0,1-1-1 0 0,0 0 1 0 0,0-1 0 0 0,0 0-1 0 0,0 0 1 0 0,-12-5-1 0 0,2-4-17 0 0,1-1 0 0 0,0 0 0 0 0,1-1 0 0 0,-23-25 0 0 0,-45-66 94 0 0,72 90-113 0 0,11 13-5 0 0,0 1-1 0 0,0-1 1 0 0,0 1 0 0 0,0 0-1 0 0,-1-1 1 0 0,1 1 0 0 0,0-1-1 0 0,0 1 1 0 0,-1 0 0 0 0,1-1-1 0 0,0 1 1 0 0,-1 0 0 0 0,1-1-1 0 0,0 1 1 0 0,-1 0 0 0 0,1-1-1 0 0,0 1 1 0 0,-1 0-1 0 0,1 0 1 0 0,-1 0 0 0 0,1-1-1 0 0,-1 1 1 0 0,1 0 0 0 0,0 0-1 0 0,-1 0 1 0 0,1 0 0 0 0,-1 0-1 0 0,1 0 1 0 0,-1 0 0 0 0,1 0-1 0 0,-1 0 1 0 0,1 0-1 0 0,-1 0 1 0 0,1 0 0 0 0,0 0-1 0 0,-1 0 1 0 0,-5 18-86 0 0,5 31 89 0 0,2-46 16 0 0,-2 53 26 0 0,-9 76-1 0 0,5-81 161 0 0,1 101 0 0 0,4-151-184 0 0,0 0 0 0 0,0 1 0 0 0,0-1 0 0 0,0 0 0 0 0,0 0 0 0 0,0 0 0 0 0,0 0 0 0 0,1 0 0 0 0,-1 0 0 0 0,0 0 0 0 0,1 0 0 0 0,-1 0 0 0 0,0 0 1 0 0,1 0-1 0 0,-1 0 0 0 0,1 0 0 0 0,0-1 0 0 0,-1 1 0 0 0,1 0 0 0 0,0 0 0 0 0,-1 0 0 0 0,2 0 0 0 0,-1-1 0 0 0,0 0-1 0 0,-1 0 1 0 0,1 0 0 0 0,0 0-1 0 0,0 0 1 0 0,0 0-1 0 0,-1-1 1 0 0,1 1-1 0 0,0 0 1 0 0,0 0 0 0 0,-1-1-1 0 0,1 1 1 0 0,0-1-1 0 0,-1 1 1 0 0,1 0 0 0 0,0-1-1 0 0,-1 1 1 0 0,1-1-1 0 0,-1 0 1 0 0,1 1 0 0 0,0-2-1 0 0,31-44 305 0 0,-29 41-351 0 0,21-37 79 0 0,-13 23-132 0 0,0 0-1 0 0,0 0 1 0 0,2 1 0 0 0,15-17 0 0 0,-2 14-3542 0 0,-9 9-2520 0 0,-10 7 2181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5.59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1 3745 0 0,'-4'10'1069'0'0,"0"0"1"0"0,1 0-1 0 0,0 0 1 0 0,0 0-1 0 0,2 0 1 0 0,-1 1-1 0 0,1-1 1 0 0,0 14-1 0 0,10 90 1702 0 0,-4-60-1670 0 0,45 360 1022 0 0,-44-390-2080 0 0,-4-23-222 0 0,-3-15-281 0 0,-43-251-13691 0 0,35 219 13196 0 0,-10-47-135 0 0,13 63-675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6.7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 61 3681 0 0,'-6'-16'1802'0'0,"0"-5"3943"0"0,30 35-1281 0 0,-5-2-4122 0 0,14-1 890 0 0,-29-11-2076 0 0,0 1 0 0 0,1-1 1 0 0,-1 0-1 0 0,1 0 0 0 0,-1 0 0 0 0,1 0 1 0 0,7-2-1 0 0,-7 0-404 0 0,1 0-1 0 0,-1 0 1 0 0,0 0 0 0 0,1-1-1 0 0,7-4 1 0 0,13-13 1165 0 0,3 2 280 0 0,-28 17-101 0 0,-1 1 0 0 0,1-1 0 0 0,-1 1 0 0 0,1 0 0 0 0,-1 0 1 0 0,1-1-1 0 0,-1 1 0 0 0,1 0 0 0 0,0 0 0 0 0,-1 0 0 0 0,1-1 0 0 0,-1 1 0 0 0,1 0 1 0 0,0 0-1 0 0,-1 0 0 0 0,1 0 0 0 0,-1 0 0 0 0,1 0 0 0 0,0 0 0 0 0,-1 1 0 0 0,1-1 0 0 0,-1 0 1 0 0,1 0-1 0 0,0 0 0 0 0,-1 1 0 0 0,1-1 0 0 0,-1 0 0 0 0,1 0 0 0 0,-1 1 0 0 0,1-1 1 0 0,-1 1-1 0 0,1-1 0 0 0,-1 0 0 0 0,1 1 0 0 0,-1-1 0 0 0,1 1 0 0 0,-1-1 0 0 0,0 1 0 0 0,1-1 1 0 0,-1 1-1 0 0,0-1 0 0 0,0 1 0 0 0,1 0 0 0 0,-1-1 0 0 0,0 1 0 0 0,0-1 0 0 0,0 1 1 0 0,0 0-1 0 0,22 141 7486 0 0,3 0-3864 0 0,64 280-2080 0 0,-85-404-1660 0 0,0 0 17 0 0,0 1-1 0 0,2-1 0 0 0,10 24 0 0 0,-20-98-2225 0 0,-5 7-443 0 0,-2 0 1 0 0,-2 1-1 0 0,-20-48 1 0 0,18 62 1327 0 0,0 2 1 0 0,-33-51-1 0 0,45 79 1580 0 0,0 1 1 0 0,0 0 0 0 0,0-1-1 0 0,-1 1 1 0 0,1 0-1 0 0,-1 1 1 0 0,1-1 0 0 0,-1 1-1 0 0,0 0 1 0 0,0-1-1 0 0,0 2 1 0 0,-7-4 0 0 0,10 5-61 0 0,-1 0 1 0 0,1-1 0 0 0,0 1 0 0 0,-1 0-1 0 0,1-1 1 0 0,0 1 0 0 0,-1 0 0 0 0,1 0-1 0 0,-1 0 1 0 0,1 0 0 0 0,0 1 0 0 0,-1-1 0 0 0,1 0-1 0 0,0 0 1 0 0,-1 1 0 0 0,1-1 0 0 0,0 1-1 0 0,-1-1 1 0 0,1 1 0 0 0,0 0 0 0 0,0-1-1 0 0,0 1 1 0 0,-1 0 0 0 0,1 0 0 0 0,0 0 0 0 0,0 0-1 0 0,0 0 1 0 0,1 0 0 0 0,-1 0 0 0 0,0 0-1 0 0,0 0 1 0 0,0 1 0 0 0,1-1 0 0 0,-1 0-1 0 0,1 0 1 0 0,-1 1 0 0 0,1-1 0 0 0,-1 0 0 0 0,1 1-1 0 0,0-1 1 0 0,0 0 0 0 0,-1 1 0 0 0,1-1-1 0 0,0 2 1 0 0,0-1-70 0 0,0-1 0 0 0,0 0-1 0 0,0 0 1 0 0,0 1 0 0 0,0-1 0 0 0,1 0-1 0 0,-1 0 1 0 0,0 0 0 0 0,0 0 0 0 0,1 1-1 0 0,-1-1 1 0 0,1 0 0 0 0,-1 0 0 0 0,1 0 0 0 0,-1 0-1 0 0,1 0 1 0 0,0 0 0 0 0,-1 0 0 0 0,1 0-1 0 0,0 0 1 0 0,2 1 0 0 0,-1 0 16 0 0,1 0 1 0 0,0 0-1 0 0,-1-1 0 0 0,1 1 1 0 0,0-1-1 0 0,0 0 1 0 0,0 0-1 0 0,4 1 0 0 0,5 0 42 0 0,1 0 0 0 0,-1-1-1 0 0,16 0 1 0 0,53-5-171 0 0,110-19 0 0 0,-99 9-194 0 0,-81 13 173 0 0,-7 1 24 0 0,1 0-1 0 0,-1-1 1 0 0,1 0-1 0 0,-1 1 1 0 0,0-1-1 0 0,1-1 1 0 0,-1 1-1 0 0,0-1 1 0 0,0 1 0 0 0,0-1-1 0 0,0 0 1 0 0,4-3-1 0 0,-8 4 6 0 0,0 0 0 0 0,-1 0 0 0 0,1 0 0 0 0,0 0 0 0 0,0 1 0 0 0,0-1 0 0 0,-1 0-1 0 0,1 0 1 0 0,0 1 0 0 0,-1-1 0 0 0,1 0 0 0 0,-1 0 0 0 0,1 1 0 0 0,-1-1 0 0 0,1 0 0 0 0,-1 1 0 0 0,1-1-1 0 0,-1 1 1 0 0,1-1 0 0 0,-1 0 0 0 0,0 1 0 0 0,-1-1 0 0 0,-20-18-11 0 0,19 17 44 0 0,0-1-27 0 0,0 1 0 0 0,0 0 0 0 0,0-1 0 0 0,-1 1 0 0 0,1 0 0 0 0,-1 1 0 0 0,0-1 0 0 0,1 0-1 0 0,-1 1 1 0 0,0 0 0 0 0,0 0 0 0 0,0 0 0 0 0,0 1 0 0 0,0-1 0 0 0,0 1 0 0 0,0 0 0 0 0,0 0 0 0 0,0 0 0 0 0,0 1 0 0 0,0-1-1 0 0,0 1 1 0 0,0 0 0 0 0,1 0 0 0 0,-1 0 0 0 0,0 1 0 0 0,-6 3 0 0 0,4-1 80 0 0,1-1 1 0 0,0 1-1 0 0,0 1 0 0 0,0-1 0 0 0,0 1 1 0 0,1 0-1 0 0,0 0 0 0 0,0 0 1 0 0,0 0-1 0 0,1 1 0 0 0,0 0 1 0 0,0-1-1 0 0,0 1 0 0 0,1 1 1 0 0,0-1-1 0 0,-2 7 0 0 0,1-2 40 0 0,1-1 0 0 0,1 0-1 0 0,0 1 1 0 0,0 0-1 0 0,1-1 1 0 0,0 1 0 0 0,1-1-1 0 0,0 1 1 0 0,1-1-1 0 0,0 1 1 0 0,0-1 0 0 0,1 0-1 0 0,1 0 1 0 0,5 13 0 0 0,-6-17-98 0 0,1-1 0 0 0,-1 1 0 0 0,1-1 0 0 0,0 0 0 0 0,1 1 1 0 0,-1-2-1 0 0,1 1 0 0 0,0-1 0 0 0,0 1 0 0 0,0-1 0 0 0,0-1 1 0 0,1 1-1 0 0,0-1 0 0 0,0 0 0 0 0,0 0 0 0 0,0-1 0 0 0,0 0 1 0 0,0 0-1 0 0,1 0 0 0 0,-1-1 0 0 0,0 0 0 0 0,1 0 0 0 0,0 0 1 0 0,7-1-1 0 0,-6 0-31 0 0,0 0 0 0 0,0-1 1 0 0,0 0-1 0 0,0-1 0 0 0,-1 1 1 0 0,1-1-1 0 0,0-1 0 0 0,-1 0 0 0 0,1 0 1 0 0,-1 0-1 0 0,0-1 0 0 0,0 0 1 0 0,0 0-1 0 0,-1-1 0 0 0,1 0 1 0 0,-1 0-1 0 0,0 0 0 0 0,-1-1 0 0 0,1 0 1 0 0,-1 0-1 0 0,0 0 0 0 0,0-1 1 0 0,-1 0-1 0 0,0 0 0 0 0,4-9 0 0 0,2-8-174 0 0,-2 1 0 0 0,0-2 0 0 0,-2 1 0 0 0,0-1 0 0 0,-2 0 0 0 0,2-43 0 0 0,-5 65 141 0 0,-2-2 6 0 0,2 1-1 0 0,-1-1 1 0 0,1 0-1 0 0,-1 1 1 0 0,1-1-1 0 0,0 1 0 0 0,1-1 1 0 0,3-7-1 0 0,-3 14 36 0 0,-1 0-1 0 0,1 0 1 0 0,0 0-1 0 0,-1 1 1 0 0,1-1-1 0 0,-1 0 1 0 0,0 1-1 0 0,0-1 1 0 0,0 1-1 0 0,1 3 1 0 0,12 44 336 0 0,-3 1 1 0 0,7 60-1 0 0,-11-60-30 0 0,2 1 0 0 0,18 57 1 0 0,-26-106-292 0 0,9 23 112 0 0,-10-25-115 0 0,0 0 1 0 0,1 0-1 0 0,-1 0 0 0 0,1 0 0 0 0,-1 0 1 0 0,1 0-1 0 0,-1 0 0 0 0,1-1 0 0 0,0 1 1 0 0,-1 0-1 0 0,1 0 0 0 0,0 0 0 0 0,0-1 1 0 0,0 1-1 0 0,0 0 0 0 0,-1-1 0 0 0,1 1 1 0 0,0-1-1 0 0,2 2 0 0 0,-2-4 7 0 0,1 1 0 0 0,-1-1 0 0 0,0 1 0 0 0,0-1 0 0 0,1 1 0 0 0,-1-1 0 0 0,-1 0-1 0 0,1 0 1 0 0,0 1 0 0 0,0-1 0 0 0,-1 0 0 0 0,1 0 0 0 0,-1 0 0 0 0,1 0 0 0 0,-1 0 0 0 0,0 0 0 0 0,0-2 0 0 0,1 2-15 0 0,38-247-800 0 0,-34 217 475 0 0,-4 14 175 0 0,2 1-1 0 0,0-1 1 0 0,1 1 0 0 0,0 0-1 0 0,9-21 1 0 0,-8 45 201 0 0,-2 0 0 0 0,1 0 0 0 0,-1 1 0 0 0,0-1 0 0 0,3 14 0 0 0,36 123 279 0 0,-5-23 224 0 0,-37-121-560 0 0,0 0 1 0 0,0 0-1 0 0,0 1 0 0 0,0-1 1 0 0,0 0-1 0 0,0 0 1 0 0,0 0-1 0 0,0 0 1 0 0,0 0-1 0 0,0 0 1 0 0,0 0-1 0 0,0 0 1 0 0,0 0-1 0 0,0 1 0 0 0,0-1 1 0 0,0 0-1 0 0,0 0 1 0 0,0 0-1 0 0,1 0 1 0 0,-1 0-1 0 0,0 0 1 0 0,0 0-1 0 0,0 0 1 0 0,0 0-1 0 0,0 0 0 0 0,0 0 1 0 0,0 0-1 0 0,0 0 1 0 0,0 0-1 0 0,1 0 1 0 0,-1 1-1 0 0,0-1 1 0 0,0 0-1 0 0,0 0 1 0 0,0 0-1 0 0,0 0 0 0 0,0 0 1 0 0,0 0-1 0 0,0 0 1 0 0,1 0-1 0 0,-1 0 1 0 0,0-1-1 0 0,0 1 1 0 0,0 0-1 0 0,0 0 1 0 0,0 0-1 0 0,0 0 0 0 0,0 0 1 0 0,0 0-1 0 0,1 0 1 0 0,-1 0-1 0 0,0 0 1 0 0,0 0-1 0 0,0 0 1 0 0,0 0-1 0 0,0 0 1 0 0,0 0-1 0 0,0 0 0 0 0,0-1 1 0 0,7-8 99 0 0,3-9-44 0 0,12-38-234 0 0,2 0 0 0 0,51-83 0 0 0,-74 136 171 0 0,1 1 1 0 0,-1 0 0 0 0,1 0-1 0 0,-1 0 1 0 0,1 0 0 0 0,0 0-1 0 0,0 0 1 0 0,0 0 0 0 0,0 0-1 0 0,3-1 1 0 0,-5 3 3 0 0,1 0 0 0 0,-1-1 0 0 0,0 1 0 0 0,0 0 0 0 0,1 0 0 0 0,-1 0 0 0 0,0 0 0 0 0,0 0 0 0 0,1 0 0 0 0,-1 0 0 0 0,0 0 0 0 0,1 0 0 0 0,-1 0 0 0 0,0 1 0 0 0,0-1 0 0 0,1 0 0 0 0,-1 0 0 0 0,0 0 0 0 0,0 0 0 0 0,1 0 0 0 0,-1 0 0 0 0,0 0 0 0 0,0 1 0 0 0,1-1 0 0 0,-1 0 0 0 0,0 0 0 0 0,0 0 0 0 0,0 1 0 0 0,0-1 0 0 0,1 0 0 0 0,-1 0 0 0 0,0 1 0 0 0,5 18 51 0 0,-2 49-20 0 0,3 40 155 0 0,-4-95-430 0 0,0 1 1 0 0,1-1-1 0 0,1 0 0 0 0,0 0 0 0 0,9 21 1 0 0,-13-33-17 0 0,1 0 0 0 0,-1 0 0 0 0,1 0 0 0 0,-1 0 0 0 0,1-1-1 0 0,-1 1 1 0 0,1 0 0 0 0,0 0 0 0 0,-1 0 0 0 0,1 0 0 0 0,0 0 0 0 0,0-1 0 0 0,-1 1 0 0 0,1 0 0 0 0,0-1 0 0 0,0 1 0 0 0,0-1 0 0 0,2 2 0 0 0,-2-2-36 0 0,-1 0-1 0 0,1-1 1 0 0,-1 1 0 0 0,1 0-1 0 0,0 0 1 0 0,-1 0 0 0 0,1 0 0 0 0,-1-1-1 0 0,1 1 1 0 0,-1 0 0 0 0,1-1-1 0 0,-1 1 1 0 0,1 0 0 0 0,-1-1 0 0 0,1 1-1 0 0,-1 0 1 0 0,1-1 0 0 0,-1 1-1 0 0,0-1 1 0 0,1 1 0 0 0,-1-1-1 0 0,0 1 1 0 0,1-2 0 0 0,10-24-6648 0 0,-6 9 5807 0 0,-4 12 1946 0 0,3-11-2630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7.1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0 5721 0 0,'13'28'7429'0'0,"4"7"-1892"0"0,3-1-3602 0 0,-17-30-2372 0 0,0 0 1 0 0,0 0 0 0 0,1 0-1 0 0,-1-1 1 0 0,1 1-1 0 0,0-1 1 0 0,0 0 0 0 0,0 0-1 0 0,1 0 1 0 0,-1 0-1 0 0,1-1 1 0 0,8 4 0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7.47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5 8114 0 0,'-1'-1'193'0'0,"1"1"0"0"0,0 0 0 0 0,-1-1 0 0 0,1 1 0 0 0,-1 0 0 0 0,1-1 0 0 0,-1 1 0 0 0,1 0 0 0 0,-1 0-1 0 0,1 0 1 0 0,-1-1 0 0 0,1 1 0 0 0,-1 0 0 0 0,1 0 0 0 0,-1 0 0 0 0,1 0 0 0 0,-1 0 0 0 0,1 0 0 0 0,-1 0 0 0 0,1 0 0 0 0,-1 0 0 0 0,1 0 0 0 0,-1 0 0 0 0,1 0 0 0 0,-1 1 0 0 0,1-1 0 0 0,-1 0 0 0 0,1 0 0 0 0,-1 0 0 0 0,1 1 0 0 0,-1-1 0 0 0,1 0 0 0 0,-1 1 0 0 0,-7 20 2474 0 0,8 35-1703 0 0,0-50-487 0 0,22 220 1109 0 0,0 19-438 0 0,-21-190-892 0 0,5 86 536 0 0,14-223-133 0 0,-16 66-706 0 0,25-104-1153 0 0,-24 104 963 0 0,0 2 0 0 0,1-1 0 0 0,1 1 0 0 0,0 0 0 0 0,15-23 0 0 0,-21 36 228 0 0,0-1 0 0 0,0 1 0 0 0,0 0 0 0 0,0-1 0 0 0,0 1 0 0 0,1 0 0 0 0,-1-1 0 0 0,0 1 0 0 0,1 0 0 0 0,-1 0 0 0 0,0 0 0 0 0,1 0 0 0 0,0 0 0 0 0,-1 0 0 0 0,1 1 0 0 0,-1-1 0 0 0,1 1 0 0 0,0-1 1 0 0,2 0-1 0 0,-3 1 11 0 0,1 1 0 0 0,-1-1 0 0 0,0 0 0 0 0,0 1 0 0 0,0-1 0 0 0,0 1 0 0 0,0 0 0 0 0,0-1 0 0 0,0 1 0 0 0,0 0 0 0 0,0-1 0 0 0,-1 1 1 0 0,1 0-1 0 0,0 0 0 0 0,0 0 0 0 0,-1 0 0 0 0,1 0 0 0 0,0 0 0 0 0,-1 0 0 0 0,1 0 0 0 0,0 2 0 0 0,3 9 69 0 0,0 0 0 0 0,0 0 0 0 0,-2 0 0 0 0,3 15 0 0 0,-4-16-12 0 0,6 63 141 0 0,-7-59-261 0 0,0-1 1 0 0,2 1-1 0 0,-1-1 1 0 0,2 0-1 0 0,0 1 1 0 0,1-1 0 0 0,7 19-1 0 0,-11-33-33 0 0,0 0 1 0 0,0 1-1 0 0,0-1 0 0 0,0 0 0 0 0,0 0 1 0 0,1 1-1 0 0,-1-1 0 0 0,0 0 1 0 0,0 0-1 0 0,0 1 0 0 0,0-1 0 0 0,1 0 1 0 0,-1 0-1 0 0,0 1 0 0 0,0-1 1 0 0,0 0-1 0 0,1 0 0 0 0,-1 0 0 0 0,0 0 1 0 0,0 1-1 0 0,1-1 0 0 0,-1 0 1 0 0,0 0-1 0 0,0 0 0 0 0,1 0 0 0 0,-1 0 1 0 0,0 0-1 0 0,0 0 0 0 0,1 0 0 0 0,-1 0 1 0 0,0 0-1 0 0,1 0 0 0 0,-1 0 1 0 0,0 0-1 0 0,0 0 0 0 0,1 0 0 0 0,-1 0 1 0 0,0 0-1 0 0,1 0 0 0 0,-1 0 1 0 0,0 0-1 0 0,0 0 0 0 0,1-1 0 0 0,10-13-4735 0 0,6-29-2065 0 0,-16 38 6622 0 0,12-36-1486 0 0,-6 18-108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8.1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70 1 6449 0 0,'-3'2'735'0'0,"1"1"-1"0"0,0 0 0 0 0,0-1 1 0 0,1 1-1 0 0,-1 0 0 0 0,0 0 1 0 0,1 0-1 0 0,0 0 0 0 0,0 0 0 0 0,0 1 1 0 0,-1 2-1 0 0,1 2-45 0 0,0-1 1 0 0,0 1-1 0 0,1-1 0 0 0,0 12 1 0 0,3 6-289 0 0,1 0 1 0 0,8 24-1 0 0,-10-40-14 0 0,57 176-189 0 0,-30-103-1170 0 0,-28-79 802 0 0,-1 0-1 0 0,1 0 0 0 0,-1 0 1 0 0,1 0-1 0 0,-1 0 0 0 0,0 0 0 0 0,0 1 1 0 0,0-1-1 0 0,-1 3 0 0 0,1-5 99 0 0,0-1-1 0 0,0 1 1 0 0,0-1-1 0 0,0 1 1 0 0,-1-1-1 0 0,1 0 0 0 0,0 1 1 0 0,0-1-1 0 0,0 0 1 0 0,-1 1-1 0 0,1-1 1 0 0,0 0-1 0 0,0 1 1 0 0,-1-1-1 0 0,1 0 1 0 0,0 1-1 0 0,0-1 1 0 0,-1 0-1 0 0,1 1 1 0 0,0-1-1 0 0,-1 0 1 0 0,1 0-1 0 0,-1 0 1 0 0,1 1-1 0 0,0-1 1 0 0,-2 0-1 0 0,1 0-38 0 0,0 0-1 0 0,0-1 1 0 0,0 1-1 0 0,0 0 1 0 0,0-1-1 0 0,0 1 1 0 0,0 0 0 0 0,1-1-1 0 0,-1 1 1 0 0,0-1-1 0 0,0 0 1 0 0,0 1-1 0 0,0-1 1 0 0,1 0 0 0 0,-1 1-1 0 0,-1-3 1 0 0,-10-9-574 0 0,2-1 0 0 0,-1-1-1 0 0,2 0 1 0 0,-1-1 0 0 0,-9-21 0 0 0,-30-82-668 0 0,41 97 1343 0 0,7 19 193 0 0,0 1 0 0 0,1-1 0 0 0,-1 0 0 0 0,0 0-1 0 0,1 1 1 0 0,0-1 0 0 0,-1 0 0 0 0,1 0-1 0 0,0 1 1 0 0,0-1 0 0 0,0 0 0 0 0,0 0 0 0 0,0 0-1 0 0,1 0 1 0 0,-1 1 0 0 0,0-1 0 0 0,2-3-1 0 0,-1 4-54 0 0,0 0-1 0 0,-1 0 0 0 0,1 0 0 0 0,0 0 1 0 0,0 0-1 0 0,0 0 0 0 0,0 0 0 0 0,1 0 1 0 0,-1 0-1 0 0,0 1 0 0 0,0-1 0 0 0,0 1 0 0 0,1-1 1 0 0,-1 0-1 0 0,0 1 0 0 0,1 0 0 0 0,-1-1 1 0 0,2 1-1 0 0,8-1 345 0 0,0 1 0 0 0,1 0 0 0 0,-1 0 0 0 0,21 5 0 0 0,-4-2-427 0 0,37-3 64 0 0,-38 0-75 0 0,36 3-1 0 0,-61-3 1 0 0,-1 0 0 0 0,0 1 0 0 0,1-1 0 0 0,-1 1 0 0 0,0 0 0 0 0,1-1 0 0 0,-1 1 0 0 0,0 0 0 0 0,0 0 0 0 0,0 0 0 0 0,0 0 0 0 0,0 0 0 0 0,0 0 0 0 0,0 0 0 0 0,0 0 0 0 0,0 0 0 0 0,-1 0 0 0 0,1 0 0 0 0,0 0 0 0 0,-1 1 0 0 0,1-1 0 0 0,-1 0 0 0 0,1 1 0 0 0,-1-1 0 0 0,0 0 0 0 0,1 1 0 0 0,-1 1 0 0 0,3 49 1698 0 0,-2-30-1170 0 0,3 23 243 0 0,0 2-86 0 0,18 84 0 0 0,-18-113-652 0 0,-4-15-57 0 0,0 1 0 0 0,0-1 0 0 0,1 0 1 0 0,-1 0-1 0 0,1 0 0 0 0,0 0 0 0 0,0 0 1 0 0,0 0-1 0 0,0-1 0 0 0,0 1 0 0 0,1 0 1 0 0,0 0-1 0 0,-1-1 0 0 0,1 1 1 0 0,3 3-1 0 0,-4-6-7 0 0,-1 0 0 0 0,0 0 0 0 0,1 0-1 0 0,-1 0 1 0 0,1 0 0 0 0,-1 0 0 0 0,0-1 0 0 0,1 1 0 0 0,-1 0 0 0 0,1 0 0 0 0,-1 0 0 0 0,0 0 0 0 0,1 0 0 0 0,-1-1 0 0 0,0 1-1 0 0,1 0 1 0 0,-1 0 0 0 0,0-1 0 0 0,0 1 0 0 0,1 0 0 0 0,-1 0 0 0 0,0-1 0 0 0,0 1 0 0 0,1 0 0 0 0,-1-1 0 0 0,0 1-1 0 0,0 0 1 0 0,0-1 0 0 0,1 1 0 0 0,-1-1 0 0 0,0 1 0 0 0,0 0 0 0 0,0-1 0 0 0,0 1 0 0 0,0-1 0 0 0,0 1 0 0 0,0 0 0 0 0,0-1-1 0 0,0 1 1 0 0,0-1 0 0 0,4-23 150 0 0,-3 19-137 0 0,12-75-139 0 0,12-55-1016 0 0,-21 119 1036 0 0,1-1 0 0 0,1 2 0 0 0,0-1 0 0 0,2 1 0 0 0,-1 0 0 0 0,12-16 0 0 0,-19 30 102 0 0,1 0 1 0 0,-1 0-1 0 0,1 1 1 0 0,-1-1 0 0 0,1 0-1 0 0,0 0 1 0 0,-1 0-1 0 0,1 1 1 0 0,0-1-1 0 0,-1 0 1 0 0,1 1 0 0 0,0-1-1 0 0,0 1 1 0 0,0-1-1 0 0,0 1 1 0 0,-1-1-1 0 0,1 1 1 0 0,0-1-1 0 0,0 1 1 0 0,0 0 0 0 0,0 0-1 0 0,0-1 1 0 0,0 1-1 0 0,0 0 1 0 0,0 0-1 0 0,2 0 1 0 0,-2 1 2 0 0,0-1-1 0 0,1 1 1 0 0,-1 0 0 0 0,0 0-1 0 0,0 0 1 0 0,0 0 0 0 0,0 0 0 0 0,0 0-1 0 0,0 0 1 0 0,0 0 0 0 0,0 0-1 0 0,0 0 1 0 0,0 1 0 0 0,-1-1-1 0 0,1 0 1 0 0,0 2 0 0 0,4 9 35 0 0,0 1 1 0 0,-1-1-1 0 0,2 16 0 0 0,-4-21-3 0 0,43 244 654 0 0,16-390-720 0 0,-60 136 6 0 0,7-16-69 0 0,1 0 1 0 0,0 0-1 0 0,2 1 0 0 0,0 0 0 0 0,1 1 0 0 0,23-26 0 0 0,-35 42 97 0 0,1 1 0 0 0,-1-1 0 0 0,0 1 0 0 0,1 0 0 0 0,-1-1 0 0 0,1 1 0 0 0,-1 0 0 0 0,1-1 0 0 0,-1 1 0 0 0,1 0 0 0 0,-1 0 0 0 0,1-1 0 0 0,0 1 0 0 0,-1 0 0 0 0,1 0 0 0 0,-1 0 0 0 0,1 0 0 0 0,-1 0 0 0 0,1 0 0 0 0,-1 0 0 0 0,1 0 0 0 0,0 0 0 0 0,-1 0 0 0 0,1 0 0 0 0,-1 0 0 0 0,1 0 0 0 0,-1 0 0 0 0,1 1 0 0 0,0-1 0 0 0,11 16 141 0 0,0 31 258 0 0,-11-41-315 0 0,15 116 718 0 0,-2-9-613 0 0,-11-96-282 0 0,1 1 1 0 0,1-1 0 0 0,1 0-1 0 0,10 21 1 0 0,-10-102-10251 0 0,-1 13 4598 0 0,5-25 1960 0 0,-6 44 2005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8.5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0 9186 0 0,'-4'5'1089'0'0,"1"0"1"0"0,0 1-1 0 0,0-1 0 0 0,0 1 1 0 0,0-1-1 0 0,-2 12 0 0 0,-5 40 2644 0 0,9-25-2293 0 0,6 50 0 0 0,-1-42-1059 0 0,2 0 1 0 0,15 52 0 0 0,-15-73-541 0 0,0 0 0 0 0,1-1-1 0 0,1 1 1 0 0,1-2 0 0 0,1 1 0 0 0,20 28-1 0 0,-16-33-2547 0 0,-13-14 2536 0 0,-1 1 1 0 0,0 0 0 0 0,0 0-1 0 0,1-1 1 0 0,-1 1 0 0 0,0 0-1 0 0,0 0 1 0 0,1-1 0 0 0,-1 1-1 0 0,0 0 1 0 0,0-1 0 0 0,0 1-1 0 0,0 0 1 0 0,0-1 0 0 0,1 1 0 0 0,-1 0-1 0 0,0-1 1 0 0,0 1 0 0 0,0 0-1 0 0,0-1 1 0 0,0 1 0 0 0,0 0-1 0 0,0-1 1 0 0,0 1 0 0 0,0 0-1 0 0,0-1 1 0 0,0 1 0 0 0,-1 0-1 0 0,1-1 1 0 0,0 1 0 0 0,-10-43-8975 0 0,8 36 8810 0 0,-11-39-2786 0 0,5 18 967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9.0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132 111 4689 0 0,'-15'-15'7305'0'0,"15"-5"-4057"0"0,1 14-3008 0 0,-1 3-93 0 0,1 0 1 0 0,-1 0-1 0 0,0-1 0 0 0,0 1 0 0 0,0 0 1 0 0,-1 0-1 0 0,1 0 0 0 0,-1 0 0 0 0,-1-6 1 0 0,1 9-122 0 0,1-1 1 0 0,0 1 0 0 0,0 0-1 0 0,-1-1 1 0 0,1 1 0 0 0,0-1-1 0 0,0 1 1 0 0,-1 0 0 0 0,1-1 0 0 0,0 1-1 0 0,-1 0 1 0 0,1-1 0 0 0,-1 1-1 0 0,1 0 1 0 0,0 0 0 0 0,-1-1-1 0 0,1 1 1 0 0,-1 0 0 0 0,1 0 0 0 0,-1 0-1 0 0,1 0 1 0 0,-1-1 0 0 0,1 1-1 0 0,-2 0 1 0 0,1 1 19 0 0,0-1 0 0 0,-1 0 0 0 0,1 1-1 0 0,0-1 1 0 0,-1 1 0 0 0,1-1 0 0 0,0 1 0 0 0,0-1 0 0 0,-1 1 0 0 0,1 0-1 0 0,0 0 1 0 0,0 0 0 0 0,-1 1 0 0 0,-7 6 206 0 0,2 0 0 0 0,-1 0 0 0 0,1 1 1 0 0,1 0-1 0 0,-1 0 0 0 0,1 0 0 0 0,1 1 0 0 0,0 0 1 0 0,0 0-1 0 0,1 1 0 0 0,1-1 0 0 0,-1 1 0 0 0,2 0 1 0 0,-3 21-1 0 0,3-23-214 0 0,2 0 0 0 0,-1 0 0 0 0,1 0 0 0 0,1 0 0 0 0,0 0-1 0 0,0 1 1 0 0,1-1 0 0 0,0-1 0 0 0,0 1 0 0 0,1 0 0 0 0,0 0 0 0 0,1-1 0 0 0,0 0 0 0 0,0 0 0 0 0,1 0 0 0 0,0 0 0 0 0,0-1 0 0 0,10 11 0 0 0,-11-14-37 0 0,0 0 1 0 0,0-1 0 0 0,0 0 0 0 0,0 0 0 0 0,1 0 0 0 0,-1 0 0 0 0,1-1-1 0 0,0 0 1 0 0,0 0 0 0 0,0 0 0 0 0,0 0 0 0 0,0-1 0 0 0,0 0 0 0 0,0 0 0 0 0,0 0-1 0 0,10 0 1 0 0,-11-2-17 0 0,-1 1 1 0 0,0-1-1 0 0,1 1 0 0 0,-1-1 0 0 0,0 0 0 0 0,0 0 0 0 0,0-1 0 0 0,0 1 0 0 0,0-1 0 0 0,0 1 0 0 0,0-1 1 0 0,-1 0-1 0 0,1 0 0 0 0,0 0 0 0 0,-1 0 0 0 0,0-1 0 0 0,1 1 0 0 0,-1 0 0 0 0,0-1 0 0 0,0 0 0 0 0,-1 0 1 0 0,1 1-1 0 0,0-1 0 0 0,-1 0 0 0 0,0 0 0 0 0,0-1 0 0 0,2-4 0 0 0,-1-1-48 0 0,0-1 0 0 0,0 1-1 0 0,-1 0 1 0 0,0 0 0 0 0,-1 0-1 0 0,0-1 1 0 0,-1 1 0 0 0,1 0-1 0 0,-2 0 1 0 0,1 0 0 0 0,-5-12 0 0 0,-3-6 122 0 0,-2 0 0 0 0,-17-32 1 0 0,19 42 29 0 0,9 17-86 0 0,0 0 0 0 0,0 0-1 0 0,0 0 1 0 0,0 0 0 0 0,0-1 0 0 0,0 1 0 0 0,0 0 0 0 0,0 0-1 0 0,0 0 1 0 0,0 0 0 0 0,0 0 0 0 0,0 0 0 0 0,0-1-1 0 0,0 1 1 0 0,0 0 0 0 0,0 0 0 0 0,0 0 0 0 0,0 0-1 0 0,0 0 1 0 0,0 0 0 0 0,0-1 0 0 0,0 1 0 0 0,0 0 0 0 0,0 0-1 0 0,0 0 1 0 0,1 0 0 0 0,-1 0 0 0 0,0 0 0 0 0,0 0-1 0 0,0 0 1 0 0,0-1 0 0 0,0 1 0 0 0,0 0 0 0 0,0 0-1 0 0,0 0 1 0 0,0 0 0 0 0,1 0 0 0 0,-1 0 0 0 0,0 0 0 0 0,0 0-1 0 0,0 0 1 0 0,0 0 0 0 0,0 0 0 0 0,0 0 0 0 0,1 0-1 0 0,-1 0 1 0 0,0 0 0 0 0,0 0 0 0 0,0 0 0 0 0,13 0 73 0 0,20 6-24 0 0,-24-4-32 0 0,11 1-71 0 0,0-1-1 0 0,-1-1 0 0 0,23-1 0 0 0,-36 0-22 0 0,1-1 1 0 0,-1 1-1 0 0,0-1 0 0 0,0 0 0 0 0,1-1 0 0 0,-1 0 0 0 0,0 0 0 0 0,0 0 0 0 0,-1 0 0 0 0,1-1 1 0 0,0 0-1 0 0,-1 0 0 0 0,10-8 0 0 0,-13 8 8 0 0,1-1 0 0 0,-1 0 0 0 0,0 0 0 0 0,0 0 0 0 0,0 0 0 0 0,0 0 0 0 0,-1 0 0 0 0,0 0 0 0 0,0-1 0 0 0,0 1 0 0 0,1-8 0 0 0,2-9-385 0 0,3 48 804 0 0,-1 0 0 0 0,2 28 0 0 0,36 275 2227 0 0,-28-257-3025 0 0,-22-98-2849 0 0,1-1 1 0 0,2 1-1 0 0,1-1 0 0 0,1-39 0 0 0,-1-2 205 0 0,1 34 2201 0 0,1 1-907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9.4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4193 0 0,'9'5'7539'0'0,"-1"8"-4182"0"0,1 19-1993 0 0,-6-21-1 0 0,40 159 2866 0 0,-26-88-4151 0 0,6 97 0 0 0,-23-168 316 0 0,-2-1-3685 0 0,2-10 3002 0 0,-8 4-6642 0 0,8-4 6642 0 0,-1 0 0 0 0,1 0 0 0 0,0 0 0 0 0,-1 0 1 0 0,1 0-1 0 0,0 0 0 0 0,-1 0 0 0 0,1 0 0 0 0,0-1 1 0 0,-1 1-1 0 0,1 0 0 0 0,-9-9-7281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9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9 670 4281 0 0,'0'0'50'0'0,"0"0"0"0"0,0 0-1 0 0,-1 0 1 0 0,1 0 0 0 0,0 0 0 0 0,-1 0 0 0 0,1 0 0 0 0,0 0 0 0 0,0 0-1 0 0,-1 0 1 0 0,1 0 0 0 0,0 0 0 0 0,0 0 0 0 0,-1 0 0 0 0,1 0 0 0 0,0 0-1 0 0,0 0 1 0 0,-1 0 0 0 0,1 0 0 0 0,0 1 0 0 0,0-1 0 0 0,-1 0 0 0 0,1 0-1 0 0,0 0 1 0 0,0 0 0 0 0,0 1 0 0 0,-1-1 0 0 0,1 0 0 0 0,0 0 0 0 0,0 0-1 0 0,0 1 1 0 0,0-1 0 0 0,-1 0 0 0 0,1 0 0 0 0,0 1 0 0 0,0-1 0 0 0,0 0-1 0 0,0 0 1 0 0,0 1 0 0 0,0-1 0 0 0,0 0 0 0 0,0 0 0 0 0,0 1 0 0 0,0-1-1 0 0,0 0 1 0 0,0 0 0 0 0,0 1 0 0 0,0-1 0 0 0,10 16 2230 0 0,20 11 377 0 0,-18-21-2235 0 0,0-1-1 0 0,1-1 0 0 0,-1 0 1 0 0,1-1-1 0 0,0 0 0 0 0,0-1 1 0 0,0 0-1 0 0,0-1 0 0 0,20-1 1 0 0,3 2-7 0 0,-8 0-224 0 0,0 2 0 0 0,-1 1 1 0 0,43 13-1 0 0,76 35 151 0 0,-10-2 65 0 0,-89-40-215 0 0,0-2 0 0 0,1-2 0 0 0,-1-2 0 0 0,84-1 0 0 0,-2 0 140 0 0,-65 3-189 0 0,0 4 0 0 0,-1 2 0 0 0,76 27 1 0 0,4 0 107 0 0,-110-33-169 0 0,0-1 0 0 0,1-2-1 0 0,38-1 1 0 0,102-7 180 0 0,-161 3-257 0 0,170-14 84 0 0,74-3 18 0 0,-157 21-56 0 0,105 15 0 0 0,-168-13 21 0 0,0-3 0 0 0,-1-1 0 0 0,1-1 1 0 0,0-3-1 0 0,37-6 0 0 0,130-24 137 0 0,-20-1-182 0 0,32 0 35 0 0,113 0 122 0 0,-128 5-80 0 0,242-22-28 0 0,-87 43 82 0 0,-213-8-99 0 0,-37 2-110 0 0,342 10 19 0 0,-437 4 21 0 0,173-3-22 0 0,86 0 34 0 0,63 4 27 0 0,119 39-137 0 0,-314-23 84 0 0,231-2 0 0 0,-280-16 103 0 0,104-8 72 0 0,-161 6-139 0 0,-1-1-1 0 0,0-2 1 0 0,-1-1 0 0 0,31-12 0 0 0,27-18 121 0 0,-83 35-116 0 0,0-1 0 0 0,0-1 0 0 0,0 1 0 0 0,-1-1 0 0 0,1 0 0 0 0,-1 0 0 0 0,0 0 1 0 0,0-1-1 0 0,0 1 0 0 0,-1-1 0 0 0,0 0 0 0 0,0 0 0 0 0,5-10 0 0 0,-8 14-8 0 0,0 0-1 0 0,1 0 1 0 0,-1 0-1 0 0,0 0 0 0 0,0 0 1 0 0,0 0-1 0 0,0 0 1 0 0,0 0-1 0 0,0 0 1 0 0,0 0-1 0 0,0 0 1 0 0,0 0-1 0 0,0 0 1 0 0,0 0-1 0 0,-1 0 0 0 0,1 0 1 0 0,0 0-1 0 0,-1 0 1 0 0,1 0-1 0 0,-1 0 1 0 0,0-1-1 0 0,0 0-1 0 0,0 1 0 0 0,1 0 0 0 0,-1 0 0 0 0,1-1 0 0 0,-1 1 0 0 0,1-1 0 0 0,-1 1 0 0 0,1 0 0 0 0,0-1-1 0 0,0 1 1 0 0,0-1 0 0 0,-1 1 0 0 0,1-1 0 0 0,1 1 0 0 0,-1 0 0 0 0,0-1 0 0 0,1-2 0 0 0,3-9 7 0 0,-1-1 1 0 0,0 0-1 0 0,-1 0 0 0 0,-1 0 1 0 0,0 0-1 0 0,-2-21 0 0 0,-14-88 141 0 0,0 0-145 0 0,14 95-86 0 0,0 15 42 0 0,0 1 0 0 0,1-1 0 0 0,0 0 0 0 0,1 0 0 0 0,1 1-1 0 0,5-23 1 0 0,-3 23-600 0 0,1 1-1 0 0,0-1 1 0 0,0 1-1 0 0,8-11 1 0 0,8-7-4633 0 0,6 1-3376 0 0,-14 16 4247 0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3.84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42 61 2969 0 0,'-2'-4'694'0'0,"0"0"-1"0"0,0 0 1 0 0,0 0 0 0 0,1 0 0 0 0,0 0 0 0 0,0 0 0 0 0,0 0 0 0 0,0 0 0 0 0,1-1 0 0 0,0 1-1 0 0,0 0 1 0 0,0-6 0 0 0,2 30 3723 0 0,1 23-2460 0 0,-8 73-228 0 0,-16 194-803 0 0,15-281-1055 0 0,5-27-516 0 0,2-18-566 0 0,28-148-7513 0 0,17-142 881 0 0,-44 270 6121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4.1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 0 4465 0 0,'0'1'232'0'0,"-7"2"1330"0"0,0 0 1 0 0,1 1-1 0 0,-1 0 0 0 0,1 1 0 0 0,-6 4 0 0 0,11-8-1449 0 0,1-1 0 0 0,-1 1 0 0 0,1-1 0 0 0,-1 1 0 0 0,1 0 0 0 0,-1-1 0 0 0,1 1 0 0 0,-1 0 0 0 0,1-1 0 0 0,0 1 0 0 0,-1 0 0 0 0,1 0 1 0 0,0-1-1 0 0,0 1 0 0 0,0 0 0 0 0,-1 0 0 0 0,1-1 0 0 0,0 1 0 0 0,0 0 0 0 0,0 0 0 0 0,0-1 0 0 0,0 1 0 0 0,1 1 0 0 0,-1-1-54 0 0,1 1 0 0 0,0-1 0 0 0,0 0 1 0 0,0 0-1 0 0,0 0 0 0 0,0 1 0 0 0,0-1 0 0 0,1 0 0 0 0,-1 0 1 0 0,0-1-1 0 0,1 1 0 0 0,-1 0 0 0 0,0 0 0 0 0,1-1 0 0 0,-1 1 0 0 0,1-1 1 0 0,1 1-1 0 0,2 1-63 0 0,0-1 0 0 0,-1 0 0 0 0,1 0 1 0 0,0 0-1 0 0,1 0 0 0 0,-1-1 0 0 0,6 0 0 0 0,-3-1-1258 0 0,0 0-1 0 0,0 0 0 0 0,0-1 0 0 0,0 0 1 0 0,0-1-1 0 0,-1 1 0 0 0,1-2 0 0 0,-1 1 1 0 0,0-1-1 0 0,0 0 0 0 0,11-8 1 0 0,-11 5-635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4.5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142 1 3489 0 0,'9'20'2039'0'0,"-1"1"1"0"0,-1 0 0 0 0,0 1 0 0 0,-2-1-1 0 0,3 26 1 0 0,6 115 1548 0 0,-13-149-3448 0 0,3 77 661 0 0,21 222 102 0 0,-20-286-712 0 0,-3-26-70 0 0,-1-15-67 0 0,-1-29-794 0 0,-13-80 0 0 0,9 100 481 0 0,-1 1 0 0 0,-1 1 0 0 0,-1-1 0 0 0,-1 1 0 0 0,-13-25 0 0 0,20 44 241 0 0,0 1 1 0 0,-1-1 0 0 0,1 1 0 0 0,-1 0 0 0 0,1 0 0 0 0,-1-1-1 0 0,1 1 1 0 0,-1 0 0 0 0,0 0 0 0 0,0 1 0 0 0,0-1 0 0 0,0 0-1 0 0,-1 1 1 0 0,1-1 0 0 0,0 1 0 0 0,-1 0 0 0 0,1 0 0 0 0,-1-1-1 0 0,1 2 1 0 0,-1-1 0 0 0,1 0 0 0 0,-6 0 0 0 0,4 1 30 0 0,1 0 0 0 0,0 1 0 0 0,-1 0 0 0 0,1 0 0 0 0,0 0 1 0 0,0 0-1 0 0,0 0 0 0 0,-1 1 0 0 0,1-1 0 0 0,1 1 0 0 0,-1 0 0 0 0,0 0 0 0 0,0 0 1 0 0,1 0-1 0 0,-1 0 0 0 0,1 0 0 0 0,-1 1 0 0 0,-1 3 0 0 0,-4 4 136 0 0,1 0 0 0 0,0 0-1 0 0,1 1 1 0 0,0 0 0 0 0,1 1 0 0 0,0-1-1 0 0,1 1 1 0 0,0 0 0 0 0,1 0 0 0 0,-2 16-1 0 0,3-18-60 0 0,1 0-1 0 0,0 1 1 0 0,0-1-1 0 0,1 0 1 0 0,1 1 0 0 0,0-1-1 0 0,0 0 1 0 0,1 0-1 0 0,0 0 1 0 0,1 0-1 0 0,0 0 1 0 0,8 17-1 0 0,-9-23-75 0 0,1 0-1 0 0,-1 0 1 0 0,1-1 0 0 0,0 1-1 0 0,0-1 1 0 0,0 0 0 0 0,0 0-1 0 0,1 0 1 0 0,-1 0-1 0 0,1 0 1 0 0,0-1 0 0 0,-1 1-1 0 0,1-1 1 0 0,1 0 0 0 0,-1 0-1 0 0,0-1 1 0 0,0 1-1 0 0,1-1 1 0 0,-1 0 0 0 0,0 0-1 0 0,1 0 1 0 0,-1-1 0 0 0,1 0-1 0 0,-1 1 1 0 0,1-2 0 0 0,0 1-1 0 0,-1 0 1 0 0,1-1-1 0 0,-1 0 1 0 0,0 0 0 0 0,6-2-1 0 0,2-1-497 0 0,0-1 1 0 0,0 0-1 0 0,0-1 0 0 0,-1 0 0 0 0,1 0 0 0 0,-2-1 0 0 0,1-1 1 0 0,-1 0-1 0 0,16-16 0 0 0,-17 15-1030 0 0,0-1 0 0 0,-1 0 0 0 0,0 0 0 0 0,0-1 0 0 0,-2 0 1 0 0,1 0-1 0 0,-1-1 0 0 0,5-12 0 0 0,-6 9-674 0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5.5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40 15 6001 0 0,'-2'-1'260'0'0,"0"-1"268"0"0,0 0 0 0 0,0 1 0 0 0,0 0-1 0 0,0-1 1 0 0,0 1 0 0 0,-1 0 0 0 0,1 0 0 0 0,-1 0-1 0 0,-4-1 1 0 0,1 8 1098 0 0,4 14-1300 0 0,-1 301 5168 0 0,4-288-5271 0 0,23 346 739 0 0,-24-378-984 0 0,0 0 1 0 0,0 1-1 0 0,0-1 1 0 0,1 0-1 0 0,-1 1 1 0 0,0-1 0 0 0,1 0-1 0 0,-1 1 1 0 0,1-1-1 0 0,-1 0 1 0 0,1 0-1 0 0,-1 0 1 0 0,1 1 0 0 0,0-1-1 0 0,0 0 1 0 0,-1 0-1 0 0,3 2 1 0 0,-2-4-65 0 0,0 1 0 0 0,0 0 0 0 0,-1-1 1 0 0,1 1-1 0 0,0-1 0 0 0,0 1 0 0 0,-1-1 0 0 0,1 1 1 0 0,0-1-1 0 0,-1 1 0 0 0,1-1 0 0 0,0 0 0 0 0,-1 1 1 0 0,1-1-1 0 0,-1 0 0 0 0,0 0 0 0 0,1 1 0 0 0,-1-1 1 0 0,1 0-1 0 0,-1 0 0 0 0,0 0 0 0 0,0 0 1 0 0,1 1-1 0 0,-1-1 0 0 0,0 0 0 0 0,0 0 0 0 0,0 0 1 0 0,0-1-1 0 0,9-34-5965 0 0,7-59 1 0 0,-8 7 3366 0 0,-7 86 2695 0 0,1-28-1773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5.9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4 4705 0 0,'-1'0'223'0'0,"-1"-1"1"0"0,1 0-1 0 0,0 1 0 0 0,-1 0 1 0 0,1-1-1 0 0,-1 1 0 0 0,1 0 0 0 0,0-1 1 0 0,-1 1-1 0 0,1 0 0 0 0,-1 0 1 0 0,1 0-1 0 0,-1 0 0 0 0,1 1 1 0 0,0-1-1 0 0,-4 1 0 0 0,5 0-90 0 0,0 0 0 0 0,-1-1-1 0 0,1 1 1 0 0,-1 0 0 0 0,1 0 0 0 0,0 0-1 0 0,-1 0 1 0 0,1 0 0 0 0,0 0-1 0 0,0 0 1 0 0,0 0 0 0 0,0-1 0 0 0,0 1-1 0 0,0 0 1 0 0,0 0 0 0 0,0 0-1 0 0,0 0 1 0 0,0 0 0 0 0,1 0 0 0 0,-1 0-1 0 0,0 0 1 0 0,1 0 0 0 0,-1-1-1 0 0,0 1 1 0 0,1 1 0 0 0,9 29 3125 0 0,8 51 0 0 0,-12-37-1768 0 0,1 84-1 0 0,-7-60-1162 0 0,4-1-1 0 0,2 0 1 0 0,3-1-1 0 0,3 0 1 0 0,30 94-1 0 0,-41-172-537 0 0,0-20-901 0 0,-11-41-4867 0 0,5 47-119 0 0,-1-49-1 0 0,6 54 4997 0 0,0-1-919 0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2.01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 11 5017 0 0,'0'0'190'0'0,"-1"-1"-1"0"0,1 1 1 0 0,0-1-1 0 0,-1 1 1 0 0,1 0-1 0 0,-1-1 1 0 0,1 1-1 0 0,0 0 1 0 0,-1-1 0 0 0,1 1-1 0 0,-1 0 1 0 0,1-1-1 0 0,-1 1 1 0 0,1 0-1 0 0,-1 0 1 0 0,1 0-1 0 0,-1-1 1 0 0,0 1 0 0 0,1 0-1 0 0,-1 0 1 0 0,1 0-1 0 0,-1 0 1 0 0,0 0-1 0 0,-3 11 2558 0 0,7 31-503 0 0,-1-23-1523 0 0,-2 28 266 0 0,-2-19-605 0 0,2 0 0 0 0,1 0 0 0 0,1 0 0 0 0,2 0 0 0 0,11 44 0 0 0,-13-53-159 0 0,-2-18-214 0 0,0-1 0 0 0,-1 0 0 0 0,1 0-1 0 0,0 1 1 0 0,0-1 0 0 0,0 0 0 0 0,0 0-1 0 0,0 1 1 0 0,0-1 0 0 0,0 0 0 0 0,-1 0 0 0 0,1 0-1 0 0,0 1 1 0 0,0-1 0 0 0,0 0 0 0 0,0 0-1 0 0,-1 0 1 0 0,1 1 0 0 0,0-1 0 0 0,0 0-1 0 0,0 0 1 0 0,-1 0 0 0 0,1 0 0 0 0,0 0-1 0 0,0 0 1 0 0,-1 1 0 0 0,1-1 0 0 0,0 0 0 0 0,0 0-1 0 0,-1 0 1 0 0,1 0 0 0 0,0 0 0 0 0,-1 0-1 0 0,1 0 1 0 0,0 0 0 0 0,0 0 0 0 0,-1 0-1 0 0,1 0 1 0 0,0 0 0 0 0,0 0 0 0 0,-1-1-1 0 0,1 1 1 0 0,0 0 0 0 0,0 0 0 0 0,-1 0 0 0 0,1 0-1 0 0,0 0 1 0 0,0 0 0 0 0,0-1 0 0 0,-1 1-1 0 0,1 0 1 0 0,0 0 0 0 0,0 0 0 0 0,0-1-1 0 0,0 1 1 0 0,-1 0 0 0 0,1 0 0 0 0,0 0-1 0 0,0-1 1 0 0,0 1 0 0 0,0 0 0 0 0,0 0-1 0 0,0-1 1 0 0,0 1 0 0 0,-1-1 0 0 0,0-1 31 0 0,-1-1 0 0 0,1 0 1 0 0,-1 1-1 0 0,1-1 0 0 0,0 0 1 0 0,0 0-1 0 0,0 0 0 0 0,0 0 0 0 0,0 0 1 0 0,1-1-1 0 0,0 1 0 0 0,-1 0 1 0 0,1 0-1 0 0,1-6 0 0 0,4-44 35 0 0,-2 37-65 0 0,1 0 1 0 0,0 1 0 0 0,1-1 0 0 0,1 1 0 0 0,0 0 0 0 0,1 0 0 0 0,13-20 0 0 0,-17 29-8 0 0,1 1 1 0 0,0 0-1 0 0,0 0 1 0 0,0 0-1 0 0,1 0 1 0 0,0 0-1 0 0,0 1 1 0 0,0 0-1 0 0,0 0 1 0 0,1 0-1 0 0,-1 1 1 0 0,1 0-1 0 0,0 0 1 0 0,0 0-1 0 0,0 1 1 0 0,0 0-1 0 0,1 0 1 0 0,-1 1-1 0 0,1-1 1 0 0,-1 2-1 0 0,8-2 1 0 0,-12 2-16 0 0,0 1 0 0 0,-1-1 0 0 0,1 0 0 0 0,0 0 1 0 0,-1 1-1 0 0,1-1 0 0 0,0 1 0 0 0,-1-1 0 0 0,1 1 0 0 0,0 0 1 0 0,-1-1-1 0 0,1 1 0 0 0,-1 0 0 0 0,1 0 0 0 0,-1 0 1 0 0,0 0-1 0 0,1 0 0 0 0,-1 1 0 0 0,0-1 0 0 0,0 0 0 0 0,1 2 1 0 0,-16-10-3461 0 0,-2-9-3953 0 0,11-12 862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2.4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20 3057 0 0,'-14'-11'871'0'0,"1"3"3476"0"0,13 9-4239 0 0,-1-1 1 0 0,1 1 0 0 0,-1 0 0 0 0,1 0-1 0 0,0 0 1 0 0,-1-1 0 0 0,1 1 0 0 0,0 0 0 0 0,0 0-1 0 0,0 0 1 0 0,-1 0 0 0 0,1 0 0 0 0,0-1-1 0 0,0 1 1 0 0,0 0 0 0 0,0 0 0 0 0,1 0 0 0 0,-1 0-1 0 0,0 0 1 0 0,0-1 0 0 0,1 2 0 0 0,26 403 6153 0 0,-31-104-4365 0 0,38-461-14027 0 0,-12-2 7707 0 0,-21 138 2805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2.79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72 3281 0 0,'-1'0'113'0'0,"1"0"1"0"0,-1 0-1 0 0,0 0 0 0 0,0-1 1 0 0,1 1-1 0 0,-1 0 1 0 0,0 0-1 0 0,1-1 1 0 0,-1 1-1 0 0,1 0 1 0 0,-1-1-1 0 0,0 1 0 0 0,1 0 1 0 0,-1-1-1 0 0,1 1 1 0 0,-1-1-1 0 0,1 1 1 0 0,-1-1-1 0 0,1 0 0 0 0,-1 1 1 0 0,1-1-1 0 0,0 1 1 0 0,-1-1-1 0 0,1 0 1 0 0,0 1-1 0 0,-1-1 1 0 0,1 0-1 0 0,0 1 0 0 0,0-1 1 0 0,0 0-1 0 0,0 0 1 0 0,0-1 67 0 0,0 1 1 0 0,1-1 0 0 0,0 1 0 0 0,-1 0 0 0 0,1-1-1 0 0,0 1 1 0 0,0 0 0 0 0,0 0 0 0 0,0 0-1 0 0,0-1 1 0 0,0 1 0 0 0,0 0 0 0 0,2-1 0 0 0,4-3 266 0 0,0 0 0 0 0,0 1 0 0 0,0 0 0 0 0,12-5 0 0 0,-13 7-327 0 0,0 0-1 0 0,0 0 1 0 0,0 1 0 0 0,1 0-1 0 0,-1 0 1 0 0,1 0 0 0 0,-1 1 0 0 0,1 0-1 0 0,-1 0 1 0 0,1 1 0 0 0,-1-1-1 0 0,0 1 1 0 0,1 1 0 0 0,-1-1-1 0 0,0 1 1 0 0,0 1 0 0 0,0-1 0 0 0,0 1-1 0 0,0 0 1 0 0,0 0 0 0 0,-1 0-1 0 0,0 1 1 0 0,1 0 0 0 0,-1 0 0 0 0,-1 0-1 0 0,1 1 1 0 0,-1 0 0 0 0,1-1-1 0 0,-1 2 1 0 0,-1-1 0 0 0,1 0 0 0 0,-1 1-1 0 0,0 0 1 0 0,0-1 0 0 0,-1 1-1 0 0,3 9 1 0 0,-1-3 28 0 0,-2 0 0 0 0,0 0 0 0 0,0 1 0 0 0,-1-1-1 0 0,0 0 1 0 0,-1 1 0 0 0,-1-1 0 0 0,0 0 0 0 0,-3 13 0 0 0,2-17-84 0 0,0 1 1 0 0,0-1-1 0 0,-1 0 0 0 0,0 1 1 0 0,-1-1-1 0 0,0-1 1 0 0,0 1-1 0 0,0-1 1 0 0,-1 1-1 0 0,0-1 0 0 0,-1 0 1 0 0,0-1-1 0 0,-8 8 1 0 0,5-6-13 0 0,-1 0 0 0 0,-1 0 0 0 0,1-1 0 0 0,-1-1 0 0 0,0 0 1 0 0,-19 7-1 0 0,25-11-58 0 0,1-1-1 0 0,-1 0 1 0 0,0 0 0 0 0,0 0 0 0 0,1 0 0 0 0,-1-1-1 0 0,0 0 1 0 0,0 0 0 0 0,0 0 0 0 0,0 0 0 0 0,0-1-1 0 0,0 0 1 0 0,0 0 0 0 0,1 0 0 0 0,-1-1-1 0 0,0 0 1 0 0,1 0 0 0 0,0 0 0 0 0,-8-5 0 0 0,10 6-107 0 0,1 0 1 0 0,0 0-1 0 0,0 0 0 0 0,0 0 1 0 0,0 0-1 0 0,0 0 1 0 0,0 0-1 0 0,0-1 1 0 0,0 1-1 0 0,0 0 0 0 0,0-1 1 0 0,1 1-1 0 0,-1-1 1 0 0,1 1-1 0 0,-1-1 1 0 0,1 1-1 0 0,-1-1 0 0 0,1 1 1 0 0,0-1-1 0 0,0 0 1 0 0,0 1-1 0 0,0-1 1 0 0,0 1-1 0 0,0-1 0 0 0,0 1 1 0 0,1-1-1 0 0,-1 1 1 0 0,0-1-1 0 0,1 1 1 0 0,-1-1-1 0 0,1 1 0 0 0,0-1 1 0 0,0 1-1 0 0,-1-1 1 0 0,1 1-1 0 0,0 0 0 0 0,0 0 1 0 0,2-3-1 0 0,5-6-1735 0 0,0 1 0 0 0,1-1-1 0 0,16-13 1 0 0,-20 19 1164 0 0,51-45-2923 0 0,-36 32 1625 0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3.65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155 134 2537 0 0,'-8'11'3718'0'0,"21"-16"-1578"0"0,21-15-127 0 0,-32 18-1905 0 0,0 0 1 0 0,0 0 0 0 0,0 0-1 0 0,0 0 1 0 0,-1 0 0 0 0,1-1-1 0 0,0 1 1 0 0,-1 0 0 0 0,0-1 0 0 0,0 1-1 0 0,1-1 1 0 0,-2 0 0 0 0,1 1-1 0 0,0-1 1 0 0,0 0 0 0 0,-1 1-1 0 0,1-1 1 0 0,-1 0 0 0 0,0 0 0 0 0,0 1-1 0 0,0-1 1 0 0,0 0 0 0 0,-1 0-1 0 0,0-3 1 0 0,-1 2-55 0 0,1 1-1 0 0,-1 0 1 0 0,0 0 0 0 0,0 0-1 0 0,0 0 1 0 0,-1 1 0 0 0,1-1-1 0 0,-1 0 1 0 0,1 1 0 0 0,-1 0-1 0 0,0 0 1 0 0,0-1-1 0 0,0 2 1 0 0,0-1 0 0 0,0 0-1 0 0,0 1 1 0 0,-1-1 0 0 0,-6-1-1 0 0,6 2 7 0 0,0-1-1 0 0,0 1 0 0 0,0 0 1 0 0,1 1-1 0 0,-1-1 0 0 0,-1 1 1 0 0,1-1-1 0 0,0 1 0 0 0,0 1 1 0 0,0-1-1 0 0,0 0 0 0 0,0 1 1 0 0,0 0-1 0 0,0 0 0 0 0,1 0 1 0 0,-1 0-1 0 0,0 1 0 0 0,-6 3 1 0 0,5-2 54 0 0,1 1 0 0 0,-1 0 1 0 0,1 0-1 0 0,0 0 0 0 0,0 1 1 0 0,0-1-1 0 0,0 1 0 0 0,1 0 1 0 0,0 0-1 0 0,0 0 0 0 0,-4 9 1 0 0,1 1 85 0 0,1 1 0 0 0,0 0 1 0 0,1 1-1 0 0,1-1 0 0 0,1 0 1 0 0,0 1-1 0 0,1 0 0 0 0,1 21 1 0 0,1-29-114 0 0,0 11 54 0 0,1 0-1 0 0,0-1 1 0 0,7 21 0 0 0,-8-36-123 0 0,0 0 1 0 0,0 0-1 0 0,0 0 0 0 0,1-1 0 0 0,-1 1 0 0 0,1 0 0 0 0,0-1 0 0 0,1 1 0 0 0,-1-1 0 0 0,0 0 0 0 0,1 1 0 0 0,0-1 0 0 0,0 0 0 0 0,0-1 0 0 0,0 1 0 0 0,0 0 0 0 0,0-1 1 0 0,1 0-1 0 0,-1 0 0 0 0,1 0 0 0 0,4 2 0 0 0,-5-4-9 0 0,0 0 0 0 0,0 1 1 0 0,0-2-1 0 0,0 1 0 0 0,0 0 1 0 0,0 0-1 0 0,0-1 0 0 0,0 0 1 0 0,-1 1-1 0 0,1-1 0 0 0,0 0 1 0 0,0-1-1 0 0,-1 1 0 0 0,1 0 1 0 0,-1-1-1 0 0,1 1 0 0 0,-1-1 1 0 0,1 0-1 0 0,-1 0 0 0 0,0 0 1 0 0,2-2-1 0 0,5-5-12 0 0,0-1 0 0 0,0 0 0 0 0,9-15 0 0 0,-6 5-31 0 0,0 0-1 0 0,-1-1 1 0 0,-1-1 0 0 0,-1 0-1 0 0,-1 0 1 0 0,-1-1 0 0 0,0 0-1 0 0,4-38 1 0 0,-12 45 144 0 0,-3 26 178 0 0,-5 27 277 0 0,7-21-392 0 0,2-1 1 0 0,0 1 0 0 0,0 0-1 0 0,2-1 1 0 0,5 28 0 0 0,-5-35-175 0 0,0 0-1 0 0,0 0 1 0 0,1-1 0 0 0,0 1 0 0 0,0-1 0 0 0,1 0 0 0 0,0 0-1 0 0,0 0 1 0 0,0-1 0 0 0,1 1 0 0 0,0-1 0 0 0,1 0-1 0 0,5 6 1 0 0,-9-11-170 0 0,-1 0 1 0 0,0 0-1 0 0,1 0 0 0 0,-1 0 0 0 0,1 0 1 0 0,-1-1-1 0 0,1 1 0 0 0,-1 0 0 0 0,1-1 1 0 0,0 1-1 0 0,-1-1 0 0 0,1 1 0 0 0,0-1 1 0 0,0 0-1 0 0,-1 0 0 0 0,1 1 0 0 0,0-1 1 0 0,-1-1-1 0 0,1 1 0 0 0,0 0 0 0 0,0 0 1 0 0,-1-1-1 0 0,1 1 0 0 0,0 0 0 0 0,-1-1 1 0 0,1 0-1 0 0,-1 1 0 0 0,1-1 0 0 0,-1 0 1 0 0,1 0-1 0 0,-1 0 0 0 0,1 0 0 0 0,-1 0 1 0 0,0 0-1 0 0,0-1 0 0 0,1 1 0 0 0,1-3 0 0 0,4-5-1892 0 0,0-1-1 0 0,-1-1 0 0 0,0 1 1 0 0,7-19-1 0 0,0 1 710 0 0,-7 18 1215 0 0,0 0 0 0 0,0 0 0 0 0,1 1 0 0 0,13-15 0 0 0,-17 21 152 0 0,0 1 0 0 0,0-1-1 0 0,1 1 1 0 0,-1-1-1 0 0,1 1 1 0 0,0 0 0 0 0,-1 1-1 0 0,1-1 1 0 0,0 1 0 0 0,0 0-1 0 0,0 0 1 0 0,0 0-1 0 0,0 0 1 0 0,1 0 0 0 0,-1 1-1 0 0,5 0 1 0 0,12 0 1180 0 0,-1-1-1 0 0,1-1 1 0 0,29-6 0 0 0,-44 7-846 0 0,1-1 1 0 0,-1 0-1 0 0,0 0 1 0 0,0-1 0 0 0,0 1-1 0 0,0-1 1 0 0,-1 0-1 0 0,1-1 1 0 0,-1 1 0 0 0,0-1-1 0 0,0 0 1 0 0,0-1-1 0 0,0 1 1 0 0,7-11 0 0 0,-11 14-257 0 0,0 0 1 0 0,0 0-1 0 0,-1 0 1 0 0,1 0-1 0 0,-1 0 1 0 0,1 0-1 0 0,-1-1 1 0 0,0 1-1 0 0,1 0 1 0 0,-1 0-1 0 0,0-1 1 0 0,0 1 0 0 0,0 0-1 0 0,1 0 1 0 0,-1-1-1 0 0,-1 1 1 0 0,1 0-1 0 0,0 0 1 0 0,0-1-1 0 0,0 1 1 0 0,-1 0-1 0 0,1 0 1 0 0,-1 0-1 0 0,0-2 1 0 0,-1 0 8 0 0,1 1 0 0 0,-1 0 0 0 0,0-1 0 0 0,0 1 0 0 0,0 0 0 0 0,-1 0 1 0 0,1 0-1 0 0,0 0 0 0 0,-1 1 0 0 0,-2-3 0 0 0,-5-1 14 0 0,-1 0 1 0 0,1 1-1 0 0,-1 0 0 0 0,-16-3 1 0 0,18 6-53 0 0,0 0 1 0 0,0 1 0 0 0,0 0 0 0 0,0 0 0 0 0,0 1 0 0 0,0 1 0 0 0,0-1 0 0 0,0 1 0 0 0,0 1 0 0 0,0 0 0 0 0,1 0 0 0 0,0 1 0 0 0,-1-1-1 0 0,1 2 1 0 0,0-1 0 0 0,1 1 0 0 0,-1 1 0 0 0,-7 7 0 0 0,9-9 12 0 0,1 1 0 0 0,-1 0 0 0 0,1 0 0 0 0,0 0 1 0 0,0 1-1 0 0,1-1 0 0 0,0 1 0 0 0,0 1 0 0 0,0-1 0 0 0,1 0 0 0 0,0 1 0 0 0,0 0 0 0 0,0-1 0 0 0,1 1 1 0 0,0 0-1 0 0,1 0 0 0 0,-1 1 0 0 0,1-1 0 0 0,1 0 0 0 0,-1 0 0 0 0,1 1 0 0 0,1-1 0 0 0,0 8 1 0 0,0-11-54 0 0,0 0 1 0 0,0 0 0 0 0,0 0-1 0 0,1 0 1 0 0,-1 0 0 0 0,1-1-1 0 0,0 1 1 0 0,0 0 0 0 0,0-1-1 0 0,0 0 1 0 0,1 1 0 0 0,-1-1-1 0 0,1 0 1 0 0,0 0 0 0 0,0-1-1 0 0,0 1 1 0 0,0 0 0 0 0,1-1-1 0 0,-1 0 1 0 0,1 0 0 0 0,-1 0-1 0 0,1 0 1 0 0,0 0 0 0 0,0-1-1 0 0,0 0 1 0 0,0 0 0 0 0,0 0-1 0 0,0 0 1 0 0,0-1 0 0 0,0 1-1 0 0,0-1 1 0 0,0 0 0 0 0,5-1-1 0 0,0 1-25 0 0,-1-2 0 0 0,1 1 0 0 0,-1-2 0 0 0,1 1 0 0 0,-1-1 0 0 0,0 0 0 0 0,0 0-1 0 0,0-1 1 0 0,-1 0 0 0 0,1-1 0 0 0,-1 0 0 0 0,0 0 0 0 0,0 0 0 0 0,9-11 0 0 0,2-8-67 0 0,-16 20 68 0 0,1 0 1 0 0,0 0-1 0 0,0 0 1 0 0,0 0-1 0 0,0 1 0 0 0,1-1 1 0 0,-1 1-1 0 0,8-5 1 0 0,-11 8 4 0 0,0 0-1 0 0,1 1 1 0 0,-1-1 0 0 0,0 0 0 0 0,1 0 0 0 0,-1 1 0 0 0,0-1 0 0 0,1 0-1 0 0,-1 1 1 0 0,0-1 0 0 0,0 0 0 0 0,1 1 0 0 0,-1-1 0 0 0,0 1-1 0 0,0-1 1 0 0,0 0 0 0 0,1 1 0 0 0,-1-1 0 0 0,0 1 0 0 0,0-1 0 0 0,0 1-1 0 0,0-1 1 0 0,0 0 0 0 0,0 1 0 0 0,0-1 0 0 0,0 1 0 0 0,0-1 0 0 0,0 1-1 0 0,0-1 1 0 0,-1 1 0 0 0,2 21 59 0 0,-1-20-52 0 0,5 181 297 0 0,-1 81 303 0 0,-5-261-604 0 0,1 7 46 0 0,0 0-1 0 0,-1 0 1 0 0,-1 0 0 0 0,0 0 0 0 0,-3 11-1 0 0,4-20-38 0 0,0 1 0 0 0,1 0-1 0 0,-1 0 1 0 0,0 0 0 0 0,0-1-1 0 0,0 1 1 0 0,0 0 0 0 0,-1-1-1 0 0,1 1 1 0 0,0-1 0 0 0,-1 1 0 0 0,1-1-1 0 0,-1 0 1 0 0,1 1 0 0 0,-1-1-1 0 0,1 0 1 0 0,-1 0 0 0 0,0 0-1 0 0,0-1 1 0 0,0 1 0 0 0,1 0-1 0 0,-1-1 1 0 0,0 1 0 0 0,0-1 0 0 0,0 1-1 0 0,0-1 1 0 0,0 0 0 0 0,0 0-1 0 0,0 0 1 0 0,0 0 0 0 0,0 0-1 0 0,-3-1 1 0 0,-7-1-50 0 0,0-1 1 0 0,0-1-1 0 0,1 0 0 0 0,0-1 1 0 0,-1 0-1 0 0,1 0 0 0 0,1-2 1 0 0,-1 1-1 0 0,1-1 0 0 0,1 0 1 0 0,-1-1-1 0 0,-14-16 0 0 0,9 8-336 0 0,1-1 0 0 0,0 0-1 0 0,1-1 1 0 0,1-1 0 0 0,1 0-1 0 0,-11-24 1 0 0,20 37 82 0 0,0 1 0 0 0,0-1 0 0 0,0 0 1 0 0,1 0-1 0 0,0 0 0 0 0,0 0 0 0 0,0 0 0 0 0,1 0 0 0 0,0 0 0 0 0,0 0 0 0 0,1 0 0 0 0,-1 0 1 0 0,1 1-1 0 0,0-1 0 0 0,1 0 0 0 0,0 0 0 0 0,0 0 0 0 0,0 1 0 0 0,0-1 0 0 0,1 1 0 0 0,5-8 0 0 0,4-4-1622 0 0,2 1-1 0 0,0 0 1 0 0,0 0-1 0 0,28-22 1 0 0,-20 20-344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4.0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19 124 6553 0 0,'-2'2'486'0'0,"0"1"0"0"0,1 0-1 0 0,-1-1 1 0 0,1 1 0 0 0,0 0 0 0 0,-1 0-1 0 0,1 0 1 0 0,0 0 0 0 0,1 0-1 0 0,-1 0 1 0 0,1 0 0 0 0,-1 0-1 0 0,1 0 1 0 0,0 0 0 0 0,0 0 0 0 0,0 0-1 0 0,0 0 1 0 0,1 0 0 0 0,-1 0-1 0 0,1 0 1 0 0,0 0 0 0 0,0 0-1 0 0,1 4 1 0 0,0-4-351 0 0,0 0 0 0 0,1 0 0 0 0,-1-1 0 0 0,0 1 0 0 0,1 0 0 0 0,-1-1 0 0 0,1 1-1 0 0,0-1 1 0 0,0 0 0 0 0,0 0 0 0 0,0 0 0 0 0,0-1 0 0 0,1 1 0 0 0,-1-1 0 0 0,0 1 0 0 0,1-1 0 0 0,-1 0 0 0 0,1 0 0 0 0,4 0-1 0 0,6 1-73 0 0,1-1 0 0 0,0-1 0 0 0,0 0 0 0 0,0-1 0 0 0,0 0 0 0 0,0-2 0 0 0,20-4 0 0 0,-24 4-71 0 0,0 0 1 0 0,-1-1-1 0 0,0 0 0 0 0,0 0 1 0 0,0-1-1 0 0,-1-1 0 0 0,1 0 1 0 0,-1 0-1 0 0,0 0 1 0 0,13-14-1 0 0,-20 18 1 0 0,-1 1 1 0 0,1-1-1 0 0,0 0 0 0 0,-1 0 1 0 0,1 0-1 0 0,-1 0 0 0 0,0 0 1 0 0,0-1-1 0 0,0 1 0 0 0,0 0 0 0 0,0-1 1 0 0,0 1-1 0 0,-1 0 0 0 0,1-1 1 0 0,-1 1-1 0 0,0-1 0 0 0,1 1 1 0 0,-1-1-1 0 0,0 1 0 0 0,-1-5 1 0 0,0 4-41 0 0,0-1 0 0 0,-1 1 0 0 0,1 0 0 0 0,-1 1 0 0 0,1-1 0 0 0,-1 0 0 0 0,0 0 1 0 0,0 1-1 0 0,-1-1 0 0 0,1 1 0 0 0,0-1 0 0 0,-1 1 0 0 0,-4-3 0 0 0,-8-5-259 0 0,0 1 0 0 0,-1 1 0 0 0,0 1 0 0 0,-25-9 0 0 0,39 15 289 0 0,-8-3-78 0 0,-1 1 0 0 0,1 0 0 0 0,-1 0 1 0 0,0 1-1 0 0,0 0 0 0 0,0 1 0 0 0,0 0 0 0 0,-22 2 0 0 0,29 0 150 0 0,-1 0 0 0 0,1 0 0 0 0,0 0 0 0 0,0 0 0 0 0,0 1 0 0 0,0-1 0 0 0,0 1 0 0 0,0 0 1 0 0,1 0-1 0 0,-1 1 0 0 0,1-1 0 0 0,-1 1 0 0 0,1 0 0 0 0,0-1 0 0 0,0 2 0 0 0,0-1 0 0 0,0 0 0 0 0,1 0 0 0 0,-1 1 0 0 0,1 0 0 0 0,0-1 0 0 0,0 1 0 0 0,0 0 0 0 0,1 0 0 0 0,-1 0 0 0 0,0 4 0 0 0,-2 7 287 0 0,1 0 0 0 0,1 0 1 0 0,1 0-1 0 0,0 0 0 0 0,0 0 0 0 0,2 0 0 0 0,0 0 1 0 0,6 30-1 0 0,-3-26-91 0 0,1 0 1 0 0,1-1 0 0 0,0 0-1 0 0,2 0 1 0 0,0-1 0 0 0,17 28-1 0 0,-20-37-203 0 0,1 0-1 0 0,1 0 1 0 0,-1-1-1 0 0,1 1 0 0 0,0-2 1 0 0,1 1-1 0 0,0-1 1 0 0,0 0-1 0 0,0 0 1 0 0,1-1-1 0 0,-1 0 1 0 0,1-1-1 0 0,0 0 1 0 0,1 0-1 0 0,16 3 0 0 0,-17-5-182 0 0,0-1-1 0 0,-1 0 1 0 0,1 0-1 0 0,0-1 1 0 0,0-1-1 0 0,0 1 1 0 0,0-1-1 0 0,0-1 1 0 0,-1 0-1 0 0,1 0 1 0 0,0-1-1 0 0,-1 0 0 0 0,0 0 1 0 0,0-1-1 0 0,0 0 1 0 0,0 0-1 0 0,14-11 1 0 0,-7 2-1842 0 0,0 0 1 0 0,-1-1 0 0 0,0-1-1 0 0,-1-1 1 0 0,-1 1 0 0 0,0-2-1 0 0,-1 0 1 0 0,12-26 0 0 0,-8 11-1670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0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198 337 7306 0 0,'1'-8'550'0'0,"0"0"1"0"0,0 0 0 0 0,1 1 0 0 0,0-1 0 0 0,0 0 0 0 0,1 1 0 0 0,6-13 0 0 0,-6 14-371 0 0,0 0 0 0 0,-1-1 0 0 0,1 1 0 0 0,-1-1 1 0 0,0 0-1 0 0,-1 0 0 0 0,0 0 0 0 0,0 0 0 0 0,0 0 1 0 0,-1 0-1 0 0,0-9 0 0 0,-3 4 107 0 0,1 0 0 0 0,-2 0 0 0 0,0 0 1 0 0,0 1-1 0 0,-12-21 0 0 0,12 24-248 0 0,0 1 0 0 0,-1 0 0 0 0,0 0 0 0 0,0 0 0 0 0,0 1 0 0 0,-1-1 0 0 0,0 1 1 0 0,0 1-1 0 0,-11-8 0 0 0,16 12-16 0 0,-1 0 0 0 0,0 0-1 0 0,0 0 1 0 0,0 0 0 0 0,1 1 0 0 0,-1-1 0 0 0,0 0 0 0 0,0 1 0 0 0,0 0 0 0 0,0-1 0 0 0,0 1-1 0 0,0 0 1 0 0,0 0 0 0 0,0 0 0 0 0,0 0 0 0 0,0 0 0 0 0,0 1 0 0 0,0-1 0 0 0,0 1 0 0 0,0-1 0 0 0,0 1-1 0 0,-2 0 1 0 0,1 2 7 0 0,0-1 0 0 0,-1 0 0 0 0,1 1-1 0 0,0 0 1 0 0,0-1 0 0 0,0 1 0 0 0,0 0-1 0 0,1 1 1 0 0,-1-1 0 0 0,-2 5 0 0 0,-3 6 38 0 0,1 1 1 0 0,0 0-1 0 0,1 0 1 0 0,-5 23-1 0 0,3-4 79 0 0,2 0 0 0 0,1 0 0 0 0,2 1 0 0 0,3 67 0 0 0,27 138 57 0 0,-17-183-213 0 0,3-1 0 0 0,27 72 0 0 0,-30-109 343 0 0,1-11-3744 0 0,-3-35-6311 0 0,-23-10 7472 0 0,8 23 238 0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4.7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186 232 3353 0 0,'-7'-39'7411'0'0,"7"35"-7136"0"0,0 0 0 0 0,0 0 0 0 0,0 0 0 0 0,-1 0 1 0 0,0 0-1 0 0,0 1 0 0 0,0-1 0 0 0,0 0 1 0 0,-1 1-1 0 0,1-1 0 0 0,-1 1 0 0 0,0-1 1 0 0,0 1-1 0 0,0 0 0 0 0,-5-6 0 0 0,3 5-196 0 0,0 0 1 0 0,0 0-1 0 0,0 1 0 0 0,0-1 0 0 0,0 1 0 0 0,-1 0 1 0 0,0 1-1 0 0,1-1 0 0 0,-1 1 0 0 0,-6-3 0 0 0,9 5 5 0 0,-1 0 0 0 0,0 0 0 0 0,1-1 0 0 0,-1 2 0 0 0,0-1-1 0 0,1 0 1 0 0,-1 0 0 0 0,1 1 0 0 0,-1-1 0 0 0,0 1 0 0 0,1 0-1 0 0,-1 0 1 0 0,1 0 0 0 0,0 0 0 0 0,-1 0 0 0 0,1 1 0 0 0,0-1-1 0 0,0 1 1 0 0,0-1 0 0 0,0 1 0 0 0,0 0 0 0 0,-4 4 0 0 0,2-1 34 0 0,-1 1 0 0 0,1 0 1 0 0,0 0-1 0 0,1 0 1 0 0,-1 0-1 0 0,1 1 1 0 0,0-1-1 0 0,1 1 0 0 0,-1 0 1 0 0,1 0-1 0 0,1 0 1 0 0,-1 0-1 0 0,0 13 1 0 0,2-15-116 0 0,0 0 1 0 0,-1 0 0 0 0,2 1 0 0 0,-1-1 0 0 0,1 0 0 0 0,-1 0 0 0 0,1 0-1 0 0,1 0 1 0 0,-1-1 0 0 0,1 1 0 0 0,0 0 0 0 0,0 0 0 0 0,0-1 0 0 0,1 1-1 0 0,-1-1 1 0 0,1 0 0 0 0,0 0 0 0 0,0 0 0 0 0,1 0 0 0 0,3 3 0 0 0,-4-5-20 0 0,-1 0 1 0 0,0-1 0 0 0,1 0 0 0 0,-1 1 0 0 0,1-1-1 0 0,-1 0 1 0 0,1 0 0 0 0,-1-1 0 0 0,1 1 0 0 0,0-1-1 0 0,-1 1 1 0 0,1-1 0 0 0,0 0 0 0 0,0 0 0 0 0,-1 0-1 0 0,1 0 1 0 0,0 0 0 0 0,0 0 0 0 0,-1-1 0 0 0,1 0 0 0 0,0 1-1 0 0,-1-1 1 0 0,1 0 0 0 0,-1 0 0 0 0,1-1 0 0 0,-1 1-1 0 0,0 0 1 0 0,1-1 0 0 0,-1 0 0 0 0,0 1 0 0 0,3-4-1 0 0,7-6-190 0 0,0-1-1 0 0,-1 0 1 0 0,0-1-1 0 0,9-15 0 0 0,-9 13-20 0 0,15-24 74 0 0,-16 24 314 0 0,0 1 1 0 0,19-22 0 0 0,-28 35-133 0 0,0 1 0 0 0,-1 0 0 0 0,1-1 1 0 0,0 1-1 0 0,0-1 0 0 0,0 1 0 0 0,0 0 0 0 0,-1 0 1 0 0,1-1-1 0 0,0 1 0 0 0,0 0 0 0 0,0 0 1 0 0,0 0-1 0 0,0 0 0 0 0,0 0 0 0 0,0 0 0 0 0,0 0 1 0 0,-1 0-1 0 0,1 0 0 0 0,0 1 0 0 0,0-1 1 0 0,0 0-1 0 0,0 1 0 0 0,0-1 0 0 0,0 1 1 0 0,28 15 477 0 0,-8-4-313 0 0,-12-9-204 0 0,0 0-1 0 0,1-1 1 0 0,0 0-1 0 0,-1-1 1 0 0,1 0-1 0 0,0 0 1 0 0,18-2-1 0 0,-24 1-34 0 0,1-1 1 0 0,-1 1-1 0 0,1-1 0 0 0,-1 0 0 0 0,1 0 0 0 0,-1-1 1 0 0,0 1-1 0 0,0-1 0 0 0,0 0 0 0 0,1 0 0 0 0,-2-1 1 0 0,1 1-1 0 0,0-1 0 0 0,0 0 0 0 0,-1 0 0 0 0,0 0 0 0 0,1 0 1 0 0,-1 0-1 0 0,3-5 0 0 0,-4 1-5 0 0,1 1 0 0 0,-1-1-1 0 0,0 0 1 0 0,-1 0 0 0 0,0 0 0 0 0,0 0-1 0 0,0 0 1 0 0,-1 0 0 0 0,0 0 0 0 0,0 0-1 0 0,-1 0 1 0 0,0 0 0 0 0,0 0 0 0 0,-3-8 0 0 0,7 31 164 0 0,-1 0 0 0 0,0 1 0 0 0,-2 22 1 0 0,5 42 446 0 0,2-34-616 0 0,5 43-122 0 0,-12-31-4085 0 0,0-58 3855 0 0,0 0 0 0 0,0 1 0 0 0,0-1 1 0 0,0 0-1 0 0,-1 0 0 0 0,1 0 0 0 0,0 1 0 0 0,-1-1 0 0 0,1 0 0 0 0,-1 0 1 0 0,0 0-1 0 0,1 0 0 0 0,-1 0 0 0 0,0 0 0 0 0,1 0 0 0 0,-1 0 0 0 0,0 0 0 0 0,0 0 1 0 0,0 0-1 0 0,0 0 0 0 0,0-1 0 0 0,0 1 0 0 0,0 0 0 0 0,-2 0 0 0 0,-12 2-1483 0 0,7-3 25 0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5.0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0 6529 0 0,'-4'3'645'0'0,"0"-1"-1"0"0,1 1 1 0 0,-1-1-1 0 0,1 1 1 0 0,0 0-1 0 0,0 0 1 0 0,0 1-1 0 0,1-1 1 0 0,-1 0-1 0 0,1 1 1 0 0,-1 0-1 0 0,-1 5 1 0 0,1-3-149 0 0,1 1 0 0 0,0-1 0 0 0,1 0 0 0 0,0 0 0 0 0,0 1 0 0 0,0-1 0 0 0,1 11 0 0 0,2 8-245 0 0,1-1 1 0 0,1 1 0 0 0,12 37-1 0 0,-2-3-46 0 0,-7-33-1446 0 0,-4-29-1715 0 0,1-13-435 0 0,12-31-3430 0 0,23-21 3665 0 0,-19 35 2717 0 0,-11 15-1084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5.4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130 0 4001 0 0,'4'94'12051'0'0,"10"45"-7827"0"0,0-4-3429 0 0,-13-131-766 0 0,-1 0 0 0 0,0 1 0 0 0,-1-1 0 0 0,1 0 0 0 0,-1 0 0 0 0,-1 7 0 0 0,2-10-28 0 0,0-1 0 0 0,0 1 0 0 0,-1 0 1 0 0,1-1-1 0 0,0 1 0 0 0,0-1 1 0 0,-1 1-1 0 0,1-1 0 0 0,0 1 0 0 0,-1-1 1 0 0,1 1-1 0 0,0-1 0 0 0,-1 1 0 0 0,1-1 1 0 0,-1 1-1 0 0,1-1 0 0 0,-1 1 0 0 0,1-1 1 0 0,-1 0-1 0 0,1 0 0 0 0,-1 1 0 0 0,1-1 1 0 0,-1 0-1 0 0,0 0 0 0 0,1 1 0 0 0,-1-1 1 0 0,1 0-1 0 0,-1 0 0 0 0,0 0 0 0 0,1 0 1 0 0,-1 0-1 0 0,0 0 0 0 0,1 0 1 0 0,-1 0-1 0 0,1 0 0 0 0,-1 0 0 0 0,0 0 1 0 0,1-1-1 0 0,-1 1 0 0 0,1 0 0 0 0,-1 0 1 0 0,0 0-1 0 0,1-1 0 0 0,-1 1 0 0 0,1 0 1 0 0,-1-1-1 0 0,1 1 0 0 0,-1-1 0 0 0,1 1 1 0 0,0 0-1 0 0,-1-1 0 0 0,-14-11-208 0 0,0 1 0 0 0,1-2-1 0 0,1 0 1 0 0,-19-23 0 0 0,27 30 133 0 0,0-1 1 0 0,0 1-1 0 0,1-2 1 0 0,0 1-1 0 0,0 0 1 0 0,1-1-1 0 0,0 1 0 0 0,0-1 1 0 0,1 0-1 0 0,0 0 1 0 0,0 0-1 0 0,-1-15 1 0 0,4 22 69 0 0,-1-1 0 0 0,1 1 1 0 0,-1-1-1 0 0,1 1 0 0 0,0-1 1 0 0,0 1-1 0 0,-1 0 0 0 0,1-1 0 0 0,0 1 1 0 0,0 0-1 0 0,0 0 0 0 0,1-1 1 0 0,-1 1-1 0 0,0 0 0 0 0,0 0 1 0 0,1 1-1 0 0,-1-1 0 0 0,0 0 0 0 0,1 0 1 0 0,-1 1-1 0 0,1-1 0 0 0,2 0 1 0 0,41-14-31 0 0,-37 13-62 0 0,76-19-2011 0 0,61-20-3634 0 0,-128 34 5969 0 0,0 0-1 0 0,-1-1 0 0 0,21-14 0 0 0,-45 36 4161 0 0,-24 49-3217 0 0,7-5-908 0 0,11-26-31 0 0,-1 1 0 0 0,-22 33 0 0 0,35-64-213 0 0,-6 11 100 0 0,8-13-117 0 0,0-1-1 0 0,1 1 1 0 0,-1 0 0 0 0,0 0-1 0 0,0 0 1 0 0,0 0-1 0 0,0 0 1 0 0,0 0 0 0 0,0 0-1 0 0,1 0 1 0 0,-1 0-1 0 0,0 0 1 0 0,0 0-1 0 0,0 0 1 0 0,0 0 0 0 0,0 0-1 0 0,0 0 1 0 0,1 0-1 0 0,-1 0 1 0 0,0 0 0 0 0,0 0-1 0 0,0 0 1 0 0,0 0-1 0 0,0 0 1 0 0,0 1 0 0 0,0-1-1 0 0,1 0 1 0 0,-1 0-1 0 0,0 0 1 0 0,0 0-1 0 0,0 0 1 0 0,0 0 0 0 0,0 0-1 0 0,0 0 1 0 0,0 0-1 0 0,0 0 1 0 0,0 1 0 0 0,0-1-1 0 0,0 0 1 0 0,0 0-1 0 0,1 0 1 0 0,-1 0-1 0 0,0 0 1 0 0,0 0 0 0 0,0 1-1 0 0,0-1 1 0 0,0 0-1 0 0,0 0 1 0 0,0 0 0 0 0,0 0-1 0 0,0 0 1 0 0,0 1-1 0 0,4-6-91 0 0,0 0-1 0 0,0 1 0 0 0,0-2 0 0 0,-1 1 0 0 0,1 0 1 0 0,-1-1-1 0 0,3-8 0 0 0,-1 5-165 0 0,15-33-1028 0 0,-7 16 606 0 0,17-28 0 0 0,-26 47 681 0 0,1 1 0 0 0,-1-1 1 0 0,1 1-1 0 0,1 1 1 0 0,-1-1-1 0 0,1 1 0 0 0,0 0 1 0 0,0 0-1 0 0,8-4 1 0 0,-13 8 30 0 0,1 1 0 0 0,-1-1 0 0 0,0 1 0 0 0,1-1 1 0 0,-1 1-1 0 0,1 0 0 0 0,-1 0 0 0 0,0 0 0 0 0,1-1 1 0 0,-1 1-1 0 0,1 1 0 0 0,-1-1 0 0 0,0 0 1 0 0,1 0-1 0 0,-1 0 0 0 0,1 1 0 0 0,-1-1 0 0 0,0 1 1 0 0,1-1-1 0 0,-1 1 0 0 0,0 0 0 0 0,0-1 0 0 0,0 1 1 0 0,1 0-1 0 0,-1 0 0 0 0,0 0 0 0 0,0 0 0 0 0,0 0 1 0 0,0 0-1 0 0,0 0 0 0 0,0 0 0 0 0,1 2 0 0 0,4 5 261 0 0,-1 1 0 0 0,1 0 0 0 0,5 14 0 0 0,-5-11-118 0 0,10 24 117 0 0,-14-28-311 0 0,1-1 1 0 0,0 0-1 0 0,0 0 1 0 0,0 0-1 0 0,1 0 1 0 0,0-1-1 0 0,1 1 1 0 0,-1-1-1 0 0,12 10 1 0 0,-16-16-58 0 0,0 1 1 0 0,0-1-1 0 0,0 0 1 0 0,0 0-1 0 0,0 0 1 0 0,1 0 0 0 0,-1 0-1 0 0,0 0 1 0 0,0 0-1 0 0,0 0 1 0 0,0 0 0 0 0,1 0-1 0 0,-1 0 1 0 0,0 0-1 0 0,0 0 1 0 0,0 0-1 0 0,0 0 1 0 0,1 0 0 0 0,-1 0-1 0 0,0 0 1 0 0,0 0-1 0 0,0 0 1 0 0,0 0 0 0 0,1 0-1 0 0,-1 0 1 0 0,0 0-1 0 0,0 0 1 0 0,0 0-1 0 0,0 0 1 0 0,0 0 0 0 0,1 0-1 0 0,-1-1 1 0 0,0 1-1 0 0,0 0 1 0 0,0 0 0 0 0,0 0-1 0 0,0 0 1 0 0,0 0-1 0 0,0 0 1 0 0,1-1-1 0 0,-1 1 1 0 0,0 0 0 0 0,0 0-1 0 0,0 0 1 0 0,0 0-1 0 0,0-1 1 0 0,3-12-3015 0 0,-2-17-1631 0 0,-1 29 4366 0 0,-1-63-3736 0 0,1 39 2374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5.7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168 3 6289 0 0,'-1'0'343'0'0,"-1"0"0"0"0,1 0 0 0 0,-1 1-1 0 0,1-1 1 0 0,0 0 0 0 0,-1 1-1 0 0,1-1 1 0 0,0 1 0 0 0,-1-1 0 0 0,1 1-1 0 0,0-1 1 0 0,-1 1 0 0 0,1 0 0 0 0,0 0-1 0 0,0 0 1 0 0,0 0 0 0 0,0-1-1 0 0,0 2 1 0 0,0-1 0 0 0,-1 2 0 0 0,0 0-62 0 0,0 0 0 0 0,0 1 1 0 0,1-1-1 0 0,-1 0 1 0 0,1 1-1 0 0,0 0 1 0 0,0-1-1 0 0,0 5 1 0 0,-1 2-34 0 0,1 1 1 0 0,1 0 0 0 0,0 0-1 0 0,0-1 1 0 0,3 12 0 0 0,-3-19-194 0 0,0 0 1 0 0,1-1 0 0 0,-1 1 0 0 0,1 0-1 0 0,0 0 1 0 0,0-1 0 0 0,0 1 0 0 0,0-1-1 0 0,0 1 1 0 0,0-1 0 0 0,1 1 0 0 0,0-1-1 0 0,-1 0 1 0 0,1 1 0 0 0,0-1 0 0 0,0 0-1 0 0,0 0 1 0 0,0 0 0 0 0,0-1-1 0 0,0 1 1 0 0,1-1 0 0 0,-1 1 0 0 0,1-1-1 0 0,-1 0 1 0 0,1 1 0 0 0,2 0 0 0 0,0-2-22 0 0,-1 1 0 0 0,0-1-1 0 0,0 0 1 0 0,1 0 0 0 0,-1 0 0 0 0,0-1 0 0 0,1 0 0 0 0,-1 1 0 0 0,0-2 0 0 0,0 1 0 0 0,0 0 0 0 0,0-1 0 0 0,0 0 0 0 0,0 1 0 0 0,0-2 0 0 0,4-2 0 0 0,1-1-24 0 0,-1 0 1 0 0,0-1 0 0 0,0 0 0 0 0,-1-1 0 0 0,12-14 0 0 0,-15 18-7 0 0,-1-1-1 0 0,0 0 1 0 0,0 0 0 0 0,0 0 0 0 0,0 0 0 0 0,-1 0-1 0 0,0-1 1 0 0,0 1 0 0 0,-1 0 0 0 0,1-1 0 0 0,-1 0-1 0 0,0-6 1 0 0,-1 10-16 0 0,0 1 0 0 0,0-1 0 0 0,0 1 0 0 0,0 0 0 0 0,0-1 0 0 0,-1 1 0 0 0,1-1 0 0 0,0 1 0 0 0,-1 0 1 0 0,1-1-1 0 0,-1 1 0 0 0,0 0 0 0 0,1-1 0 0 0,-1 1 0 0 0,0 0 0 0 0,0 0 0 0 0,0 0 0 0 0,0-1 0 0 0,0 1 0 0 0,0 0 0 0 0,0 0 0 0 0,-2-1 0 0 0,0 1-47 0 0,0 0 1 0 0,1-1-1 0 0,-1 1 0 0 0,0 1 1 0 0,0-1-1 0 0,0 0 1 0 0,0 1-1 0 0,0-1 0 0 0,0 1 1 0 0,-4 0-1 0 0,-7 1-269 0 0,0 1 0 0 0,1 0 0 0 0,-23 7 0 0 0,-25 11-2480 0 0,32-8-1219 0 0,-1 1 0 0 0,-46 30 0 0 0,63-35 2128 0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6.1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1 5185 0 0,'-5'4'1499'0'0,"1"0"-262"0"0,-1 1 1 0 0,1-1-1 0 0,0 1 0 0 0,0 0 0 0 0,-3 5 1 0 0,7-9-1119 0 0,0-1 0 0 0,0 1 0 0 0,-1 0 1 0 0,1-1-1 0 0,0 1 0 0 0,0-1 1 0 0,-1 1-1 0 0,1 0 0 0 0,0-1 0 0 0,0 1 1 0 0,0-1-1 0 0,0 1 0 0 0,0 0 1 0 0,0-1-1 0 0,0 1 0 0 0,0 0 1 0 0,0-1-1 0 0,1 1 0 0 0,-1-1 0 0 0,0 1 1 0 0,0 0-1 0 0,1 0 0 0 0,0 0-28 0 0,0 0 1 0 0,0 0-1 0 0,0-1 0 0 0,-1 1 0 0 0,1 0 0 0 0,1-1 0 0 0,-1 1 0 0 0,0-1 1 0 0,0 1-1 0 0,0-1 0 0 0,0 0 0 0 0,0 1 0 0 0,0-1 0 0 0,1 0 0 0 0,-1 0 1 0 0,0 0-1 0 0,2 0 0 0 0,43 2 523 0 0,85-8-1 0 0,-11 0-598 0 0,-102 6-57 0 0,13 0-311 0 0,54-6 1 0 0,-85 6 222 0 0,0 0 1 0 0,0 0-1 0 0,0 0 1 0 0,1 0 0 0 0,-1 0-1 0 0,0 0 1 0 0,0 0-1 0 0,0 0 1 0 0,0 0-1 0 0,1 0 1 0 0,-1 0 0 0 0,0 0-1 0 0,0 0 1 0 0,0 0-1 0 0,0-1 1 0 0,2-1-2201 0 0,-2 2 2201 0 0,0-1-1 0 0,0 1 1 0 0,0 0-1 0 0,0 0 1 0 0,0 0 0 0 0,0 0-1 0 0,0-1 1 0 0,0 1-1 0 0,0 0 1 0 0,0 0-1 0 0,0 0 1 0 0,0-1 0 0 0,0 1-1 0 0,0 0 1 0 0,0 0-1 0 0,0 0 1 0 0,-1 0-1 0 0,1 0 1 0 0,-2-2-1812 0 0,-13-9-4839 0 0,10 7 5102 0 0,-1-1 134 0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6.54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0 5713 0 0,'-2'2'408'0'0,"1"-1"-1"0"0,0 1 1 0 0,0-1 0 0 0,0 1-1 0 0,0 0 1 0 0,0 0-1 0 0,0 0 1 0 0,1-1 0 0 0,-1 1-1 0 0,1 0 1 0 0,-1 0-1 0 0,1 0 1 0 0,-1 0 0 0 0,1 3-1 0 0,1-4-299 0 0,-1 0 0 0 0,1 0-1 0 0,0 0 1 0 0,0 0 0 0 0,0 0 0 0 0,-1 0-1 0 0,1 0 1 0 0,0 0 0 0 0,0-1 0 0 0,0 1-1 0 0,0 0 1 0 0,0-1 0 0 0,1 1-1 0 0,-1-1 1 0 0,0 1 0 0 0,0-1 0 0 0,0 1-1 0 0,0-1 1 0 0,1 0 0 0 0,-1 1 0 0 0,0-1-1 0 0,0 0 1 0 0,1 0 0 0 0,1 0-1 0 0,21 1 267 0 0,-1 0 0 0 0,0-2-1 0 0,0-1 1 0 0,32-6 0 0 0,20-1-59 0 0,-56 7-219 0 0,3 0 52 0 0,-1 1-1 0 0,1 1 1 0 0,33 3-1 0 0,-55-3-144 0 0,0 0 0 0 0,0 0 0 0 0,0 0 0 0 0,1 0 0 0 0,-1 0 0 0 0,0 1 0 0 0,0-1 0 0 0,1 0 0 0 0,-1 0 0 0 0,0 0 0 0 0,0 0 0 0 0,0 0 0 0 0,1 0 0 0 0,-1 0 0 0 0,0 0-1 0 0,0 0 1 0 0,0 1 0 0 0,1-1 0 0 0,-1 0 0 0 0,0 0 0 0 0,0 0 0 0 0,0 0 0 0 0,0 1 0 0 0,0-1 0 0 0,1 0 0 0 0,-1 0 0 0 0,0 0 0 0 0,0 0 0 0 0,0 1 0 0 0,0-1 0 0 0,0 0 0 0 0,0 0-1 0 0,0 1 1 0 0,0-1 0 0 0,0 0 0 0 0,0 0 0 0 0,0 0 0 0 0,0 1 0 0 0,0-1 0 0 0,-6 11-2 0 0,-22 13-105 0 0,20-17 120 0 0,-38 34 79 0 0,32-30 166 0 0,0 1 1 0 0,-18 22 0 0 0,28-29-92 0 0,0 1-1 0 0,0 0 1 0 0,0 0 0 0 0,1 0 0 0 0,0 1 0 0 0,0-1 0 0 0,0 1 0 0 0,1 0 0 0 0,0-1 0 0 0,-1 9 0 0 0,3-12-129 0 0,0-1-1 0 0,0 1 1 0 0,0-1 0 0 0,0 1 0 0 0,0-1 0 0 0,0 0 0 0 0,1 1 0 0 0,-1-1 0 0 0,1 1 0 0 0,0-1-1 0 0,0 0 1 0 0,0 0 0 0 0,0 1 0 0 0,0-1 0 0 0,0 0 0 0 0,0 0 0 0 0,1 0 0 0 0,-1 0 0 0 0,1 0 0 0 0,-1 0-1 0 0,1-1 1 0 0,0 1 0 0 0,0 0 0 0 0,0-1 0 0 0,0 0 0 0 0,0 1 0 0 0,0-1 0 0 0,0 0 0 0 0,0 0 0 0 0,1 0-1 0 0,-1 0 1 0 0,0 0 0 0 0,1-1 0 0 0,3 1 0 0 0,2 1-18 0 0,-1 0 0 0 0,1-1 0 0 0,0 0 0 0 0,0 0 0 0 0,0-1 0 0 0,0 0 0 0 0,0-1 0 0 0,0 0 0 0 0,11-2 0 0 0,-7-1-325 0 0,0 0 0 0 0,0-1-1 0 0,-1-1 1 0 0,1 0 0 0 0,-1 0-1 0 0,0-1 1 0 0,-1-1-1 0 0,0 0 1 0 0,17-17 0 0 0,-18 16-1172 0 0,0-1-1 0 0,-1-1 1 0 0,13-21 0 0 0,-16 23-221 0 0,-1 0-1 0 0,1-1 1 0 0,-2 1-1 0 0,1-1 0 0 0,1-13 1 0 0,-3 9-275 0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7.4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 86 8114 0 0,'-19'3'4870'0'0,"19"-3"-4816"0"0,0 1-1 0 0,0-1 1 0 0,0 0 0 0 0,0 0 0 0 0,0 0 0 0 0,0 0 0 0 0,0 1-1 0 0,0-1 1 0 0,0 0 0 0 0,0 0 0 0 0,-1 0 0 0 0,1 1 0 0 0,0-1-1 0 0,0 0 1 0 0,0 0 0 0 0,0 0 0 0 0,1 1 0 0 0,-1-1 0 0 0,0 0-1 0 0,0 0 1 0 0,0 0 0 0 0,0 0 0 0 0,0 1 0 0 0,0-1 0 0 0,0 0-1 0 0,0 0 1 0 0,0 0 0 0 0,0 0 0 0 0,0 1 0 0 0,1-1 0 0 0,-1 0-1 0 0,0 0 1 0 0,0 0 0 0 0,0 0 0 0 0,0 0 0 0 0,0 1-1 0 0,1-1 1 0 0,-1 0 0 0 0,0 0 0 0 0,0 0 0 0 0,0 0 0 0 0,0 0-1 0 0,1 0 1 0 0,-1 0 0 0 0,3 2 99 0 0,0 0 0 0 0,0-1 0 0 0,1 0 0 0 0,-1 0 0 0 0,0 1 0 0 0,0-2-1 0 0,1 1 1 0 0,4 0 0 0 0,19 1-359 0 0,0-1 1 0 0,-1-2-1 0 0,1 0 0 0 0,-1-2 0 0 0,1-1 0 0 0,-1-1 0 0 0,0-1 1 0 0,33-14-1 0 0,-58 21 178 0 0,-1-1 1 0 0,0 0-1 0 0,1 0 1 0 0,-1 0-1 0 0,0 0 1 0 0,0-1-1 0 0,1 1 1 0 0,-1 0-1 0 0,0 0 1 0 0,1 0-1 0 0,-1 0 1 0 0,0 0-1 0 0,1 0 1 0 0,-1 0-1 0 0,0 0 1 0 0,0-1-1 0 0,1 1 1 0 0,-1 0-1 0 0,0 0 1 0 0,0 0-1 0 0,0-1 1 0 0,1 1-1 0 0,-1 0 1 0 0,0 0-1 0 0,0-1 1 0 0,0 1-1 0 0,1 0 1 0 0,-1 0-1 0 0,0-1 1 0 0,0 1-1 0 0,0 0 1 0 0,0-1-1 0 0,0 1 1 0 0,0 0-1 0 0,0 0 1 0 0,0-1-1 0 0,0 1 1 0 0,0-1-1 0 0,-13-2-455 0 0,-21 4 182 0 0,17 2 324 0 0,1 0-1 0 0,0 0 0 0 0,-1 2 1 0 0,1 0-1 0 0,1 1 0 0 0,-30 16 1 0 0,40-19 43 0 0,0 0 0 0 0,0 0 0 0 0,1 1 0 0 0,-1-1 1 0 0,1 1-1 0 0,0 0 0 0 0,0 1 0 0 0,0-1 0 0 0,1 1 1 0 0,0-1-1 0 0,-1 1 0 0 0,2 0 0 0 0,-1 0 0 0 0,1 1 1 0 0,-1-1-1 0 0,1 0 0 0 0,1 1 0 0 0,-1-1 0 0 0,1 1 1 0 0,0 0-1 0 0,0 0 0 0 0,1-1 0 0 0,0 1 0 0 0,0 6 1 0 0,1-3 15 0 0,0 1 1 0 0,1-1 0 0 0,1 0 0 0 0,-1 0 0 0 0,1 0 0 0 0,1 0 0 0 0,-1 0 0 0 0,2-1 0 0 0,-1 0 0 0 0,1 0 0 0 0,8 11 0 0 0,-11-17-116 0 0,-1 0 0 0 0,1 1 0 0 0,0-1 0 0 0,0 0 0 0 0,0 0 0 0 0,0-1 0 0 0,0 1 0 0 0,0 0 0 0 0,1-1 0 0 0,-1 1 0 0 0,1-1 0 0 0,-1 0 0 0 0,1 0 0 0 0,-1 0 0 0 0,1 0 0 0 0,0 0 0 0 0,-1 0 0 0 0,1-1 0 0 0,0 1 0 0 0,0-1 0 0 0,-1 0 0 0 0,1 0 0 0 0,0 0 0 0 0,0 0 0 0 0,-1-1 0 0 0,1 1 0 0 0,0-1 0 0 0,0 1 0 0 0,-1-1 1 0 0,1 0-1 0 0,0 0 0 0 0,-1 0 0 0 0,1 0 0 0 0,-1-1 0 0 0,0 1 0 0 0,1-1 0 0 0,-1 1 0 0 0,0-1 0 0 0,0 0 0 0 0,0 0 0 0 0,0 0 0 0 0,2-3 0 0 0,1-1-263 0 0,0 0-1 0 0,0 0 1 0 0,-1-1 0 0 0,1 1 0 0 0,-2-1 0 0 0,1 0-1 0 0,-1 0 1 0 0,0-1 0 0 0,0 1 0 0 0,-1-1 0 0 0,0 1-1 0 0,0-1 1 0 0,-1 0 0 0 0,1-13 0 0 0,-2-6 348 0 0,0 0 0 0 0,-9-49 1 0 0,9 75 24 0 0,0 0 0 0 0,0 1 0 0 0,0-1 0 0 0,0 1 0 0 0,0-1 1 0 0,0 1-1 0 0,0-1 0 0 0,0 1 0 0 0,0-1 0 0 0,0 0 1 0 0,1 1-1 0 0,-1-1 0 0 0,0 1 0 0 0,0-1 0 0 0,0 1 1 0 0,1-1-1 0 0,-1 1 0 0 0,0-1 0 0 0,1 1 0 0 0,-1 0 0 0 0,1-1 1 0 0,-1 1-1 0 0,0-1 0 0 0,1 1 0 0 0,-1 0 0 0 0,1-1 1 0 0,-1 1-1 0 0,1 0 0 0 0,-1 0 0 0 0,1-1 0 0 0,-1 1 0 0 0,1 0 1 0 0,-1 0-1 0 0,1 0 0 0 0,-1-1 0 0 0,1 1 0 0 0,-1 0 1 0 0,1 0-1 0 0,0 0 0 0 0,-1 0 0 0 0,1 0 0 0 0,-1 0 1 0 0,1 0-1 0 0,-1 1 0 0 0,1-1 0 0 0,0 0 0 0 0,0 0 0 0 0,38 9 1492 0 0,-20-3-1265 0 0,-10-5-208 0 0,35 2 29 0 0,-43-3-128 0 0,0 0-1 0 0,0 0 0 0 0,0 0 1 0 0,0 0-1 0 0,0 0 1 0 0,0 0-1 0 0,0 0 1 0 0,0 0-1 0 0,0 0 1 0 0,0 0-1 0 0,0-1 1 0 0,0 1-1 0 0,0 0 1 0 0,0-1-1 0 0,0 1 1 0 0,0-1-1 0 0,0 1 1 0 0,-1-1-1 0 0,1 1 0 0 0,0-1 1 0 0,0 1-1 0 0,0-1 1 0 0,-1 0-1 0 0,1 0 1 0 0,0 1-1 0 0,-1-1 1 0 0,1 0-1 0 0,-1 0 1 0 0,1 0-1 0 0,-1 0 1 0 0,1 0-1 0 0,-1 1 1 0 0,1-3-1 0 0,-1 1-20 0 0,0 1 1 0 0,0 0-1 0 0,0 0 0 0 0,0-1 1 0 0,0 1-1 0 0,-1 0 1 0 0,1-1-1 0 0,0 1 0 0 0,-1 0 1 0 0,1 0-1 0 0,-1-1 0 0 0,1 1 1 0 0,-1 0-1 0 0,1 0 0 0 0,-1 0 1 0 0,0 0-1 0 0,0 0 0 0 0,0 0 1 0 0,1 0-1 0 0,-1 0 1 0 0,0 0-1 0 0,0 0 0 0 0,0 0 1 0 0,-1 0-1 0 0,1 1 0 0 0,0-1 1 0 0,0 0-1 0 0,0 1 0 0 0,0-1 1 0 0,-1 1-1 0 0,1-1 0 0 0,0 1 1 0 0,-1 0-1 0 0,1 0 1 0 0,-2-1-1 0 0,1 1 35 0 0,0 0 1 0 0,0 0-1 0 0,0 1 1 0 0,0-1-1 0 0,0 0 1 0 0,0 1-1 0 0,0-1 1 0 0,0 1-1 0 0,0 0 1 0 0,1 0-1 0 0,-1 0 1 0 0,0-1-1 0 0,0 2 1 0 0,1-1-1 0 0,-1 0 1 0 0,1 0-1 0 0,-1 0 1 0 0,1 1-1 0 0,-1-1 1 0 0,1 1-1 0 0,0-1 0 0 0,0 1 1 0 0,0-1-1 0 0,-1 3 1 0 0,-12 24 937 0 0,1 0 0 0 0,-12 41 0 0 0,22-59-768 0 0,1 1-1 0 0,-1-1 0 0 0,2 0 0 0 0,0 1 1 0 0,0-1-1 0 0,1 0 0 0 0,0 1 0 0 0,0-1 1 0 0,2 1-1 0 0,3 19 0 0 0,-4-29-166 0 0,-1 0 0 0 0,0 0-1 0 0,1 0 1 0 0,-1 0-1 0 0,1 1 1 0 0,-1-1 0 0 0,1 0-1 0 0,-1 0 1 0 0,1 0 0 0 0,0 0-1 0 0,-1 0 1 0 0,1 0-1 0 0,0-1 1 0 0,0 1 0 0 0,0 0-1 0 0,0 0 1 0 0,0-1 0 0 0,0 1-1 0 0,0 0 1 0 0,0-1 0 0 0,0 1-1 0 0,0-1 1 0 0,0 1-1 0 0,0-1 1 0 0,0 0 0 0 0,3 1-1 0 0,-2-1-4 0 0,1 0 0 0 0,0 0-1 0 0,0 0 1 0 0,0-1 0 0 0,0 0-1 0 0,-1 1 1 0 0,1-1 0 0 0,0 0-1 0 0,0 0 1 0 0,4-3-1 0 0,4-2-61 0 0,-1 0 0 0 0,0-1 0 0 0,-1 0 0 0 0,13-13 0 0 0,137-144-1409 0 0,-158 163 1444 0 0,5-5-79 0 0,0 0 1 0 0,-1-1-1 0 0,0 1 0 0 0,0-1 1 0 0,0 0-1 0 0,-1-1 0 0 0,0 1 1 0 0,6-14-1 0 0,-16 112 1841 0 0,-1-34-1413 0 0,1-15-252 0 0,-1 45-1 0 0,10-72-272 0 0,2-35-349 0 0,5-37-727 0 0,-9 51 1151 0 0,1-10-102 0 0,1 0 0 0 0,7-25 0 0 0,-9 38 232 0 0,0 0-1 0 0,0-1 1 0 0,0 1 0 0 0,0 0 0 0 0,1 0-1 0 0,0 0 1 0 0,-1 1 0 0 0,1-1-1 0 0,0 0 1 0 0,0 1 0 0 0,1-1-1 0 0,-1 1 1 0 0,0 0 0 0 0,1-1 0 0 0,0 1-1 0 0,-1 0 1 0 0,1 1 0 0 0,0-1-1 0 0,3-1 1 0 0,14 0 138 0 0,8-4 44 0 0,-25 6-186 0 0,1-1 0 0 0,-1 0 0 0 0,0 0 0 0 0,-1-1 1 0 0,1 1-1 0 0,0 0 0 0 0,-1-1 0 0 0,1 0 1 0 0,-1 0-1 0 0,0 1 0 0 0,0-1 0 0 0,0-1 1 0 0,0 1-1 0 0,0 0 0 0 0,-1 0 0 0 0,1-1 1 0 0,1-5-1 0 0,-1-2 31 0 0,0 0-1 0 0,0-1 1 0 0,-1 1 0 0 0,-1-16-1 0 0,3 13 383 0 0,5 19 342 0 0,5 24 533 0 0,-11-18-1081 0 0,17 156 1306 0 0,-17-135-1566 0 0,-2 1 1 0 0,-1-1 0 0 0,-6 41 0 0 0,3-51-363 0 0,-4 27-1018 0 0,-6-21-4787 0 0,14-27 5835 0 0,-1-1-1 0 0,1 1 0 0 0,-1 0 1 0 0,1-1-1 0 0,-1 1 0 0 0,0-1 1 0 0,1 1-1 0 0,-1-1 0 0 0,0 0 0 0 0,1 1 1 0 0,-1-1-1 0 0,0 0 0 0 0,0 1 1 0 0,1-1-1 0 0,-1 0 0 0 0,0 0 1 0 0,0 0-1 0 0,1 1 0 0 0,-1-1 0 0 0,0 0 1 0 0,0 0-1 0 0,0 0 0 0 0,1 0 1 0 0,-1-1-1 0 0,-1 1 0 0 0,-5-3-3099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8.43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179 151 4945 0 0,'-16'-4'407'0'0,"-1"1"0"0"0,-33-3 0 0 0,44 6-398 0 0,0 0-1 0 0,0 0 0 0 0,0 0 1 0 0,-1 1-1 0 0,1 0 0 0 0,0 1 1 0 0,0-1-1 0 0,0 1 1 0 0,1 0-1 0 0,-1 1 0 0 0,-8 4 1 0 0,13-6 31 0 0,0-1 1 0 0,0 1-1 0 0,0 0 1 0 0,0-1-1 0 0,0 1 1 0 0,0 0-1 0 0,0 0 1 0 0,0 0-1 0 0,0 0 1 0 0,1 0-1 0 0,-1 0 1 0 0,0 0-1 0 0,1 0 1 0 0,-1 0 0 0 0,1 0-1 0 0,-1 0 1 0 0,1 0-1 0 0,0 1 1 0 0,-1-1-1 0 0,1 0 1 0 0,0 0-1 0 0,0 0 1 0 0,0 1-1 0 0,0 1 1 0 0,0 0 74 0 0,1-1 0 0 0,-1 1 0 0 0,1 0 0 0 0,0 0 0 0 0,0-1 0 0 0,0 1 0 0 0,1 0 0 0 0,-1-1 0 0 0,1 1 0 0 0,1 2 0 0 0,5 5 346 0 0,1-1 1 0 0,-1 1-1 0 0,16 11 0 0 0,-16-14-259 0 0,48 36 625 0 0,-53-41-777 0 0,1 0-1 0 0,0 0 0 0 0,-1 0 0 0 0,1 0 1 0 0,0-1-1 0 0,0 1 0 0 0,0-1 1 0 0,0 0-1 0 0,0 0 0 0 0,0 0 0 0 0,0-1 1 0 0,1 0-1 0 0,7 0 0 0 0,-11 0-32 0 0,0-1 1 0 0,0 1-1 0 0,0-1 0 0 0,0 1 0 0 0,0-1 0 0 0,0 0 0 0 0,0 1 1 0 0,0-1-1 0 0,-1 0 0 0 0,1 0 0 0 0,0 0 0 0 0,0 0 0 0 0,-1 1 1 0 0,1-1-1 0 0,0 0 0 0 0,-1 0 0 0 0,1 0 0 0 0,-1 0 0 0 0,0 0 0 0 0,1-1 1 0 0,-1 1-1 0 0,0 0 0 0 0,1 0 0 0 0,-1 0 0 0 0,0 0 0 0 0,0 0 1 0 0,0 0-1 0 0,0 0 0 0 0,0-1 0 0 0,0 1 0 0 0,-1 0 0 0 0,1-1 1 0 0,-8-46 192 0 0,6 39-163 0 0,-4-19 67 0 0,-5-23 957 0 0,-32-94 0 0 0,40 137-387 0 0,4 10 337 0 0,12 13 129 0 0,-3-9-1029 0 0,-1-1 0 0 0,0-1-1 0 0,1 0 1 0 0,0 0 0 0 0,0 0 0 0 0,0-2 0 0 0,0 1 0 0 0,1-1 0 0 0,-1-1 0 0 0,1 0-1 0 0,-1 0 1 0 0,1-1 0 0 0,-1 0 0 0 0,1-1 0 0 0,12-2 0 0 0,5-2-159 0 0,0-1-1 0 0,0-2 1 0 0,-1 0 0 0 0,37-18 0 0 0,-50 16-1969 0 0,-26 12-7219 0 0,-21 12 3667 0 0,21-9 3604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8.7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12 252 5593 0 0,'-1'0'157'0'0,"1"0"0"0"0,-1 0-1 0 0,1 1 1 0 0,-1-1 0 0 0,1 0 0 0 0,-1 0-1 0 0,1 0 1 0 0,-1 1 0 0 0,1-1 0 0 0,-1 0-1 0 0,1 0 1 0 0,-1 1 0 0 0,1-1 0 0 0,-1 0-1 0 0,1 1 1 0 0,-1-1 0 0 0,1 1 0 0 0,0-1-1 0 0,-1 1 1 0 0,1-1 0 0 0,0 1-1 0 0,-1-1 1 0 0,1 1 0 0 0,0-1 0 0 0,0 1-1 0 0,0-1 1 0 0,-1 1 0 0 0,1-1 0 0 0,0 1-1 0 0,10 13 2630 0 0,-7-12-2402 0 0,0 1 1 0 0,1-1-1 0 0,0 0 1 0 0,0 0-1 0 0,-1 0 1 0 0,1-1-1 0 0,5 2 1 0 0,12 0-44 0 0,0-2 0 0 0,0-1-1 0 0,0 0 1 0 0,0-2 0 0 0,21-3 0 0 0,102-28-893 0 0,-141 32 667 0 0,14-4-1961 0 0,1-1 0 0 0,20-8 0 0 0,-35 12 1349 0 0,0 1 0 0 0,1-1 0 0 0,-1 0 1 0 0,0 1-1 0 0,0-1 0 0 0,0-1 0 0 0,0 1 1 0 0,0 0-1 0 0,0-1 0 0 0,-1 0 0 0 0,1 1 1 0 0,-1-1-1 0 0,0 0 0 0 0,0 0 1 0 0,0-1-1 0 0,0 1 0 0 0,0 0 0 0 0,1-5 1 0 0,-1 0-1389 0 0</inkml:trace>
  <inkml:trace contextRef="#ctx0" brushRef="#br0" timeOffset="1">405 0 2425 0 0,'7'18'6549'0'0,"-7"19"-4759"0"0,0-18-605 0 0,11 291 2135 0 0,-13-267-5124 0 0,2-41 1439 0 0,0-1 0 0 0,0 0 0 0 0,0 1 0 0 0,0-1 0 0 0,0 0 0 0 0,0 1 1 0 0,0-1-1 0 0,-1 0 0 0 0,1 0 0 0 0,-1 1 0 0 0,1-1 0 0 0,-1 0 0 0 0,1 0 0 0 0,-1 0 1 0 0,0 0-1 0 0,0 1 0 0 0,1-1 0 0 0,-1 0 0 0 0,0 0 0 0 0,0 0 0 0 0,0-1 0 0 0,0 1 1 0 0,0 0-1 0 0,0 0 0 0 0,0 0 0 0 0,0-1 0 0 0,-1 1 0 0 0,-1 0 0 0 0,-2-1-1662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9.1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40 30 5569 0 0,'-4'1'527'0'0,"1"0"-1"0"0,-1 1 1 0 0,1-1-1 0 0,0 1 1 0 0,0 0-1 0 0,-1 0 1 0 0,1 0-1 0 0,1 0 1 0 0,-1 1 0 0 0,-4 4-1 0 0,9-6-212 0 0,1-1 0 0 0,-1 1 0 0 0,1 0-1 0 0,-1-1 1 0 0,1 1 0 0 0,-1-1 0 0 0,1 0 0 0 0,0 0 0 0 0,-1 0 0 0 0,1 0-1 0 0,2-1 1 0 0,35-4 1140 0 0,65-18 0 0 0,-74 15-1274 0 0,1 1 1 0 0,0 1-1 0 0,52-2 0 0 0,-84 8-184 0 0,0 0 0 0 0,1 0 0 0 0,-1 0 0 0 0,0 0 0 0 0,1 0 1 0 0,-1 0-1 0 0,0 0 0 0 0,1-1 0 0 0,-1 1 0 0 0,0 0 0 0 0,1 0 0 0 0,-1 0 0 0 0,0 1 0 0 0,1-1 0 0 0,-1 0 0 0 0,0 0 1 0 0,1 0-1 0 0,-1 0 0 0 0,0 0 0 0 0,1 0 0 0 0,-1 0 0 0 0,0 1 0 0 0,1-1 0 0 0,-1 0 0 0 0,0 0 0 0 0,1 0 0 0 0,-1 1 1 0 0,0-1-1 0 0,0 0 0 0 0,0 0 0 0 0,1 1 0 0 0,-1-1 0 0 0,0 0 0 0 0,0 1 0 0 0,0-1 0 0 0,1 0 0 0 0,-1 0 0 0 0,0 1 1 0 0,0-1-1 0 0,0 0 0 0 0,0 1 0 0 0,0-1 0 0 0,0 0 0 0 0,0 1 0 0 0,-12 15-88 0 0,-23 11-15 0 0,-124 83 107 0 0,156-108 6 0 0,0 0 0 0 0,0 1 0 0 0,0-1 0 0 0,0 1 0 0 0,0 0 0 0 0,1 0 0 0 0,-1 0 0 0 0,1 1 0 0 0,0-1 0 0 0,0 0 0 0 0,0 1 0 0 0,0 0 0 0 0,-2 6 0 0 0,4-9 18 0 0,0 0-1 0 0,0 0 1 0 0,0 0 0 0 0,0 0 0 0 0,0 1 0 0 0,0-1 0 0 0,0 0 0 0 0,0 0 0 0 0,0 0 0 0 0,0 0 0 0 0,0 0 0 0 0,1 0 0 0 0,-1 0-1 0 0,1 1 1 0 0,-1-1 0 0 0,0 0 0 0 0,1 0 0 0 0,0 0 0 0 0,1 1 0 0 0,-1 0 55 0 0,1-1 0 0 0,-1 0 1 0 0,1 0-1 0 0,0 0 0 0 0,0 1 0 0 0,-1-2 0 0 0,1 1 1 0 0,0 0-1 0 0,0 0 0 0 0,0-1 0 0 0,0 1 0 0 0,0-1 1 0 0,0 1-1 0 0,4-1 0 0 0,14 1 119 0 0,0-1-1 0 0,-1-1 1 0 0,1 0-1 0 0,0-2 1 0 0,-1 0 0 0 0,1-1-1 0 0,-1-2 1 0 0,0 1-1 0 0,23-12 1 0 0,-24 9-566 0 0,-1 0-1 0 0,1-2 1 0 0,-2 0-1 0 0,1-1 1 0 0,21-19-1 0 0,-21 7-2711 0 0,-16 19 2052 0 0,1 0-1 0 0,-1 0 0 0 0,0 0 0 0 0,0-1 0 0 0,0 1 1 0 0,-1 0-1 0 0,0-1 0 0 0,1 1 0 0 0,-1 0 0 0 0,-1-1 1 0 0,1 1-1 0 0,-2-8 0 0 0,-2 0-1509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0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36 108 10442 0 0,'-28'-2'3634'0'0,"21"1"-3084"0"0,24 1-93 0 0,58-2-717 0 0,0-3 1 0 0,111-21-1 0 0,-126 12-4981 0 0,96-33 0 0 0,-144 42 4630 0 0,0-1-1440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9.55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1 9026 0 0,'-34'10'4668'0'0,"18"0"-3231"0"0,16-10-1369 0 0,0 1-1 0 0,0-1 1 0 0,-1 0 0 0 0,1 1-1 0 0,0-1 1 0 0,0 0 0 0 0,0 1-1 0 0,-1-1 1 0 0,1 1-1 0 0,0-1 1 0 0,0 0 0 0 0,0 1-1 0 0,0-1 1 0 0,0 1 0 0 0,0-1-1 0 0,0 0 1 0 0,0 1 0 0 0,0-1-1 0 0,0 1 1 0 0,0-1 0 0 0,0 1-1 0 0,0-1 1 0 0,0 0 0 0 0,0 1-1 0 0,0-1 1 0 0,1 1-1 0 0,-1-1 1 0 0,0 0 0 0 0,0 1-1 0 0,1-1 1 0 0,-1 1 0 0 0,1 0 42 0 0,1 0 1 0 0,-1 0 0 0 0,0-1-1 0 0,0 1 1 0 0,0 0-1 0 0,1-1 1 0 0,-1 1 0 0 0,1-1-1 0 0,-1 1 1 0 0,0-1-1 0 0,1 1 1 0 0,-1-1 0 0 0,1 0-1 0 0,-1 0 1 0 0,0 0-1 0 0,1 0 1 0 0,-1 0 0 0 0,3 0-1 0 0,29-5 423 0 0,-26 4-368 0 0,58-12 147 0 0,-47 8-299 0 0,1 1-1 0 0,0 0 0 0 0,0 2 1 0 0,0 0-1 0 0,0 1 0 0 0,29 2 1 0 0,-47-1-16 0 0,-1 0 1 0 0,0 0-1 0 0,1 1 1 0 0,-1-1-1 0 0,0 0 1 0 0,0 0-1 0 0,1 0 1 0 0,-1 0-1 0 0,0 0 1 0 0,0 0-1 0 0,0 0 1 0 0,1 1-1 0 0,-1-1 0 0 0,0 0 1 0 0,0 0-1 0 0,0 0 1 0 0,1 0-1 0 0,-1 1 1 0 0,0-1-1 0 0,0 0 1 0 0,0 0-1 0 0,0 0 1 0 0,1 1-1 0 0,-1-1 1 0 0,0 0-1 0 0,0 0 1 0 0,0 1-1 0 0,0-1 1 0 0,0 0-1 0 0,0 0 1 0 0,0 1-1 0 0,0-1 1 0 0,0 0-1 0 0,0 1 1 0 0,0-1-1 0 0,0 0 1 0 0,0 0-1 0 0,0 1 1 0 0,0-1-1 0 0,-7 16-59 0 0,-18 15-19 0 0,22-27 61 0 0,-34 38-51 0 0,-28 34 81 0 0,60-69 10 0 0,0 1 0 0 0,0 0 0 0 0,0 1 0 0 0,1-1 0 0 0,0 1 0 0 0,1 0 1 0 0,0 0-1 0 0,-2 10 0 0 0,4-17-5 0 0,1-1 1 0 0,0 1-1 0 0,-1 0 1 0 0,1 0-1 0 0,0-1 1 0 0,0 1-1 0 0,0 0 1 0 0,1 0 0 0 0,-1-1-1 0 0,0 1 1 0 0,0 0-1 0 0,1 0 1 0 0,0-1-1 0 0,-1 1 1 0 0,1 0-1 0 0,0-1 1 0 0,-1 1-1 0 0,1-1 1 0 0,0 1-1 0 0,0-1 1 0 0,0 1 0 0 0,3 2-1 0 0,-1-3 4 0 0,-1 1 1 0 0,1 0-1 0 0,0-1 0 0 0,0 1 0 0 0,0-1 0 0 0,0 0 1 0 0,0 0-1 0 0,0 0 0 0 0,0 0 0 0 0,0 0 0 0 0,6 0 1 0 0,4-1 0 0 0,0 0 0 0 0,0 0 0 0 0,0-1 0 0 0,-1-1 0 0 0,17-4 0 0 0,-3 0-131 0 0,-2-2 1 0 0,32-14-1 0 0,-6-7-1472 0 0,-45 25 772 0 0,1 0 0 0 0,-1-1 0 0 0,0 0 0 0 0,0 0-1 0 0,6-8 1 0 0,-9 10 73 0 0,0-1-1 0 0,0 1 0 0 0,-1-1 0 0 0,1 1 1 0 0,-1-1-1 0 0,0 0 0 0 0,0 0 0 0 0,0 0 1 0 0,-1 0-1 0 0,1-6 0 0 0,-3-43-2712 0 0,1 35 3258 0 0,-1 2-1545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9.9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1 4777 0 0,'-7'52'8127'0'0,"0"-6"-5404"0"0,7 1-1259 0 0,2 0-1 0 0,15 82 1 0 0,-6-52-1138 0 0,-8-55-379 0 0,1 1 0 0 0,1-1 0 0 0,10 28 0 0 0,-15-49 12 0 0,0-1 0 0 0,0 0-1 0 0,0 0 1 0 0,0 0 0 0 0,0 0 0 0 0,0 1-1 0 0,0-1 1 0 0,0 0 0 0 0,0 0-1 0 0,0 0 1 0 0,0 0 0 0 0,0 1 0 0 0,0-1-1 0 0,0 0 1 0 0,0 0 0 0 0,0 0-1 0 0,0 0 1 0 0,0 0 0 0 0,1 1 0 0 0,-1-1-1 0 0,0 0 1 0 0,0 0 0 0 0,0 0-1 0 0,0 0 1 0 0,0 0 0 0 0,0 0 0 0 0,1 0-1 0 0,-1 0 1 0 0,0 0 0 0 0,0 0-1 0 0,0 1 1 0 0,0-1 0 0 0,1 0 0 0 0,-1 0-1 0 0,0 0 1 0 0,0 0 0 0 0,0 0-1 0 0,0 0 1 0 0,1 0 0 0 0,-1 0 0 0 0,0 0-1 0 0,0 0 1 0 0,0 0 0 0 0,0 0-1 0 0,0 0 1 0 0,1-1 0 0 0,-1 1-1 0 0,6-9-2512 0 0,2-21-2100 0 0,-7 26 4034 0 0,11-42-3788 0 0,19-93 927 0 0,-27 110 1792 0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0.27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1 6561 0 0,'-1'15'6107'0'0,"-3"1"-3380"0"0,-1 18-174 0 0,5-24-2266 0 0,0 0 0 0 0,1 0-1 0 0,0 0 1 0 0,1 0 0 0 0,0 0 0 0 0,1 0 0 0 0,0-1-1 0 0,0 0 1 0 0,1 1 0 0 0,5 8 0 0 0,-7-15-243 0 0,0 0 1 0 0,0 0 0 0 0,0 0-1 0 0,0 0 1 0 0,1-1-1 0 0,-1 1 1 0 0,1-1-1 0 0,0 1 1 0 0,0-1-1 0 0,0 0 1 0 0,0 0-1 0 0,0 0 1 0 0,0-1-1 0 0,0 1 1 0 0,0-1-1 0 0,1 0 1 0 0,-1 0-1 0 0,1 0 1 0 0,-1 0-1 0 0,1 0 1 0 0,-1-1-1 0 0,1 0 1 0 0,-1 0-1 0 0,1 0 1 0 0,-1 0-1 0 0,1 0 1 0 0,0-1-1 0 0,-1 1 1 0 0,1-1-1 0 0,-1 0 1 0 0,4-1-1 0 0,15-7-205 0 0,-2 0 1 0 0,1-1-1 0 0,-1 0 0 0 0,-1-2 0 0 0,0 0 0 0 0,29-26 0 0 0,-38 26-4231 0 0,-47 15-10983 0 0,27 0 16402 0 0,-2-1-2880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0.6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0 3393 0 0,'-1'1'207'0'0,"0"0"1"0"0,0 0-1 0 0,0-1 1 0 0,0 1 0 0 0,0 0-1 0 0,0 0 1 0 0,0 0-1 0 0,0 1 1 0 0,0-1-1 0 0,1 0 1 0 0,-1 0 0 0 0,0 0-1 0 0,1 1 1 0 0,-1-1-1 0 0,1 0 1 0 0,-1 0-1 0 0,1 1 1 0 0,0-1 0 0 0,-1 0-1 0 0,1 1 1 0 0,0-1-1 0 0,0 1 1 0 0,0-1-1 0 0,0 0 1 0 0,0 1 0 0 0,0-1-1 0 0,1 0 1 0 0,-1 1-1 0 0,0-1 1 0 0,1 0-1 0 0,-1 1 1 0 0,1-1 0 0 0,-1 0-1 0 0,2 2 1 0 0,0-1 37 0 0,0 0 1 0 0,1 0 0 0 0,-1 0-1 0 0,1 0 1 0 0,0-1 0 0 0,-1 1 0 0 0,1-1-1 0 0,0 0 1 0 0,0 1 0 0 0,0-2-1 0 0,0 1 1 0 0,0 0 0 0 0,0 0-1 0 0,5 0 1 0 0,35 1 192 0 0,-1-2 1 0 0,0-1-1 0 0,1-2 0 0 0,-1-2 1 0 0,51-13-1 0 0,-78 15-512 0 0,-10 3-103 0 0,0-1-1 0 0,0 0 1 0 0,0 0 0 0 0,0 0-1 0 0,0-1 1 0 0,0 1 0 0 0,-1-1-1 0 0,1 0 1 0 0,5-4 0 0 0,-31 9-7828 0 0,-2 0 5946 0 0,-6 4 1705 0 0,1 1 0 0 0,-1 2 0 0 0,1 1 0 0 0,-34 18 0 0 0,51-22 941 0 0,1 0 1 0 0,-1 0 0 0 0,1 1-1 0 0,1 0 1 0 0,-12 13 0 0 0,15-14 199 0 0,1 0 0 0 0,0 0 0 0 0,0 0 0 0 0,0 0 0 0 0,1 1 0 0 0,1 0 0 0 0,-1 0 1 0 0,-3 14-1 0 0,6-18-565 0 0,0 0 0 0 0,1 0 0 0 0,-1 0 1 0 0,1 0-1 0 0,0 0 0 0 0,0 0 0 0 0,1 0 0 0 0,-1 0 1 0 0,1-1-1 0 0,0 1 0 0 0,0 0 0 0 0,0 0 1 0 0,1 0-1 0 0,-1-1 0 0 0,1 1 0 0 0,0-1 0 0 0,0 1 1 0 0,0-1-1 0 0,0 0 0 0 0,0 0 0 0 0,1 0 0 0 0,0 0 1 0 0,-1 0-1 0 0,1 0 0 0 0,0-1 0 0 0,1 1 1 0 0,-1-1-1 0 0,0 0 0 0 0,7 3 0 0 0,-2-1-106 0 0,0 0 1 0 0,1 0-1 0 0,-1-1 0 0 0,1 0 0 0 0,-1 0 1 0 0,1-1-1 0 0,0 0 0 0 0,0-1 0 0 0,0 0 1 0 0,0-1-1 0 0,0 1 0 0 0,11-2 0 0 0,14-6-452 0 0,0-1 0 0 0,0-2-1 0 0,-1-1 1 0 0,-1-2 0 0 0,36-19 0 0 0,-65 31 33 0 0,17-11-3131 0 0,-13 4-1464 0 0,-12-4-5913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0.9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 37 11642 0 0,'-5'-1'395'0'0,"0"1"-1"0"0,0-1 1 0 0,1 1-1 0 0,-1 0 1 0 0,0 0-1 0 0,0 1 0 0 0,-4 0 1 0 0,8-1-363 0 0,1 0 0 0 0,-1 0 0 0 0,0 0 0 0 0,1 1 0 0 0,-1-1 0 0 0,0 0 0 0 0,1 0 0 0 0,-1 1 0 0 0,1-1 0 0 0,-1 0 0 0 0,0 1 0 0 0,1-1 0 0 0,-1 0 0 0 0,1 1 0 0 0,-1-1 1 0 0,1 1-1 0 0,-1-1 0 0 0,1 1 0 0 0,0-1 0 0 0,-1 1 0 0 0,1 0 0 0 0,-1 0 0 0 0,1 0 73 0 0,0 0-1 0 0,1 0 1 0 0,-1-1 0 0 0,0 1-1 0 0,0 0 1 0 0,0 0 0 0 0,1 0-1 0 0,-1 0 1 0 0,1 0 0 0 0,-1 0 0 0 0,0-1-1 0 0,1 1 1 0 0,-1 0 0 0 0,1 0-1 0 0,0-1 1 0 0,-1 1 0 0 0,1 0 0 0 0,0-1-1 0 0,-1 1 1 0 0,1-1 0 0 0,1 2-1 0 0,2 0 35 0 0,-1 0 0 0 0,0 0-1 0 0,1 0 1 0 0,-1-1 0 0 0,1 1-1 0 0,0-1 1 0 0,0 0-1 0 0,-1 0 1 0 0,1 0 0 0 0,7 0-1 0 0,46 2-90 0 0,-32-3 21 0 0,6 1-886 0 0,0-2 1 0 0,0-1-1 0 0,45-9 0 0 0,-47 4-4275 0 0,51-17 0 0 0,-78 23 4947 0 0,0 0 0 0 0,1 0 0 0 0,-1 0 0 0 0,0 0 0 0 0,0 0 0 0 0,0-1 0 0 0,0 1 0 0 0,0 0 0 0 0,0-1-1 0 0,0 0 1 0 0,-1 1 0 0 0,1-1 0 0 0,0 0 0 0 0,-1 0 0 0 0,1 0 0 0 0,-1 0 0 0 0,0 0 0 0 0,2-3 0 0 0,-4 4 131 0 0,1 1 0 0 0,-1-1 0 0 0,1 1 0 0 0,0-1 0 0 0,-1 1 0 0 0,1 0 0 0 0,-1-1 0 0 0,0 1 0 0 0,1-1 0 0 0,-1 1 0 0 0,1 0 0 0 0,-1-1 0 0 0,0 1 0 0 0,1 0 0 0 0,-1 0 0 0 0,1 0 0 0 0,-1-1 0 0 0,0 1 0 0 0,1 0 0 0 0,-1 0 0 0 0,0 0 0 0 0,1 0 1 0 0,-1 0-1 0 0,0 0 0 0 0,1 0 0 0 0,-1 0 0 0 0,0 1 0 0 0,-1-1 0 0 0,-25 3-49 0 0,22-2 19 0 0,-15 2 22 0 0,-1 1 1 0 0,1 1 0 0 0,0 1 0 0 0,0 1 0 0 0,0 0-1 0 0,-27 16 1 0 0,27-12 1126 0 0,-1 2-1 0 0,-35 29 0 0 0,50-36-730 0 0,0 1-1 0 0,0-1 0 0 0,1 1 1 0 0,0 0-1 0 0,0 0 0 0 0,1 0 1 0 0,0 1-1 0 0,0 0 0 0 0,1-1 1 0 0,0 1-1 0 0,0 1 0 0 0,1-1 1 0 0,-3 15-1 0 0,4-17-276 0 0,0 0 0 0 0,1 0-1 0 0,0 1 1 0 0,-1-1 0 0 0,2 0 0 0 0,-1 0 0 0 0,1 1-1 0 0,0-1 1 0 0,0 0 0 0 0,1 0 0 0 0,0 0 0 0 0,0 0 0 0 0,0 0-1 0 0,1 0 1 0 0,0-1 0 0 0,0 1 0 0 0,0-1 0 0 0,1 0-1 0 0,5 7 1 0 0,-8-11-198 0 0,1 0 0 0 0,-1 0 0 0 0,0 0 0 0 0,0 0 1 0 0,1 0-1 0 0,-1 0 0 0 0,0 0 0 0 0,1 0 0 0 0,-1-1 0 0 0,1 1 0 0 0,-1-1 0 0 0,1 1 0 0 0,0-1 0 0 0,-1 1 0 0 0,1-1 0 0 0,-1 0 1 0 0,1 0-1 0 0,0 0 0 0 0,-1 0 0 0 0,1 0 0 0 0,0 0 0 0 0,-1 0 0 0 0,1 0 0 0 0,-1-1 0 0 0,1 1 0 0 0,0-1 0 0 0,-1 1 0 0 0,1-1 1 0 0,-1 1-1 0 0,1-1 0 0 0,-1 0 0 0 0,0 0 0 0 0,1 0 0 0 0,-1 0 0 0 0,0 0 0 0 0,0 0 0 0 0,1 0 0 0 0,-1 0 0 0 0,0-1 0 0 0,0 1 1 0 0,1-3-1 0 0,7-8-1528 0 0,-1 0 0 0 0,0 0 0 0 0,11-25 1 0 0,-10 19 1830 0 0,2-2-1963 0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1.36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290 1 4265 0 0,'-10'10'1027'0'0,"1"1"1"0"0,1 1 0 0 0,0-1-1 0 0,1 1 1 0 0,0 0-1 0 0,-8 19 1 0 0,-25 83 2606 0 0,33-94-2821 0 0,1 0-535 0 0,1-1 0 0 0,0 1 0 0 0,2-1 0 0 0,0 1 0 0 0,1 0 0 0 0,1 0 0 0 0,1 0 0 0 0,3 28 0 0 0,-7-46-83 0 0,-8-7-129 0 0,-26-15-152 0 0,4 2-7 0 0,28 15 108 0 0,0 1 0 0 0,1 0 0 0 0,-1 0 0 0 0,0 0 0 0 0,0 0 0 0 0,0 1 0 0 0,0 0 0 0 0,0 1 0 0 0,-9-1 0 0 0,15 1-12 0 0,0 0 0 0 0,0 0 1 0 0,0 0-1 0 0,0 0 1 0 0,0 0-1 0 0,0 0 0 0 0,0 0 1 0 0,0 0-1 0 0,0 0 0 0 0,0 0 1 0 0,0 0-1 0 0,1 0 1 0 0,-1 1-1 0 0,0-1 0 0 0,0 0 1 0 0,0 0-1 0 0,0 0 0 0 0,0 0 1 0 0,0 0-1 0 0,0 0 1 0 0,0 0-1 0 0,0 0 0 0 0,0 0 1 0 0,0 0-1 0 0,0 0 0 0 0,0 0 1 0 0,0 0-1 0 0,0 0 1 0 0,0 0-1 0 0,0 1 0 0 0,0-1 1 0 0,0 0-1 0 0,0 0 0 0 0,0 0 1 0 0,0 0-1 0 0,0 0 1 0 0,0 0-1 0 0,0 0 0 0 0,0 0 1 0 0,0 0-1 0 0,0 0 0 0 0,0 0 1 0 0,0 0-1 0 0,0 0 1 0 0,0 1-1 0 0,0-1 0 0 0,0 0 1 0 0,0 0-1 0 0,0 0 0 0 0,0 0 1 0 0,0 0-1 0 0,0 0 1 0 0,0 0-1 0 0,0 0 0 0 0,0 0 1 0 0,0 0-1 0 0,0 0 1 0 0,0 0-1 0 0,-1 0 0 0 0,1 0 1 0 0,0 0-1 0 0,0 0 0 0 0,0 0 1 0 0,0 0-1 0 0,0 0 1 0 0,0 0-1 0 0,0 0 0 0 0,0 0 1 0 0,10 5 253 0 0,12 3 284 0 0,1-5-417 0 0,-1-2 0 0 0,0 0 0 0 0,1-1 1 0 0,-1-2-1 0 0,0 0 0 0 0,0-1 1 0 0,0-1-1 0 0,40-14 0 0 0,-42 11-557 0 0,-1-1 0 0 0,0 0 0 0 0,0-2 0 0 0,-1 0 1 0 0,28-21-1 0 0,-41 28-403 0 0,-1-1 1 0 0,0 0 0 0 0,0 0 0 0 0,-1 0 0 0 0,1 0-1 0 0,-1-1 1 0 0,0 1 0 0 0,5-10 0 0 0,-7 12 474 0 0,0-1 0 0 0,0 1 0 0 0,-1 0 1 0 0,1 0-1 0 0,0-1 0 0 0,-1 1 0 0 0,0-1 1 0 0,1 1-1 0 0,-1-1 0 0 0,0 1 0 0 0,0 0 1 0 0,0-1-1 0 0,-1 1 0 0 0,1-1 0 0 0,-1 1 1 0 0,1 0-1 0 0,-1-1 0 0 0,0 1 0 0 0,0 0 1 0 0,0-1-1 0 0,0 1 0 0 0,-1-2 1 0 0,-2-1-1321 0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1.7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1 127 4609 0 0,'7'-2'8144'0'0,"18"1"-5683"0"0,-14 1-1593 0 0,10-2-465 0 0,1-1 0 0 0,34-10 0 0 0,-50 12-488 0 0,-1-1 1 0 0,0 0-1 0 0,0 0 1 0 0,1 0-1 0 0,-2 0 1 0 0,1-1 0 0 0,0 0-1 0 0,0 0 1 0 0,-1 0-1 0 0,0 0 1 0 0,1-1 0 0 0,-1 0-1 0 0,-1 0 1 0 0,1 0-1 0 0,0 0 1 0 0,2-6-1 0 0,-5 9-21 0 0,-1 0 0 0 0,1 0-1 0 0,-1 0 1 0 0,0 0 0 0 0,0 0-1 0 0,1 0 1 0 0,-1 0 0 0 0,0-1-1 0 0,0 1 1 0 0,0 0 0 0 0,0 0-1 0 0,0 0 1 0 0,0 0 0 0 0,-1 0-1 0 0,1 0 1 0 0,0 0 0 0 0,-1 0-1 0 0,1 0 1 0 0,0 0 0 0 0,-1 0-1 0 0,1 0 1 0 0,-1 0 0 0 0,0 0-1 0 0,1 0 1 0 0,-1 0 0 0 0,0 0-1 0 0,1 0 1 0 0,-1 1 0 0 0,-1-2-1 0 0,-26-17-817 0 0,28 20 941 0 0,-1-1 0 0 0,1 0 0 0 0,-1 1-1 0 0,1-1 1 0 0,0 1 0 0 0,-1-1 0 0 0,1 1 0 0 0,0-1 0 0 0,-1 1-1 0 0,1-1 1 0 0,0 1 0 0 0,0-1 0 0 0,0 1 0 0 0,-1-1 0 0 0,1 1-1 0 0,0-1 1 0 0,0 1 0 0 0,0-1 0 0 0,0 1 0 0 0,0 0 0 0 0,0-1-1 0 0,0 1 1 0 0,0-1 0 0 0,0 1 0 0 0,0-1 0 0 0,0 1 0 0 0,1 0-1 0 0,0 20 1231 0 0,6 148 4242 0 0,-8-122-4963 0 0,3 0 1 0 0,11 71-1 0 0,-1-60-598 0 0,8-110-4137 0 0,25-115-6443 0 0,-15-3 7358 0 0,-27 143 1674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2.0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0 2569 0 0,'1'3'634'0'0,"0"-1"1"0"0,0 1 0 0 0,0-1 0 0 0,-1 1-1 0 0,1-1 1 0 0,-1 1 0 0 0,0 0 0 0 0,0-1-1 0 0,0 1 1 0 0,0 0 0 0 0,-1 3 0 0 0,1 2 275 0 0,4 41 2154 0 0,7 90 1710 0 0,-6-93-4245 0 0,2 0 0 0 0,19 66 1 0 0,-23-99-558 0 0,-3-11-3 0 0,0 0 1 0 0,0-1 0 0 0,1 1-1 0 0,-1 0 1 0 0,1 0-1 0 0,0 0 1 0 0,-1-1 0 0 0,1 1-1 0 0,0 0 1 0 0,0-1 0 0 0,0 1-1 0 0,2 2 1 0 0,-3-4-197 0 0,-2-31-5545 0 0,3 14 4157 0 0,1 0-1 0 0,0 0 1 0 0,1 0-1 0 0,1 1 0 0 0,9-25 1 0 0,-1 10 756 0 0,29-55 0 0 0,-29 64 878 0 0,-8 14 172 0 0,0-1 1 0 0,0 2 0 0 0,1-1-1 0 0,10-13 1 0 0,-20 34 6928 0 0,-1 12-3391 0 0,-6 62-133 0 0,11-78-3399 0 0,1 0 1 0 0,1-1-1 0 0,0 1 1 0 0,0-1-1 0 0,0 1 1 0 0,1-1-1 0 0,1 1 1 0 0,-1-1-1 0 0,1 0 1 0 0,1 0-1 0 0,-1 0 1 0 0,8 11-1 0 0,-9-16-163 0 0,0-1 1 0 0,0 1-1 0 0,0 0 0 0 0,0-1 1 0 0,1 0-1 0 0,-1 1 0 0 0,1-1 0 0 0,0 0 1 0 0,0 0-1 0 0,-1 0 0 0 0,1-1 1 0 0,0 1-1 0 0,0-1 0 0 0,1 0 0 0 0,-1 0 1 0 0,0 0-1 0 0,0 0 0 0 0,1 0 1 0 0,-1 0-1 0 0,0-1 0 0 0,1 0 0 0 0,-1 0 1 0 0,1 0-1 0 0,-1 0 0 0 0,0 0 1 0 0,1-1-1 0 0,-1 1 0 0 0,0-1 0 0 0,1 0 1 0 0,-1 0-1 0 0,0 0 0 0 0,0-1 0 0 0,0 1 1 0 0,4-3-1 0 0,2-1-43 0 0,0-1 1 0 0,0 0-1 0 0,0-1 1 0 0,-1 1-1 0 0,1-2 0 0 0,-2 1 1 0 0,1-1-1 0 0,-1 0 1 0 0,0-1-1 0 0,-1 0 1 0 0,0 0-1 0 0,0 0 0 0 0,-1-1 1 0 0,4-10-1 0 0,-7 15-24 0 0,0 1 1 0 0,-1-1-1 0 0,1 1 0 0 0,-1-1 0 0 0,0 0 0 0 0,0 0 1 0 0,-1 0-1 0 0,0 0 0 0 0,1 0 0 0 0,-1 1 1 0 0,-1-1-1 0 0,1 0 0 0 0,-1 0 0 0 0,0 0 0 0 0,0 0 1 0 0,0 1-1 0 0,-1-1 0 0 0,0 0 0 0 0,0 1 0 0 0,0 0 1 0 0,0-1-1 0 0,-1 1 0 0 0,1 0 0 0 0,-1 0 0 0 0,0 0 1 0 0,-1 0-1 0 0,1 1 0 0 0,0 0 0 0 0,-1-1 0 0 0,0 1 1 0 0,0 0-1 0 0,-8-4 0 0 0,8 4-12 0 0,-1 1 0 0 0,0 0 0 0 0,0 0 0 0 0,-1 0-1 0 0,1 1 1 0 0,0 0 0 0 0,-1 0 0 0 0,1 0 0 0 0,0 0 0 0 0,-1 1 0 0 0,1 0 0 0 0,-1 0-1 0 0,-10 2 1 0 0,12-1-130 0 0,1 0 0 0 0,-1 0-1 0 0,0 0 1 0 0,0 0 0 0 0,0 0-1 0 0,0 1 1 0 0,1 0 0 0 0,-1 0-1 0 0,1 0 1 0 0,-1 0 0 0 0,1 1-1 0 0,0-1 1 0 0,0 1 0 0 0,0 0-1 0 0,0-1 1 0 0,1 2 0 0 0,-1-1 0 0 0,1 0-1 0 0,-4 6 1 0 0,6-9 8 0 0,0 0-1 0 0,-1 1 1 0 0,1-1 0 0 0,0 0-1 0 0,0 1 1 0 0,-1-1 0 0 0,1 1 0 0 0,0-1-1 0 0,0 1 1 0 0,0-1 0 0 0,0 1-1 0 0,0-1 1 0 0,-1 1 0 0 0,1-1-1 0 0,0 1 1 0 0,0-1 0 0 0,0 1 0 0 0,0-1-1 0 0,0 1 1 0 0,0-1 0 0 0,0 1-1 0 0,1-1 1 0 0,-1 0 0 0 0,0 1-1 0 0,0-1 1 0 0,0 1 0 0 0,0-1 0 0 0,1 1-1 0 0,-1-1 1 0 0,0 1 0 0 0,0-1-1 0 0,1 0 1 0 0,-1 1 0 0 0,0-1 0 0 0,1 0-1 0 0,0 1 1 0 0,20 1-3929 0 0,22-15 1062 0 0,41-39 2000 0 0,-68 43-517 0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2.44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0 2336 0 0,'9'29'4950'0'0,"4"200"5207"0"0,-1-138-8959 0 0,43 156 1 0 0,-50-226-2149 0 0,-9-30-4145 0 0,-9-57-3463 0 0,9-39 5340 0 0,4 79 1703 0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2.7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5 128 5265 0 0,'-1'0'202'0'0,"1"1"0"0"0,-1 0 0 0 0,1 0 0 0 0,-1 0 0 0 0,1 0 0 0 0,-1 0 0 0 0,1 0 0 0 0,0 0 0 0 0,0 0 0 0 0,-1-1 0 0 0,1 1 0 0 0,0 0 0 0 0,0 0 0 0 0,0 0 0 0 0,0 0 0 0 0,0 0 0 0 0,0 0 0 0 0,0 0 0 0 0,1 0 0 0 0,-1 0-1 0 0,0 0 1 0 0,0 0 0 0 0,1 0 0 0 0,-1 0 0 0 0,1 0 0 0 0,-1 0 0 0 0,1 0 0 0 0,0 1 0 0 0,1-1-55 0 0,0 0-1 0 0,-1 0 1 0 0,1 0-1 0 0,0 0 0 0 0,0 0 1 0 0,0 0-1 0 0,0 0 1 0 0,0-1-1 0 0,0 1 1 0 0,0-1-1 0 0,0 0 1 0 0,4 1-1 0 0,6-1 15 0 0,1 0-1 0 0,0-1 1 0 0,15-2-1 0 0,25-10 80 0 0,-42 10-172 0 0,0 0-1 0 0,0 0 0 0 0,1 1 1 0 0,-1 0-1 0 0,0 1 0 0 0,1 0 1 0 0,-1 1-1 0 0,1 0 0 0 0,16 3 1 0 0,-28-3-44 0 0,1 0 0 0 0,-1 0 0 0 0,1 0-1 0 0,-1 0 1 0 0,1 0 0 0 0,-1 1 0 0 0,1-1 0 0 0,-1 0 0 0 0,1 0 0 0 0,-1 1 0 0 0,0-1 0 0 0,1 0 0 0 0,-1 1 0 0 0,0-1 0 0 0,1 1 0 0 0,-1-1-1 0 0,0 0 1 0 0,1 1 0 0 0,-1-1 0 0 0,0 1 0 0 0,0-1 0 0 0,1 1 0 0 0,-1-1 0 0 0,0 1 0 0 0,0-1 0 0 0,0 0 0 0 0,0 1 0 0 0,0 0-1 0 0,0 0 1 0 0,-5 18 461 0 0,-20 16-121 0 0,23-32-369 0 0,-35 42 88 0 0,14-19-76 0 0,1 1-1 0 0,1 1 0 0 0,1 1 0 0 0,2 1 0 0 0,-21 45 0 0 0,39-75-7 0 0,-1 1-1 0 0,1-1 0 0 0,0 0 1 0 0,0 1-1 0 0,-1-1 0 0 0,1 0 1 0 0,0 1-1 0 0,0-1 0 0 0,0 0 1 0 0,0 1-1 0 0,-1-1 0 0 0,1 1 1 0 0,0-1-1 0 0,0 1 0 0 0,0-1 1 0 0,0 0-1 0 0,0 1 0 0 0,0-1 1 0 0,0 1-1 0 0,0-1 0 0 0,0 1 1 0 0,0-1-1 0 0,0 0 0 0 0,0 1 1 0 0,1-1-1 0 0,-1 1 0 0 0,0-1 1 0 0,0 0-1 0 0,0 1 0 0 0,0-1 1 0 0,1 0-1 0 0,-1 1 0 0 0,0-1 1 0 0,1 1-1 0 0,14-7-106 0 0,15-18-134 0 0,-11 4 40 0 0,43-40-24 0 0,-58 56 233 0 0,1 0-1 0 0,0 1 1 0 0,0-1 0 0 0,0 1-1 0 0,0 0 1 0 0,1 1 0 0 0,-1-1 0 0 0,1 1-1 0 0,0 0 1 0 0,-1 1 0 0 0,8-2-1 0 0,-10 3 29 0 0,1 1-1 0 0,-1-1 1 0 0,0 1-1 0 0,0 0 1 0 0,0 0-1 0 0,0 0 1 0 0,0 0 0 0 0,0 0-1 0 0,0 1 1 0 0,0-1-1 0 0,0 1 1 0 0,0 0-1 0 0,-1 0 1 0 0,1 0-1 0 0,-1 0 1 0 0,1 1-1 0 0,-1-1 1 0 0,0 1-1 0 0,0-1 1 0 0,0 1-1 0 0,0 0 1 0 0,-1-1-1 0 0,1 1 1 0 0,1 5 0 0 0,6 9 134 0 0,-2 0 1 0 0,10 33-1 0 0,-16-48-171 0 0,4 11 0 0 0,2 11-461 0 0,-14-54-7983 0 0,5 22 7367 0 0,1-1 1 0 0,0 0 0 0 0,0-15 0 0 0,8-55-343 0 0,-5 64 1172 0 0,1-7-1222 0 0</inkml:trace>
  <inkml:trace contextRef="#ctx0" brushRef="#br0" timeOffset="1">503 1 5993 0 0,'-5'32'4420'0'0,"0"41"1"0"0,9 35 339 0 0,24 106-1650 0 0,-17-140-2332 0 0,-3-27-693 0 0,2-2-1 0 0,17 52 1 0 0,-13-194-18652 0 0,-10 70 16240 0 0,0 3 85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74 3209 0 0,'-3'0'292'0'0,"0"0"0"0"0,-1 1 0 0 0,1 0 0 0 0,0 0-1 0 0,0 0 1 0 0,0 0 0 0 0,0 0 0 0 0,0 1 0 0 0,0-1 0 0 0,1 1 0 0 0,-1 0 0 0 0,0-1 0 0 0,1 1 0 0 0,-1 1 0 0 0,1-1 0 0 0,0 0 0 0 0,-1 1 0 0 0,1-1 0 0 0,0 1 0 0 0,1-1 0 0 0,-1 1 0 0 0,0 0 0 0 0,1 0 0 0 0,0 0 0 0 0,-2 4 0 0 0,-1 4 68 0 0,0 0 0 0 0,1 0 1 0 0,0 0-1 0 0,1 0 0 0 0,-1 22 0 0 0,2-14-24 0 0,2 0 0 0 0,0 0-1 0 0,1-1 1 0 0,1 1 0 0 0,1-1-1 0 0,0 1 1 0 0,2-1 0 0 0,7 19-1 0 0,-10-30-194 0 0,1 0-1 0 0,-1-1 0 0 0,1 1 1 0 0,1-1-1 0 0,-1 0 1 0 0,1 0-1 0 0,0-1 0 0 0,0 1 1 0 0,1-1-1 0 0,6 5 0 0 0,-8-7-81 0 0,0 0 0 0 0,1-1-1 0 0,-1 0 1 0 0,1 0-1 0 0,0 0 1 0 0,-1-1-1 0 0,1 1 1 0 0,0-1-1 0 0,0 0 1 0 0,0-1-1 0 0,0 1 1 0 0,-1-1-1 0 0,1 0 1 0 0,0 0-1 0 0,0 0 1 0 0,9-3-1 0 0,-7 2-35 0 0,-1-1 1 0 0,1-1-1 0 0,0 1 0 0 0,-1-1 0 0 0,0-1 0 0 0,0 1 1 0 0,0-1-1 0 0,0 0 0 0 0,0 0 0 0 0,-1-1 0 0 0,1 1 1 0 0,-1-1-1 0 0,-1-1 0 0 0,1 1 0 0 0,-1 0 0 0 0,0-1 1 0 0,0 0-1 0 0,0 0 0 0 0,-1 0 0 0 0,0-1 0 0 0,3-8 1 0 0,-1 2-20 0 0,-1-1 1 0 0,0 1 0 0 0,-1-1 0 0 0,0 0 0 0 0,-1 0 0 0 0,-1 0 0 0 0,0 0-1 0 0,-1-1 1 0 0,-2-22 0 0 0,0 31-4 0 0,0-1-1 0 0,0 1 1 0 0,0 0-1 0 0,-1-1 1 0 0,0 1 0 0 0,0 0-1 0 0,0 1 1 0 0,-1-1-1 0 0,0 1 1 0 0,0-1 0 0 0,0 1-1 0 0,-1 0 1 0 0,0 1-1 0 0,0-1 1 0 0,0 1-1 0 0,0 0 1 0 0,-1 0 0 0 0,1 1-1 0 0,-1-1 1 0 0,0 1-1 0 0,0 1 1 0 0,0-1 0 0 0,-1 1-1 0 0,1 0 1 0 0,-7-1-1 0 0,6 1-61 0 0,-1 0 1 0 0,1 1-1 0 0,0-1 0 0 0,0 2 0 0 0,-1-1 0 0 0,1 1 0 0 0,0 0 0 0 0,-1 1 0 0 0,1-1 0 0 0,0 2 0 0 0,-1-1 0 0 0,1 1 1 0 0,0 0-1 0 0,0 0 0 0 0,0 1 0 0 0,1 0 0 0 0,-1 0 0 0 0,1 1 0 0 0,-1 0 0 0 0,1 0 0 0 0,0 0 0 0 0,-8 8 0 0 0,13-11-50 0 0,0 0-1 0 0,0 0 0 0 0,0 0 0 0 0,0 0 0 0 0,1 0 0 0 0,-1 0 0 0 0,0 0 0 0 0,0 0 0 0 0,1 0 0 0 0,-1 0 0 0 0,1 0 0 0 0,-1 1 1 0 0,1-1-1 0 0,0 0 0 0 0,-1 0 0 0 0,1 1 0 0 0,0-1 0 0 0,0 0 0 0 0,0 1 0 0 0,0-1 0 0 0,0 0 0 0 0,0 0 0 0 0,0 3 0 0 0,1-3-143 0 0,0 0 0 0 0,-1 0-1 0 0,1 0 1 0 0,0 0-1 0 0,0 0 1 0 0,0 0-1 0 0,0 0 1 0 0,0 0-1 0 0,0 0 1 0 0,0-1-1 0 0,1 1 1 0 0,-1 0 0 0 0,0-1-1 0 0,0 1 1 0 0,1-1-1 0 0,-1 1 1 0 0,0-1-1 0 0,2 1 1 0 0,5 1-787 0 0,0-1 1 0 0,1 0-1 0 0,-1 0 0 0 0,0-1 1 0 0,16-1-1 0 0,-1-2-1567 0 0</inkml:trace>
  <inkml:trace contextRef="#ctx0" brushRef="#br0" timeOffset="1">543 66 8698 0 0,'-2'0'136'0'0,"0"0"0"0"0,0 0 0 0 0,0 1 1 0 0,0-1-1 0 0,0 0 0 0 0,-1 1 0 0 0,1-1 0 0 0,0 1 1 0 0,0 0-1 0 0,0 0 0 0 0,0-1 0 0 0,0 1 0 0 0,1 1 1 0 0,-1-1-1 0 0,0 0 0 0 0,0 0 0 0 0,1 1 0 0 0,-1-1 1 0 0,-2 3-1 0 0,2-1-49 0 0,1 0 0 0 0,-1 0-1 0 0,0 0 1 0 0,1 0 0 0 0,0 0 0 0 0,0 0 0 0 0,0 1 0 0 0,0-1 0 0 0,0 1 0 0 0,1-1 0 0 0,-1 4-1 0 0,1 10 168 0 0,0 0-1 0 0,1 0 1 0 0,1-1-1 0 0,5 18 0 0 0,-5-21 288 0 0,0-3-302 0 0,1 0 1 0 0,0-1-1 0 0,0 1 0 0 0,1-1 0 0 0,0 1 0 0 0,1-1 0 0 0,0 0 0 0 0,0-1 0 0 0,1 1 0 0 0,0-1 0 0 0,0 0 0 0 0,1-1 0 0 0,14 13 0 0 0,-16-16-185 0 0,-1 0 0 0 0,1-1 0 0 0,0 0 1 0 0,1 0-1 0 0,-1 0 0 0 0,0-1 0 0 0,1 1 0 0 0,0-1 0 0 0,-1 0 0 0 0,1-1 0 0 0,0 0 0 0 0,0 0 0 0 0,0 0 0 0 0,0 0 0 0 0,0-1 0 0 0,0 0 0 0 0,0 0 0 0 0,0-1 0 0 0,0 0 0 0 0,0 0 1 0 0,0 0-1 0 0,-1-1 0 0 0,1 1 0 0 0,10-6 0 0 0,-10 3-20 0 0,0 0 0 0 0,0 0 0 0 0,-1-1 0 0 0,1 0 0 0 0,-1 0 0 0 0,0 0 0 0 0,0-1 0 0 0,-1 0 0 0 0,0 0 0 0 0,0 0 0 0 0,0 0-1 0 0,-1 0 1 0 0,0-1 0 0 0,0 0 0 0 0,3-11 0 0 0,-2 8-14 0 0,-1 1-1 0 0,-1-1 1 0 0,0 0-1 0 0,-1 0 1 0 0,1 0-1 0 0,-2 0 0 0 0,0 0 1 0 0,0 0-1 0 0,0 0 1 0 0,-5-19-1 0 0,2 19-18 0 0,-1 0-1 0 0,-1 1 1 0 0,1 0 0 0 0,-2 0-1 0 0,1 0 1 0 0,-1 0-1 0 0,0 1 1 0 0,-1 0 0 0 0,0 1-1 0 0,0-1 1 0 0,-1 1-1 0 0,0 0 1 0 0,0 1 0 0 0,-1 0-1 0 0,1 0 1 0 0,-1 1-1 0 0,-16-7 1 0 0,16 8-31 0 0,-1 0 0 0 0,1 1-1 0 0,-1 0 1 0 0,1 0 0 0 0,-1 1 0 0 0,0 1 0 0 0,0-1 0 0 0,0 2-1 0 0,0-1 1 0 0,0 1 0 0 0,0 1 0 0 0,0 0 0 0 0,0 0-1 0 0,0 1 1 0 0,0 0 0 0 0,1 0 0 0 0,-1 2 0 0 0,-12 4-1 0 0,-34 26-372 0 0,52-31 193 0 0,0 0 0 0 0,0 1-1 0 0,0-1 1 0 0,0 1 0 0 0,1 0-1 0 0,0 0 1 0 0,0 0 0 0 0,0 0-1 0 0,0 0 1 0 0,-3 8 0 0 0,6-12 48 0 0,0 1 1 0 0,-1 0-1 0 0,1-1 1 0 0,0 1-1 0 0,-1-1 1 0 0,1 1-1 0 0,0 0 1 0 0,0-1-1 0 0,0 1 1 0 0,0 0-1 0 0,0-1 0 0 0,0 1 1 0 0,0 0-1 0 0,0-1 1 0 0,0 1-1 0 0,0 0 1 0 0,0-1-1 0 0,0 1 1 0 0,1 0-1 0 0,-1-1 1 0 0,0 1-1 0 0,0 0 1 0 0,1-1-1 0 0,-1 1 0 0 0,0-1 1 0 0,1 1-1 0 0,-1-1 1 0 0,0 1-1 0 0,1-1 1 0 0,-1 1-1 0 0,1 0 1 0 0,1 0-154 0 0,0 0 1 0 0,-1-1-1 0 0,1 1 1 0 0,0 0-1 0 0,0-1 1 0 0,0 1-1 0 0,-1-1 1 0 0,1 0-1 0 0,0 0 1 0 0,0 0-1 0 0,2 0 1 0 0,46-7-3461 0 0,-28 0 1260 0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4.4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23 10986 0 0,'-3'-3'812'0'0,"2"2"-675"0"0,0-1 0 0 0,0 1-1 0 0,-1 0 1 0 0,1-1 0 0 0,-1 1 0 0 0,1 0-1 0 0,-1 0 1 0 0,1 0 0 0 0,-1 0-1 0 0,0 0 1 0 0,1 0 0 0 0,-1 1 0 0 0,0-1-1 0 0,0 0 1 0 0,-3 0 444 0 0,6 1-543 0 0,-1 0 0 0 0,0 0 0 0 0,0-1 1 0 0,1 1-1 0 0,-1 0 0 0 0,0 0 0 0 0,0 0 0 0 0,1 0 0 0 0,-1-1 1 0 0,0 1-1 0 0,1 0 0 0 0,-1 0 0 0 0,0 0 0 0 0,1 0 1 0 0,-1 0-1 0 0,0 0 0 0 0,1 0 0 0 0,-1 0 0 0 0,0 0 1 0 0,1 0-1 0 0,-1 0 0 0 0,0 0 0 0 0,1 0 0 0 0,-1 0 1 0 0,0 0-1 0 0,0 0 0 0 0,1 1 0 0 0,-1-1 0 0 0,0 0 1 0 0,1 0-1 0 0,-1 0 0 0 0,0 0 0 0 0,0 0 0 0 0,1 1 0 0 0,-1-1 1 0 0,0 0-1 0 0,0 0 0 0 0,1 1 0 0 0,-1-1 0 0 0,0 0 1 0 0,0 0-1 0 0,0 1 0 0 0,13 8 658 0 0,-3 4-501 0 0,-2-1 1 0 0,0 1 0 0 0,0 1 0 0 0,-1 0 0 0 0,-1 0 0 0 0,0 0 0 0 0,-1 1-1 0 0,0-1 1 0 0,-2 1 0 0 0,4 26 0 0 0,-1 14-175 0 0,-1 87 1 0 0,-5-129 6 0 0,-3 20-30 0 0,2-25-210 0 0,0 0 1 0 0,1 0 0 0 0,0 0-1 0 0,0 0 1 0 0,2 11-1 0 0,5-29-6040 0 0,5-19 1705 0 0,12-69 95 0 0,-15 70 2701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4.7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116 1 6857 0 0,'0'0'149'0'0,"-1"1"0"0"0,0-1 0 0 0,1 1-1 0 0,-1-1 1 0 0,0 1 0 0 0,1-1 0 0 0,-1 1-1 0 0,1 0 1 0 0,-1-1 0 0 0,1 1-1 0 0,0 0 1 0 0,-1-1 0 0 0,1 1 0 0 0,0 0-1 0 0,-1 0 1 0 0,1-1 0 0 0,0 1 0 0 0,0 0-1 0 0,0 0 1 0 0,-1 0 0 0 0,1-1 0 0 0,0 1-1 0 0,0 0 1 0 0,0 1 0 0 0,-1 21 701 0 0,3 21 158 0 0,1-1 0 0 0,3 0 0 0 0,14 59 0 0 0,23 47-3717 0 0,-42-133-2493 0 0,-2-16 5094 0 0,1 0 1 0 0,0 1-1 0 0,0-1 1 0 0,0 0-1 0 0,-1 0 1 0 0,1 1-1 0 0,0-1 0 0 0,0 0 1 0 0,-1 0-1 0 0,1 0 1 0 0,0 1-1 0 0,-1-1 0 0 0,1 0 1 0 0,0 0-1 0 0,0 0 1 0 0,-1 0-1 0 0,1 0 1 0 0,0 0-1 0 0,-1 0 0 0 0,1 0 1 0 0,0 1-1 0 0,-1-1 1 0 0,1 0-1 0 0,0-1 0 0 0,-1 1 1 0 0,1 0-1 0 0,0 0 1 0 0,-1 0-1 0 0,1 0 1 0 0,0 0-1 0 0,-1 0 0 0 0,1 0 1 0 0,0 0-1 0 0,-1 0 1 0 0,1-1-1 0 0,0 1 1 0 0,0 0-1 0 0,-1 0 0 0 0,1 0 1 0 0,0-1-1 0 0,0 1 1 0 0,-1 0-1 0 0,1 0 0 0 0,0-1 1 0 0,-7-5-1831 0 0</inkml:trace>
  <inkml:trace contextRef="#ctx0" brushRef="#br0" timeOffset="1">9 202 10090 0 0,'-9'-5'3043'0'0,"13"5"-1209"0"0,12-2-1287 0 0,12-3-787 0 0,64-10 1573 0 0,-45 14-2960 0 0,-4 8-4042 0 0,-42-7 5552 0 0,-1 0 1 0 0,0 0-1 0 0,1 0 0 0 0,-1 0 0 0 0,1 0 0 0 0,-1 0 1 0 0,0 1-1 0 0,1-1 0 0 0,-1 0 0 0 0,1 0 0 0 0,-1 0 0 0 0,0 0 1 0 0,1 1-1 0 0,-1-1 0 0 0,0 0 0 0 0,1 0 0 0 0,-1 1 0 0 0,0-1 1 0 0,1 0-1 0 0,-1 1 0 0 0,0-1 0 0 0,0 0 0 0 0,1 1 0 0 0,-1-1 1 0 0,0 0-1 0 0,0 1 0 0 0,0-1 0 0 0,0 1 0 0 0,0-1 0 0 0,1 0 1 0 0,-1 1-1 0 0,0-1 0 0 0,0 1 0 0 0,0-1 0 0 0,0 1 0 0 0,0-1 1 0 0,0 0-1 0 0,0 1 0 0 0,0-1 0 0 0,0 1 0 0 0,-1-1 0 0 0,1 0 1 0 0,0 1-1 0 0,0-1 0 0 0,0 1 0 0 0,0-1 0 0 0,0 0 1 0 0,-1 1-1 0 0,1-1 0 0 0,0 0 0 0 0,0 1 0 0 0,-1-1 0 0 0,1 0 1 0 0,0 1-1 0 0,-1-1 0 0 0,1 0 0 0 0,-1 1 0 0 0,-5 4-1650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11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53 342 5881 0 0,'-5'3'1635'0'0,"-28"12"1056"0"0,32-15-2601 0 0,0 1 0 0 0,0-1-1 0 0,1 0 1 0 0,-1 1 0 0 0,0-1-1 0 0,0 1 1 0 0,0 0 0 0 0,1-1-1 0 0,-1 1 1 0 0,0-1 0 0 0,1 1-1 0 0,-1 0 1 0 0,0 0 0 0 0,1-1-1 0 0,-1 1 1 0 0,1 0 0 0 0,-1 0-1 0 0,1 0 1 0 0,0-1 0 0 0,-1 1-1 0 0,1 0 1 0 0,0 0 0 0 0,0 0-1 0 0,-1 0 1 0 0,1 0 0 0 0,0 0-1 0 0,0 0 1 0 0,0 0 0 0 0,0 1-1 0 0,3-1 92 0 0,1 0-1 0 0,-1 0 1 0 0,0 0-1 0 0,1 0 0 0 0,-1-1 1 0 0,1 0-1 0 0,-1 1 0 0 0,0-1 1 0 0,1-1-1 0 0,-1 1 1 0 0,6-1-1 0 0,97-16 420 0 0,-10 2-1342 0 0,-33 9-2968 0 0,-10-2-4414 0 0,-44 6 5854 0 0</inkml:trace>
  <inkml:trace contextRef="#ctx0" brushRef="#br0" timeOffset="1">428 5 4929 0 0,'0'0'106'0'0,"0"0"1"0"0,0 0-1 0 0,0-1 0 0 0,0 1 1 0 0,0 0-1 0 0,0 0 0 0 0,0 0 1 0 0,0 0-1 0 0,0-1 0 0 0,0 1 1 0 0,0 0-1 0 0,-1 0 0 0 0,1 0 0 0 0,0 0 1 0 0,0-1-1 0 0,0 1 0 0 0,0 0 1 0 0,0 0-1 0 0,0 0 0 0 0,0 0 1 0 0,-1 0-1 0 0,1 0 0 0 0,0-1 1 0 0,0 1-1 0 0,0 0 0 0 0,0 0 1 0 0,-1 0-1 0 0,1 0 0 0 0,0 0 0 0 0,0 0 1 0 0,0 0-1 0 0,0 0 0 0 0,-1 0 1 0 0,1 0-1 0 0,0 0 0 0 0,0 0 1 0 0,0 0-1 0 0,-1 0 0 0 0,1 0 1 0 0,0 0-1 0 0,0 0 0 0 0,0 0 1 0 0,0 0-1 0 0,-1 0 0 0 0,1 0 1 0 0,0 0-1 0 0,0 0 0 0 0,0 0 0 0 0,0 1 1 0 0,-1-1-1 0 0,1 0 0 0 0,0 0 1 0 0,0 0-1 0 0,-6 14 2005 0 0,0 17-318 0 0,5 9 21 0 0,8 82 1 0 0,5-46-1722 0 0,25 88 0 0 0,-35-154-344 0 0,-2-7-110 0 0,1 0 1 0 0,0 0-1 0 0,-1 0 1 0 0,1 0 0 0 0,0 0-1 0 0,0 0 1 0 0,1 0-1 0 0,1 3 1 0 0,0-26-8768 0 0,-1 2 7388 0 0,-2 0 1253 0 0,-1 0 0 0 0,0 0 0 0 0,-7-28 0 0 0,3 21-1039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4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266 3 4313 0 0,'-18'-3'5144'0'0,"17"3"-5077"0"0,1 0 0 0 0,0 0 0 0 0,0 1-1 0 0,0-1 1 0 0,0 0 0 0 0,0 0 0 0 0,0 0 0 0 0,0 0 0 0 0,-1 0 0 0 0,1 0 0 0 0,0 1 0 0 0,0-1-1 0 0,0 0 1 0 0,0 0 0 0 0,0 0 0 0 0,0 0 0 0 0,0 0 0 0 0,0 1 0 0 0,0-1 0 0 0,0 0-1 0 0,0 0 1 0 0,0 0 0 0 0,0 0 0 0 0,0 0 0 0 0,0 1 0 0 0,0-1 0 0 0,0 0 0 0 0,0 0-1 0 0,0 0 1 0 0,0 0 0 0 0,0 1 0 0 0,0-1 0 0 0,0 0 0 0 0,0 0 0 0 0,0 0 0 0 0,0 0 0 0 0,0 0-1 0 0,0 1 1 0 0,0-1 0 0 0,1 0 0 0 0,-1 0 0 0 0,0 0 0 0 0,0 0 0 0 0,0 0 0 0 0,0 0-1 0 0,0 0 1 0 0,0 0 0 0 0,1 1 0 0 0,1 1 101 0 0,0 0 1 0 0,0-1-1 0 0,0 1 0 0 0,0 0 1 0 0,0-1-1 0 0,1 1 0 0 0,-1-1 1 0 0,1 0-1 0 0,-1 1 0 0 0,4 0 1 0 0,14 2 52 0 0,-1-1-1 0 0,0 0 1 0 0,36-1 0 0 0,-33-2-1869 0 0,0 1 0 0 0,35 7 0 0 0,-30-2-5899 0 0</inkml:trace>
  <inkml:trace contextRef="#ctx0" brushRef="#br0" timeOffset="1">116 246 7530 0 0,'-9'4'582'0'0,"1"0"1"0"0,0 0 0 0 0,1 0 0 0 0,-1 1-1 0 0,1 1 1 0 0,0-1 0 0 0,0 1 0 0 0,0 0-1 0 0,1 1 1 0 0,0-1 0 0 0,0 1 0 0 0,-8 14 0 0 0,11-17-347 0 0,1 1 0 0 0,0-1 0 0 0,0 0 1 0 0,1 1-1 0 0,-1 0 0 0 0,1-1 0 0 0,0 1 1 0 0,0 0-1 0 0,1-1 0 0 0,-1 1 1 0 0,1 0-1 0 0,0 0 0 0 0,0 0 0 0 0,1-1 1 0 0,0 1-1 0 0,-1 0 0 0 0,1 0 0 0 0,1-1 1 0 0,-1 1-1 0 0,1-1 0 0 0,0 1 0 0 0,0-1 1 0 0,0 0-1 0 0,0 0 0 0 0,5 6 1 0 0,-2-4-184 0 0,1 0 1 0 0,-1 0 0 0 0,1-1 0 0 0,0 1 0 0 0,1-1 0 0 0,-1-1 0 0 0,1 1 0 0 0,0-1-1 0 0,0 0 1 0 0,0-1 0 0 0,1 0 0 0 0,-1 0 0 0 0,1 0 0 0 0,0-1 0 0 0,0-1-1 0 0,0 1 1 0 0,0-1 0 0 0,0 0 0 0 0,0-1 0 0 0,0 0 0 0 0,0 0 0 0 0,0-1 0 0 0,0 0-1 0 0,0 0 1 0 0,0-1 0 0 0,0 0 0 0 0,-1 0 0 0 0,1-1 0 0 0,-1 0 0 0 0,1 0-1 0 0,-1-1 1 0 0,8-5 0 0 0,11-9-981 0 0,41-37 0 0 0,-12-2-5292 0 0,-40 42 2082 0 0,-11 12 3010 0 0,-1-1-1 0 0,0 1 1 0 0,0-1 0 0 0,0 1-1 0 0,0-1 1 0 0,3-5 0 0 0,-3 2-1150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8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10 10586 0 0,'-1'-1'208'0'0,"-1"0"0"0"0,1 0 0 0 0,0 0 1 0 0,-1 0-1 0 0,1 0 0 0 0,-1 1 0 0 0,1-1 0 0 0,-1 0 0 0 0,1 1 0 0 0,-1-1 0 0 0,1 1 0 0 0,-1 0 0 0 0,1 0 0 0 0,-1-1 0 0 0,0 1 0 0 0,1 0 0 0 0,-1 0 1 0 0,0 0-1 0 0,1 1 0 0 0,-1-1 0 0 0,1 0 0 0 0,-3 1 0 0 0,3 0-80 0 0,0 0-1 0 0,0 0 1 0 0,0 0 0 0 0,1 0-1 0 0,-1 0 1 0 0,0 1 0 0 0,0-1 0 0 0,1 0-1 0 0,-1 0 1 0 0,1 1 0 0 0,-1-1-1 0 0,1 0 1 0 0,0 1 0 0 0,0-1-1 0 0,-1 0 1 0 0,1 1 0 0 0,0-1-1 0 0,0 0 1 0 0,0 1 0 0 0,1 1 0 0 0,0 13 278 0 0,2-1 1 0 0,0 0 0 0 0,7 22 0 0 0,-8-29-354 0 0,26 78 460 0 0,-11-35-713 0 0,13 65 0 0 0,-28-106 1186 0 0,1 3-9044 0 0,2-27-411 0 0,-2 1 6974 0 0,-2-1-620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17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176 1 11723 0 0,'-2'1'234'0'0,"-1"0"1"0"0,1 1 0 0 0,0 0-1 0 0,0-1 1 0 0,0 1 0 0 0,0 0-1 0 0,0 0 1 0 0,1 0 0 0 0,-1 0-1 0 0,0 0 1 0 0,1 0 0 0 0,0 1-1 0 0,-1-1 1 0 0,1 0 0 0 0,0 1-1 0 0,0-1 1 0 0,1 1 0 0 0,-1-1-1 0 0,0 1 1 0 0,1-1 0 0 0,-1 1-1 0 0,1 4 1 0 0,-2 9 452 0 0,1 0 1 0 0,2 22-1 0 0,-1-34-562 0 0,2 23 29 0 0,1 0 0 0 0,1 0 0 0 0,1 0 0 0 0,1-1 0 0 0,2 0 1 0 0,17 42-1 0 0,-24-67-203 0 0,0 0 0 0 0,-1 0 0 0 0,1 0 1 0 0,0 0-1 0 0,-1 0 0 0 0,1 0 0 0 0,-1 0 1 0 0,0 1-1 0 0,1-1 0 0 0,-1 0 0 0 0,0 0 1 0 0,0 0-1 0 0,1 1 0 0 0,-1-1 0 0 0,0 0 1 0 0,0 0-1 0 0,-1 1 0 0 0,1-1 1 0 0,0 0-1 0 0,0 0 0 0 0,-1 0 0 0 0,1 1 1 0 0,-1 0-1 0 0,0-1-52 0 0,0-1-1 0 0,0 0 1 0 0,0 1 0 0 0,0-1 0 0 0,0 0 0 0 0,0 0 0 0 0,0 0-1 0 0,0 0 1 0 0,0 0 0 0 0,0 0 0 0 0,0 0 0 0 0,0 0 0 0 0,0 0-1 0 0,0 0 1 0 0,0 0 0 0 0,0-1 0 0 0,0 1 0 0 0,1 0 0 0 0,-1-1-1 0 0,0 1 1 0 0,-1-1 0 0 0,-8-4-626 0 0,1 0 1 0 0,-1-1-1 0 0,-15-12 0 0 0,9 5 510 0 0,-48-45-131 0 0,59 53 484 0 0,0-1 0 0 0,1 1-1 0 0,0-1 1 0 0,0 0 0 0 0,0-1-1 0 0,0 1 1 0 0,1-1 0 0 0,0 0-1 0 0,-2-9 1 0 0,4 16-86 0 0,1-1-1 0 0,0 1 1 0 0,0-1-1 0 0,0 0 1 0 0,0 1-1 0 0,0-1 1 0 0,0 1 0 0 0,0-1-1 0 0,0 0 1 0 0,0 1-1 0 0,0-1 1 0 0,0 0-1 0 0,0 1 1 0 0,1-1-1 0 0,-1 1 1 0 0,0-1-1 0 0,0 0 1 0 0,1 1-1 0 0,-1-1 1 0 0,0 1 0 0 0,1-1-1 0 0,-1 1 1 0 0,1-1-1 0 0,-1 1 1 0 0,0 0-1 0 0,1-1 1 0 0,-1 1-1 0 0,1-1 1 0 0,0 1-1 0 0,22-7 775 0 0,24 8-60 0 0,-35 1-669 0 0,1 1 1 0 0,-1 0-1 0 0,0 1 0 0 0,-1 0 0 0 0,1 0 1 0 0,-1 1-1 0 0,0 1 0 0 0,18 12 0 0 0,-22-14-78 0 0,0 1 0 0 0,-1 0-1 0 0,0 0 1 0 0,0 1 0 0 0,0 0 0 0 0,-1 0-1 0 0,1 0 1 0 0,-2 1 0 0 0,1-1 0 0 0,-1 1-1 0 0,0 0 1 0 0,0 1 0 0 0,-1-1 0 0 0,4 11-1 0 0,-7-14-18 0 0,0-1-1 0 0,0 1 1 0 0,0 0-1 0 0,0-1 0 0 0,-1 1 1 0 0,0 0-1 0 0,1-1 1 0 0,-1 1-1 0 0,-1-1 0 0 0,1 1 1 0 0,0-1-1 0 0,-1 0 1 0 0,0 0-1 0 0,0 1 1 0 0,0-1-1 0 0,0 0 0 0 0,0-1 1 0 0,0 1-1 0 0,-1 0 1 0 0,1-1-1 0 0,-5 4 0 0 0,-5 4-150 0 0,0 1 0 0 0,0-2-1 0 0,-23 13 1 0 0,17-11-87 0 0,4-2 111 0 0,-1 0 0 0 0,-29 11 0 0 0,41-19 133 0 0,-1 1 0 0 0,1-1 0 0 0,-1 0-1 0 0,1 0 1 0 0,-1-1 0 0 0,0 1 0 0 0,0-1-1 0 0,1 0 1 0 0,-1 0 0 0 0,0 0 0 0 0,0 0-1 0 0,1-1 1 0 0,-1 1 0 0 0,0-1 0 0 0,1 0 0 0 0,-1 0-1 0 0,1 0 1 0 0,-6-3 0 0 0,8 3 2 0 0,1 1 0 0 0,0 0 1 0 0,-1 0-1 0 0,1 0 1 0 0,-1-1-1 0 0,1 1 0 0 0,-1 0 1 0 0,1-1-1 0 0,0 1 0 0 0,-1 0 1 0 0,1-1-1 0 0,0 1 0 0 0,-1 0 1 0 0,1-1-1 0 0,0 1 0 0 0,-1-1 1 0 0,1 1-1 0 0,0-1 0 0 0,0 1 1 0 0,-1 0-1 0 0,1-1 0 0 0,0 1 1 0 0,0-1-1 0 0,0 1 0 0 0,0-1 1 0 0,0 1-1 0 0,0-1 0 0 0,0 1 1 0 0,0-1-1 0 0,0 1 0 0 0,0-1 1 0 0,0 1-1 0 0,0-1 0 0 0,0 1 1 0 0,0-2-1 0 0,16-12 146 0 0,26-3 0 0 0,-14 11-125 0 0,1 1 0 0 0,0 2 1 0 0,0 1-1 0 0,1 1 0 0 0,34 4 0 0 0,22 9-3792 0 0,-81-11 2736 0 0,19 7-8595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5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 58 10082 0 0,'-15'-6'4231'0'0,"15"6"-4196"0"0,-1 0-1 0 0,1 0 1 0 0,0 0-1 0 0,0-1 1 0 0,0 1 0 0 0,0 0-1 0 0,0 0 1 0 0,0 0-1 0 0,0 0 1 0 0,0 0-1 0 0,0 0 1 0 0,0 0-1 0 0,0 0 1 0 0,0-1-1 0 0,0 1 1 0 0,0 0-1 0 0,0 0 1 0 0,-1 0 0 0 0,1 0-1 0 0,0 0 1 0 0,0 0-1 0 0,0-1 1 0 0,0 1-1 0 0,1 0 1 0 0,-1 0-1 0 0,0 0 1 0 0,0 0-1 0 0,0 0 1 0 0,0 0-1 0 0,0-1 1 0 0,0 1 0 0 0,0 0-1 0 0,0 0 1 0 0,0 0-1 0 0,0 0 1 0 0,0 0-1 0 0,0 0 1 0 0,0 0-1 0 0,0-1 1 0 0,0 1-1 0 0,1 0 1 0 0,-1 0 0 0 0,0 0-1 0 0,0 0 1 0 0,0 0-1 0 0,0 0 1 0 0,0 0-1 0 0,0 0 1 0 0,1 0-1 0 0,26-9 522 0 0,-17 6-27 0 0,-7 2-481 0 0,31-9 242 0 0,0 2 0 0 0,55-6 0 0 0,-81 13-287 0 0,0 1 1 0 0,0-1 0 0 0,0 1 0 0 0,0 1 0 0 0,0-1 0 0 0,-1 1 0 0 0,1 1 0 0 0,0-1 0 0 0,0 1 0 0 0,-1 1 0 0 0,1 0 0 0 0,-1 0 0 0 0,0 0 0 0 0,1 1-1 0 0,-2 0 1 0 0,1 0 0 0 0,10 9 0 0 0,-16-12 6 0 0,1 1 0 0 0,-1 0-1 0 0,0 0 1 0 0,0-1 0 0 0,0 1 0 0 0,0 0 0 0 0,0 0-1 0 0,-1 0 1 0 0,1 0 0 0 0,-1 0 0 0 0,1 0-1 0 0,-1 0 1 0 0,1 0 0 0 0,-1 1 0 0 0,0-1-1 0 0,0 0 1 0 0,0 0 0 0 0,-1 0 0 0 0,1 0-1 0 0,0 0 1 0 0,-1 0 0 0 0,1 0 0 0 0,-1 0-1 0 0,0 0 1 0 0,0 2 0 0 0,-2 2-85 0 0,0 0 0 0 0,0 0 1 0 0,0-1-1 0 0,-1 1 0 0 0,1-1 1 0 0,-1 0-1 0 0,-6 6 0 0 0,4-7-880 0 0,5-4 517 0 0,1 0 0 0 0,-1 0-1 0 0,1-1 1 0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8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111 34 13667 0 0,'-8'-1'600'0'0,"0"0"0"0"0,0 0 0 0 0,0 1-1 0 0,0 0 1 0 0,1 0 0 0 0,-1 1 0 0 0,0 0 0 0 0,0 0 0 0 0,-13 4 0 0 0,77-4 753 0 0,4-10-1304 0 0,-40 5-264 0 0,1 0-1 0 0,0 2 0 0 0,0 0 0 0 0,-1 2 0 0 0,1 0 0 0 0,32 5 1 0 0,-52-5 204 0 0,-1 0 1 0 0,1 0 0 0 0,-1 0-1 0 0,1 0 1 0 0,-1 0-1 0 0,1 0 1 0 0,-1 0 0 0 0,1 1-1 0 0,-1-1 1 0 0,1 0 0 0 0,-1 0-1 0 0,0 1 1 0 0,1-1 0 0 0,-1 0-1 0 0,1 1 1 0 0,-1-1 0 0 0,0 0-1 0 0,1 1 1 0 0,-1-1 0 0 0,0 0-1 0 0,1 1 1 0 0,-1-1 0 0 0,0 1-1 0 0,1-1 1 0 0,-1 1 0 0 0,0-1-1 0 0,0 1 1 0 0,0-1 0 0 0,0 1-1 0 0,1-1 1 0 0,-1 1 0 0 0,-8 16-106 0 0,-21 13 82 0 0,-82 55 139 0 0,-42 35 643 0 0,133-99-563 0 0,20-21-185 0 0,-1 0 1 0 0,1 0 0 0 0,0 0-1 0 0,0 0 1 0 0,0 0 0 0 0,0 0-1 0 0,0 0 1 0 0,0 0 0 0 0,0 0-1 0 0,0 0 1 0 0,0 0 0 0 0,0 0-1 0 0,0 0 1 0 0,-1 0 0 0 0,1 0-1 0 0,0 0 1 0 0,0 0 0 0 0,0 0 0 0 0,0 0-1 0 0,0 1 1 0 0,0-1 0 0 0,0 0-1 0 0,0 0 1 0 0,0 0 0 0 0,0 0-1 0 0,0 0 1 0 0,0 0 0 0 0,0 0-1 0 0,0 0 1 0 0,0 0 0 0 0,0 0-1 0 0,0 0 1 0 0,0 1 0 0 0,0-1-1 0 0,0 0 1 0 0,0 0 0 0 0,0 0-1 0 0,0 0 1 0 0,0 0 0 0 0,0 0-1 0 0,0 0 1 0 0,0 0 0 0 0,0 0-1 0 0,0 0 1 0 0,0 1 0 0 0,0-1-1 0 0,0 0 1 0 0,0 0 0 0 0,0 0-1 0 0,0 0 1 0 0,0 0 0 0 0,0 0-1 0 0,1 0 1 0 0,-1 0 0 0 0,0 0-1 0 0,0 0 1 0 0,0 0 0 0 0,0 0-1 0 0,0 0 1 0 0,0 0 0 0 0,0 0-1 0 0,0 0 1 0 0,0 0 0 0 0,0 0 0 0 0,0 0-1 0 0,1 0 1 0 0,-1 0 0 0 0,0 0-1 0 0,0 0 1 0 0,16-7-9 0 0,24-18-49 0 0,-24 15-46 0 0,-1 0 0 0 0,1 1 0 0 0,0 0 0 0 0,1 2 0 0 0,20-8 0 0 0,-33 14 90 0 0,-1 0 0 0 0,1 0 1 0 0,0 1-1 0 0,-1-1 0 0 0,1 1 0 0 0,0 0 1 0 0,-1 0-1 0 0,1 0 0 0 0,0 0 0 0 0,0 1 1 0 0,-1 0-1 0 0,1-1 0 0 0,-1 1 0 0 0,1 1 1 0 0,0-1-1 0 0,-1 0 0 0 0,0 1 0 0 0,1 0 1 0 0,-1 0-1 0 0,0 0 0 0 0,0 0 0 0 0,0 0 1 0 0,0 0-1 0 0,-1 1 0 0 0,1 0 0 0 0,0-1 1 0 0,-1 1-1 0 0,0 0 0 0 0,0 0 0 0 0,0 0 1 0 0,2 5-1 0 0,0 0 9 0 0,-1 0 1 0 0,0 0 0 0 0,-1 0-1 0 0,0 0 1 0 0,0 0 0 0 0,0 1 0 0 0,-1-1-1 0 0,-1 1 1 0 0,1-1 0 0 0,-1 1-1 0 0,-2 11 1 0 0,2 38-53 0 0,0-57-117 0 0,0-1 1 0 0,0 1 0 0 0,0-1-1 0 0,0 1 1 0 0,0-1-1 0 0,0 0 1 0 0,0 1 0 0 0,0-1-1 0 0,0 1 1 0 0,0-1-1 0 0,0 1 1 0 0,0-1 0 0 0,0 1-1 0 0,1-1 1 0 0,-1 1-1 0 0,0-1 1 0 0,0 1 0 0 0,0-1-1 0 0,1 0 1 0 0,-1 1-1 0 0,0-1 1 0 0,1 1 0 0 0,-1-1-1 0 0,0 0 1 0 0,1 1-1 0 0,-1-1 1 0 0,0 0 0 0 0,1 1-1 0 0,6-13-5555 0 0,-2-9 1474 0 0,-2 8 3676 0 0,-2-10 564 0 0,0 0-1 0 0,-2 0 0 0 0,0 1 1 0 0,-1-1-1 0 0,-7-27 0 0 0,-6 29 11273 0 0,20 19-8448 0 0,7-1-2763 0 0,66-12 631 0 0,10-2-1450 0 0,-32-4-4321 0 0,-54 20 4674 0 0,0-1 1 0 0,0 1-1 0 0,0 0 1 0 0,-1 0-1 0 0,1-1 1 0 0,0 1-1 0 0,-1-1 0 0 0,0 1 1 0 0,1-1-1 0 0,-1 1 1 0 0,0-1-1 0 0,0 0 1 0 0,1 0-1 0 0,-2 0 1 0 0,1 0-1 0 0,0 0 1 0 0,1-2-1 0 0,-1-1 115 0 0,0 1 0 0 0,-1 0 0 0 0,1 0 0 0 0,-1-1 1 0 0,0 1-1 0 0,0 0 0 0 0,-1 0 0 0 0,0-7 0 0 0,-1 4 667 0 0,0-1 1 0 0,0 1-1 0 0,0 0 1 0 0,-5-9-1 0 0,4 11 658 0 0,1 0 0 0 0,-1 0 0 0 0,-1 0 0 0 0,1 1 0 0 0,-5-6 0 0 0,24 37 5343 0 0,1 26-5379 0 0,-10-29-407 0 0,1 0-684 0 0,27 100 722 0 0,-33-110-1730 0 0,0 0 1 0 0,-1-1 0 0 0,-1 29-1 0 0,1-40 686 0 0,-1-1-1 0 0,-1 1 1 0 0,1 0-1 0 0,0 0 1 0 0,0-1-1 0 0,-1 1 0 0 0,1 0 1 0 0,-1-1-1 0 0,1 1 1 0 0,-1 0-1 0 0,0-1 1 0 0,1 1-1 0 0,-1-1 1 0 0,0 1-1 0 0,0-1 0 0 0,0 1 1 0 0,0-1-1 0 0,-1 0 1 0 0,1 1-1 0 0,0-1 1 0 0,-1 0-1 0 0,1 0 1 0 0,0 0-1 0 0,-1 0 0 0 0,-2 1 1 0 0,-4 0-1670 0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2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78 33 10482 0 0,'-6'0'603'0'0,"0"1"0"0"0,0-1-1 0 0,0 1 1 0 0,0 0 0 0 0,0 1-1 0 0,0-1 1 0 0,0 1 0 0 0,0 0-1 0 0,1 1 1 0 0,-1-1 0 0 0,-7 6-1 0 0,19-7-87 0 0,0-1-1 0 0,0 0 0 0 0,0 0 1 0 0,0 0-1 0 0,10-2 0 0 0,67-20-136 0 0,23-5-310 0 0,-93 25-65 0 0,1 0 0 0 0,0 1 0 0 0,0 0 0 0 0,0 1 0 0 0,22 3 1 0 0,-33-3 4 0 0,0 1 1 0 0,-1-1-1 0 0,1 0 1 0 0,0 1-1 0 0,-1 0 1 0 0,1 0-1 0 0,0 0 1 0 0,-1 0-1 0 0,1 0 1 0 0,-1 0-1 0 0,0 1 1 0 0,1-1 0 0 0,-1 1-1 0 0,0 0 1 0 0,0-1-1 0 0,0 1 1 0 0,0 0-1 0 0,0 0 1 0 0,0 1-1 0 0,-1-1 1 0 0,1 0-1 0 0,-1 0 1 0 0,1 1 0 0 0,-1-1-1 0 0,0 1 1 0 0,0-1-1 0 0,0 1 1 0 0,0 0-1 0 0,0-1 1 0 0,-1 1-1 0 0,1 0 1 0 0,-1 0-1 0 0,0-1 1 0 0,0 1-1 0 0,0 0 1 0 0,0 0 0 0 0,0-1-1 0 0,-1 1 1 0 0,1 0-1 0 0,-1 0 1 0 0,-1 3-1 0 0,-1 4-1 0 0,0 0 1 0 0,-1 0-1 0 0,0-1 0 0 0,0 1 0 0 0,-1-1 0 0 0,0 0 1 0 0,-1 0-1 0 0,0 0 0 0 0,-14 14 0 0 0,20-23-74 0 0,0 1 0 0 0,0-1 0 0 0,0 0 0 0 0,0 0 0 0 0,-1 0 0 0 0,1 1 0 0 0,0-1 0 0 0,0 0 0 0 0,0 0 0 0 0,0 1 0 0 0,0-1 0 0 0,-1 0 0 0 0,1 0 0 0 0,0 0 0 0 0,0 0 0 0 0,0 1 0 0 0,-1-1 0 0 0,1 0 0 0 0,0 0 0 0 0,0 0 0 0 0,-1 0 0 0 0,1 0 0 0 0,0 0 0 0 0,0 0 0 0 0,-1 0 1 0 0,1 0-1 0 0,0 1 0 0 0,0-1 0 0 0,-1 0 0 0 0,1 0 0 0 0,0 0 0 0 0,0-1 0 0 0,-1 1 0 0 0,1 0 0 0 0,0 0 0 0 0,-1 0 0 0 0,1 0 0 0 0,0 0 0 0 0,0 0 0 0 0,0 0 0 0 0,-1 0 0 0 0,1 0 0 0 0,0-1 0 0 0,-1 1 0 0 0,1-14-5000 0 0,6-18-2979 0 0,5 3 4965 0 0,-6 10 1186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5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136 116 10506 0 0,'-4'-2'364'0'0,"1"1"-1"0"0,-1-1 0 0 0,0 1 0 0 0,0 0 1 0 0,-1 0-1 0 0,1 0 0 0 0,0 1 0 0 0,0 0 1 0 0,0-1-1 0 0,0 1 0 0 0,-1 1 0 0 0,1-1 1 0 0,0 0-1 0 0,0 1 0 0 0,0 0 0 0 0,0 0 1 0 0,0 0-1 0 0,0 1 0 0 0,0-1 1 0 0,-7 5-1 0 0,8-3-207 0 0,-1-1-1 0 0,1 1 1 0 0,0 0 0 0 0,0 1 0 0 0,0-1 0 0 0,0 0 0 0 0,0 1-1 0 0,1 0 1 0 0,0 0 0 0 0,-1 0 0 0 0,1 0 0 0 0,1 0-1 0 0,-1 0 1 0 0,1 0 0 0 0,-1 0 0 0 0,1 1 0 0 0,0-1 0 0 0,1 0-1 0 0,-1 8 1 0 0,0-8-129 0 0,1-1 0 0 0,0 1 0 0 0,0-1 0 0 0,1 1-1 0 0,-1-1 1 0 0,0 1 0 0 0,1-1 0 0 0,0 1 0 0 0,0-1 0 0 0,0 0 0 0 0,1 1 0 0 0,-1-1-1 0 0,1 0 1 0 0,-1 0 0 0 0,1 0 0 0 0,0 0 0 0 0,0 0 0 0 0,0 0 0 0 0,1-1-1 0 0,-1 1 1 0 0,1-1 0 0 0,-1 1 0 0 0,1-1 0 0 0,0 0 0 0 0,0 0 0 0 0,0 0-1 0 0,0-1 1 0 0,0 1 0 0 0,1-1 0 0 0,-1 1 0 0 0,0-1 0 0 0,7 1 0 0 0,-2 0-28 0 0,0-1 1 0 0,0 0 0 0 0,0 0 0 0 0,0-1-1 0 0,1 0 1 0 0,-1-1 0 0 0,0 0 0 0 0,0 0-1 0 0,0 0 1 0 0,0-1 0 0 0,0-1 0 0 0,0 1-1 0 0,10-6 1 0 0,-7 2-106 0 0,1-1 0 0 0,-1 0-1 0 0,0-1 1 0 0,-1 0 0 0 0,0-1 0 0 0,0 0 0 0 0,-1-1-1 0 0,15-18 1 0 0,-21 24 69 0 0,0 0-1 0 0,-1 1 0 0 0,1-1 1 0 0,-1 0-1 0 0,0 0 0 0 0,0 0 1 0 0,0 0-1 0 0,-1-1 0 0 0,0 1 1 0 0,1 0-1 0 0,-2-1 0 0 0,1 1 1 0 0,0-1-1 0 0,-1 1 0 0 0,0-1 1 0 0,0 1-1 0 0,0-1 0 0 0,0 1 1 0 0,-1-1-1 0 0,0 1 0 0 0,0-1 1 0 0,0 1-1 0 0,0-1 0 0 0,-1 1 1 0 0,0 0-1 0 0,0 0 0 0 0,0 0 1 0 0,0 0-1 0 0,-4-5 0 0 0,1 5 43 0 0,1 0-1 0 0,-1 0 0 0 0,0 0 1 0 0,0 1-1 0 0,0-1 1 0 0,-1 1-1 0 0,1 1 1 0 0,-1-1-1 0 0,1 1 0 0 0,-1 0 1 0 0,0 0-1 0 0,0 1 1 0 0,0-1-1 0 0,0 1 0 0 0,0 1 1 0 0,0-1-1 0 0,0 1 1 0 0,-1 0-1 0 0,-9 2 0 0 0,7-2-31 0 0,0 1-1 0 0,0 1 0 0 0,0-1 0 0 0,1 2 1 0 0,-1-1-1 0 0,1 1 0 0 0,-1 0 1 0 0,1 1-1 0 0,0 0 0 0 0,1 0 0 0 0,-1 1 1 0 0,1 0-1 0 0,-9 7 0 0 0,16-12-31 0 0,0 0 0 0 0,0 0-1 0 0,-1 0 1 0 0,1 1 0 0 0,0-1-1 0 0,0 0 1 0 0,-1 0 0 0 0,1 0-1 0 0,0 1 1 0 0,0-1 0 0 0,0 0-1 0 0,0 0 1 0 0,-1 1 0 0 0,1-1-1 0 0,0 0 1 0 0,0 0 0 0 0,0 1-1 0 0,0-1 1 0 0,0 0 0 0 0,0 1-1 0 0,0-1 1 0 0,0 0 0 0 0,0 1-1 0 0,0-1 1 0 0,0 0 0 0 0,0 1-1 0 0,0-1 1 0 0,0 0 0 0 0,0 0-1 0 0,0 1 1 0 0,0-1 0 0 0,0 0 0 0 0,0 1-1 0 0,0-1 1 0 0,0 0 0 0 0,1 0-1 0 0,-1 1 1 0 0,0-1 0 0 0,14 6-2925 0 0,15-5-2644 0 0,-14-2 4029 0 0,-1-1 0 0 0,1-1-1 0 0,16-5 1 0 0,-8 1-155 0 0</inkml:trace>
  <inkml:trace contextRef="#ctx0" brushRef="#br0" timeOffset="1">431 0 6737 0 0,'-2'1'652'0'0,"0"1"0"0"0,0-1 0 0 0,0 0-1 0 0,0 1 1 0 0,0-1 0 0 0,0 1 0 0 0,1 0 0 0 0,-1 0-1 0 0,1-1 1 0 0,-1 1 0 0 0,1 0 0 0 0,0 0-1 0 0,0 0 1 0 0,-1 3 0 0 0,0 1-34 0 0,0-1 0 0 0,0 1 0 0 0,1-1-1 0 0,0 1 1 0 0,0 9 0 0 0,0 3-127 0 0,2 0-1 0 0,4 30 1 0 0,1-17-240 0 0,11 30 0 0 0,3 18-1089 0 0,-15-25-3691 0 0,-5-53 4177 0 0,1 0 0 0 0,-1 0 0 0 0,0-1 0 0 0,0 1 0 0 0,0 0 0 0 0,0 0 0 0 0,-1 0 0 0 0,1 0 0 0 0,0 0 0 0 0,0-1 0 0 0,0 1 0 0 0,-1 0 0 0 0,1 0 0 0 0,0 0 0 0 0,-1-1 0 0 0,1 1 0 0 0,-1 0 0 0 0,1-1 0 0 0,-1 1 0 0 0,1 0 0 0 0,-1-1 0 0 0,0 1 0 0 0,1 0 0 0 0,-1-1 0 0 0,1 1 0 0 0,-1-1 0 0 0,0 1 0 0 0,0-1 0 0 0,1 0 0 0 0,-1 1 0 0 0,0-1 0 0 0,0 0 0 0 0,0 1 0 0 0,1-1 0 0 0,-1 0 0 0 0,0 0 1 0 0,0 0-1 0 0,0 0 0 0 0,-1 0 0 0 0,-6 1-1717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7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 8018 0 0,'0'-8'4165'0'0,"7"17"-2779"0"0,10 23-412 0 0,-3 28 796 0 0,-3 0-1 0 0,6 82 1 0 0,2 19-140 0 0,-12-116-1253 0 0,16 49 1 0 0,-19-80-337 0 0,1-1-1 0 0,1 0 1 0 0,-1 1 0 0 0,2-2-1 0 0,0 1 1 0 0,1-1 0 0 0,16 21-1 0 0,-23-32-44 0 0,0 1-1 0 0,0-1 0 0 0,0 0 1 0 0,1 1-1 0 0,-1-1 0 0 0,0 0 1 0 0,1 0-1 0 0,-1 0 0 0 0,1 0 1 0 0,0 0-1 0 0,-1 0 0 0 0,1 0 1 0 0,0-1-1 0 0,-1 1 0 0 0,1-1 1 0 0,0 1-1 0 0,0-1 0 0 0,-1 0 1 0 0,1 1-1 0 0,0-1 0 0 0,0 0 1 0 0,0 0-1 0 0,0 0 0 0 0,2-1 1 0 0,-1 0-12 0 0,0 0 0 0 0,-1-1 0 0 0,1 1 0 0 0,0-1 0 0 0,-1 1 0 0 0,1-1 0 0 0,-1 0 1 0 0,0 0-1 0 0,0 0 0 0 0,0 0 0 0 0,0-1 0 0 0,0 1 0 0 0,2-4 0 0 0,3-5-757 0 0,0-1-1 0 0,-1 0 1 0 0,-1 0-1 0 0,0 0 1 0 0,5-21-1 0 0,-9 26-150 0 0,0 1-1 0 0,0-1 1 0 0,0 1-1 0 0,-1-1 0 0 0,0 1 1 0 0,0-1-1 0 0,-1 1 1 0 0,0 0-1 0 0,0-1 0 0 0,-1 1 1 0 0,1 0-1 0 0,-4-8 1 0 0,-14-23-1604 0 0,9 19 477 0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9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99 2 9034 0 0,'-4'0'567'0'0,"0"-1"0"0"0,0 1 0 0 0,0 0 0 0 0,0 0 0 0 0,0 0 0 0 0,0 0 0 0 0,0 1 0 0 0,0-1 0 0 0,0 1 0 0 0,0 0 0 0 0,0 1 0 0 0,0-1 0 0 0,0 1 0 0 0,1-1 0 0 0,-1 1 0 0 0,1 0 0 0 0,-1 1 0 0 0,-3 2 0 0 0,5-3-382 0 0,0 0 0 0 0,0 1 1 0 0,0-1-1 0 0,0 1 0 0 0,1 0 0 0 0,-1-1 0 0 0,1 1 0 0 0,-1 0 0 0 0,1 0 1 0 0,0 0-1 0 0,0 0 0 0 0,1 0 0 0 0,-1 0 0 0 0,0 0 0 0 0,1 0 1 0 0,0 0-1 0 0,0 0 0 0 0,0 0 0 0 0,0 0 0 0 0,0 0 0 0 0,1 0 0 0 0,-1 1 1 0 0,1-1-1 0 0,1 3 0 0 0,1 5-56 0 0,1-1 0 0 0,0 1 0 0 0,0-1 0 0 0,1 1 0 0 0,1-1 0 0 0,0-1 1 0 0,0 1-1 0 0,1-1 0 0 0,0 0 0 0 0,0-1 0 0 0,1 0 0 0 0,0 0 0 0 0,1 0 0 0 0,0-1 0 0 0,0 0 0 0 0,0-1 1 0 0,14 7-1 0 0,-15-9-137 0 0,1-1 1 0 0,-1 0-1 0 0,1 0 1 0 0,0 0-1 0 0,0-1 0 0 0,-1-1 1 0 0,2 1-1 0 0,-1-2 1 0 0,0 1-1 0 0,0-1 1 0 0,0 0-1 0 0,0-1 1 0 0,0 0-1 0 0,0-1 1 0 0,0 0-1 0 0,0 0 0 0 0,0-1 1 0 0,-1 0-1 0 0,1 0 1 0 0,-1-1-1 0 0,15-9 1 0 0,-5 1-1106 0 0,-1-1 1 0 0,-1 0-1 0 0,0-1 1 0 0,21-25-1 0 0,-8 2-4792 0 0,-5 0-3819 0 0,-17 20 5434 0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3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20 10426 0 0,'-8'-6'1216'0'0,"-10"-7"2114"0"0,15 15-1713 0 0,7 12-62 0 0,60 167 1579 0 0,-43-111-2981 0 0,21 142-1 0 0,-41-204-284 0 0,-1 0-154 0 0,1 0-1 0 0,1 0 0 0 0,-1 1 0 0 0,1-1 1 0 0,0 0-1 0 0,7 14 0 0 0,-9-22 48 0 0,1 0 0 0 0,0 0 0 0 0,-1 0 0 0 0,1 0 0 0 0,0 0 1 0 0,-1 0-1 0 0,1 0 0 0 0,0 0 0 0 0,-1 0 0 0 0,1 0 0 0 0,0 0 0 0 0,-1 0 0 0 0,1 0 0 0 0,0 0 0 0 0,-1-1 0 0 0,1 1 0 0 0,-1 0 0 0 0,1-1 0 0 0,0 1 1 0 0,-1 0-1 0 0,1-1 0 0 0,-1 1 0 0 0,1 0 0 0 0,-1-1 0 0 0,1 1 0 0 0,-1-1 0 0 0,1 1 0 0 0,-1-1 0 0 0,0 0 0 0 0,1 1 0 0 0,-1-1 0 0 0,0 1 0 0 0,1-1 0 0 0,-1 1 1 0 0,0-2-1 0 0,16-22-4355 0 0,11-43 903 0 0,-18 41 1885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6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310 19 11138 0 0,'-2'0'238'0'0,"0"1"0"0"0,0-1 0 0 0,1 1 0 0 0,-1 0 0 0 0,0-1-1 0 0,1 1 1 0 0,-1 0 0 0 0,1 0 0 0 0,-1 0 0 0 0,1 0-1 0 0,0 0 1 0 0,-1 0 0 0 0,1 0 0 0 0,0 1 0 0 0,0-1 0 0 0,-1 1-1 0 0,1-1 1 0 0,0 0 0 0 0,1 1 0 0 0,-1 0 0 0 0,0-1 0 0 0,0 1-1 0 0,1-1 1 0 0,-2 5 0 0 0,-11 45 1916 0 0,12-48-1877 0 0,-17 132 2130 0 0,14-91-2215 0 0,-2-1 1 0 0,-1 0-1 0 0,-20 61 1 0 0,26-103-204 0 0,1 1 1 0 0,0-1-1 0 0,-1 0 1 0 0,1 0 0 0 0,-1 1-1 0 0,1-1 1 0 0,-1 0 0 0 0,1 0-1 0 0,-1 1 1 0 0,0-1-1 0 0,0 0 1 0 0,0 0 0 0 0,1 0-1 0 0,-1 0 1 0 0,0 0 0 0 0,0 0-1 0 0,-1-1 1 0 0,1 1 0 0 0,0 0-1 0 0,0 0 1 0 0,0-1-1 0 0,0 1 1 0 0,-1-1 0 0 0,1 1-1 0 0,0-1 1 0 0,0 1 0 0 0,-1-1-1 0 0,1 0 1 0 0,-1 0-1 0 0,1 1 1 0 0,0-1 0 0 0,-1 0-1 0 0,1 0 1 0 0,0 0 0 0 0,-1-1-1 0 0,1 1 1 0 0,0 0 0 0 0,-1 0-1 0 0,1-1 1 0 0,0 1-1 0 0,0-1 1 0 0,-1 1 0 0 0,1-1-1 0 0,0 0 1 0 0,-2-1 0 0 0,-7-4-146 0 0,1-1 0 0 0,0 0 0 0 0,0-1 0 0 0,-12-13 0 0 0,7 7 130 0 0,1 1 13 0 0,0-1 1 0 0,-15-20-1 0 0,25 31 28 0 0,1 0 0 0 0,-1 0 0 0 0,1-1 0 0 0,0 1 0 0 0,0-1 0 0 0,0 0-1 0 0,0 1 1 0 0,1-1 0 0 0,0 0 0 0 0,0 0 0 0 0,0 0 0 0 0,0 0 0 0 0,0 0 0 0 0,1 0 0 0 0,0 0-1 0 0,0-1 1 0 0,0-3 0 0 0,1 5 0 0 0,1-1 0 0 0,0 1 0 0 0,-1 1-1 0 0,1-1 1 0 0,0 0 0 0 0,0 0 0 0 0,1 1 0 0 0,-1-1-1 0 0,0 1 1 0 0,1-1 0 0 0,0 1 0 0 0,0 0 0 0 0,-1 0-1 0 0,1 0 1 0 0,0 1 0 0 0,0-1 0 0 0,1 1-1 0 0,-1 0 1 0 0,6-2 0 0 0,8-2 24 0 0,1 0-1 0 0,24-2 1 0 0,-37 6-25 0 0,76-7-516 0 0,121 3 1 0 0,-146 6-1572 0 0,-55-1 1829 0 0,1 0 0 0 0,-1 0-1 0 0,0 0 1 0 0,0 0 0 0 0,1 0-1 0 0,-1 0 1 0 0,0-1 0 0 0,0 1-1 0 0,1 0 1 0 0,-1 0 0 0 0,0-1-1 0 0,0 1 1 0 0,0-1-1 0 0,0 0 1 0 0,1 1 0 0 0,-1-1-1 0 0,0 0 1 0 0,0 1 0 0 0,0-1-1 0 0,0 0 1 0 0,-1 0 0 0 0,1 0-1 0 0,0 0 1 0 0,0 0 0 0 0,0 0-1 0 0,-1 0 1 0 0,1 0 0 0 0,0 0-1 0 0,-1 0 1 0 0,1 0 0 0 0,-1-1-1 0 0,0 1 1 0 0,1 0-1 0 0,-1 0 1 0 0,0-1 0 0 0,0 1-1 0 0,1 0 1 0 0,-1 0 0 0 0,0-2-1 0 0,-1-6-964 0 0,0 0-1 0 0,0 0 0 0 0,-1 0 0 0 0,-5-16 1 0 0,-1-2 1361 0 0,6 16-162 0 0,1 0-1 0 0,-1-1 0 0 0,2-14 0 0 0,0 22 537 0 0,0-1-1 0 0,1 1 1 0 0,0 0-1 0 0,0 0 1 0 0,0-1-1 0 0,0 1 1 0 0,3-5-1 0 0,-4 9-450 0 0,0 0 0 0 0,0 0 0 0 0,0-1 0 0 0,0 1 0 0 0,0 0 0 0 0,0 0 0 0 0,0 0 0 0 0,1 0 0 0 0,-1 0 0 0 0,0 0 0 0 0,0 0 0 0 0,0 0 0 0 0,0-1 0 0 0,0 1-1 0 0,0 0 1 0 0,0 0 0 0 0,1 0 0 0 0,-1 0 0 0 0,0 0 0 0 0,0 0 0 0 0,0 0 0 0 0,0 0 0 0 0,0 0 0 0 0,0 0 0 0 0,1 0 0 0 0,-1 0 0 0 0,0 0 0 0 0,0 0 0 0 0,0 0 0 0 0,0 0 0 0 0,0 0 0 0 0,1 0-1 0 0,-1 0 1 0 0,0 0 0 0 0,0 0 0 0 0,0 0 0 0 0,0 0 0 0 0,0 0 0 0 0,0 0 0 0 0,1 0 0 0 0,-1 0 0 0 0,0 1 0 0 0,0-1 0 0 0,0 0 0 0 0,0 0 0 0 0,0 0 0 0 0,0 0 0 0 0,0 0 0 0 0,1 0 0 0 0,6 10 2100 0 0,3 11-264 0 0,-2 3-1210 0 0,-1-1 0 0 0,-2 1 1 0 0,0 0-1 0 0,-1 0 0 0 0,0 40 1 0 0,-12 123 665 0 0,-1-29-930 0 0,9-136-477 0 0,0 31 71 0 0,0-49-107 0 0,0 0-1 0 0,1-1 0 0 0,-1 1 0 0 0,1-1 1 0 0,0 1-1 0 0,0-1 0 0 0,0 1 1 0 0,1-1-1 0 0,-1 1 0 0 0,5 5 1 0 0,-6-9-6 0 0,0 1 1 0 0,0-1 0 0 0,0 0-1 0 0,1 1 1 0 0,-1-1-1 0 0,0 0 1 0 0,1 0 0 0 0,-1 1-1 0 0,0-1 1 0 0,1 0 0 0 0,-1 0-1 0 0,0 0 1 0 0,1 1-1 0 0,-1-1 1 0 0,0 0 0 0 0,1 0-1 0 0,-1 0 1 0 0,0 0-1 0 0,1 0 1 0 0,-1 0 0 0 0,1 0-1 0 0,-1 1 1 0 0,0-1 0 0 0,1 0-1 0 0,-1-1 1 0 0,1 1-1 0 0,-1 0 1 0 0,0 0 0 0 0,1 0-1 0 0,-1 0 1 0 0,1 0 0 0 0,-1 0-1 0 0,12-12-4163 0 0,1-18-3055 0 0,-2-6 3811 0 0,-5 14 1423 0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9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57 27 9610 0 0,'-13'-2'3895'0'0,"-11"-1"-2269"0"0,5 1 4673 0 0,108-6-5189 0 0,-13 0-1037 0 0,-44 6-213 0 0,48 1-810 0 0,-28 10-3551 0 0,-51-9 4277 0 0,-1 0 0 0 0,1 0 0 0 0,-1 0 1 0 0,1 0-1 0 0,-1 0 0 0 0,1 0 0 0 0,-1 0 0 0 0,1 1 0 0 0,-1-1 0 0 0,1 0 0 0 0,-1 0 0 0 0,1 1 0 0 0,-1-1 0 0 0,1 0 0 0 0,-1 1 0 0 0,0-1 0 0 0,1 0 0 0 0,-1 1 0 0 0,1-1 1 0 0,-1 1-1 0 0,0-1 0 0 0,0 0 0 0 0,1 1 0 0 0,-1-1 0 0 0,0 1 0 0 0,0-1 0 0 0,1 1 0 0 0,-1-1 0 0 0,0 1 0 0 0,0 0 0 0 0,0-1 0 0 0,0 1 0 0 0,0-1 0 0 0,0 1 0 0 0,0-1 1 0 0,0 1-1 0 0,0-1 0 0 0,0 1 0 0 0,0-1 0 0 0,0 2 0 0 0,-1-1-220 0 0,0 1 1 0 0,0-1 0 0 0,1 1-1 0 0,-1-1 1 0 0,0 0-1 0 0,0 0 1 0 0,-1 1 0 0 0,1-1-1 0 0,0 0 1 0 0,0 0-1 0 0,0 0 1 0 0,-2 1-1 0 0,-8 3-1248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9.31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82 7714 0 0,'-11'-4'5773'0'0,"31"5"-4314"0"0,107-18 461 0 0,61-11-4303 0 0,-187 28 2014 0 0,1-1 0 0 0,-1 1 0 0 0,0 0 0 0 0,1 0 0 0 0,-1-1 0 0 0,0 1 0 0 0,1-1 0 0 0,-1 1 0 0 0,0-1 0 0 0,0 1 0 0 0,0-1 0 0 0,0 0 0 0 0,0 0 0 0 0,1 0 0 0 0,-1 1 0 0 0,0-1 0 0 0,-1 0 0 0 0,1 0 0 0 0,0 0 0 0 0,1-3 0 0 0,-2 4 228 0 0,0-1 1 0 0,0 0 0 0 0,-1 0 0 0 0,1 0-1 0 0,-1 0 1 0 0,1 1 0 0 0,0-1-1 0 0,-1 0 1 0 0,0 0 0 0 0,1 1-1 0 0,-1-1 1 0 0,1 0 0 0 0,-1 1 0 0 0,0-1-1 0 0,1 0 1 0 0,-1 1 0 0 0,0-1-1 0 0,0 1 1 0 0,1-1 0 0 0,-1 1-1 0 0,0 0 1 0 0,0-1 0 0 0,0 1 0 0 0,0 0-1 0 0,0 0 1 0 0,1-1 0 0 0,-1 1-1 0 0,0 0 1 0 0,0 0 0 0 0,-2 0 0 0 0,-9-2-1525 0 0</inkml:trace>
  <inkml:trace contextRef="#ctx0" brushRef="#br0" timeOffset="1">94 36 5033 0 0,'-5'2'456'0'0,"-1"0"0"0"0,0 0 1 0 0,1 1-1 0 0,0 0 0 0 0,-1 0 0 0 0,1 1 0 0 0,0-1 1 0 0,1 1-1 0 0,-1 0 0 0 0,1 0 0 0 0,-1 1 0 0 0,1-1 0 0 0,-6 11 1 0 0,8-11-162 0 0,0 0 0 0 0,0 0 0 0 0,1 1 0 0 0,-1-1 0 0 0,1 1 0 0 0,0-1 0 0 0,0 1 0 0 0,1 0 0 0 0,0-1 0 0 0,-1 1 0 0 0,2 0 0 0 0,-1-1 0 0 0,0 1 0 0 0,1 0 0 0 0,0-1 0 0 0,0 1 0 0 0,0-1 0 0 0,4 9 0 0 0,-3-8-113 0 0,0 1-1 0 0,1-1 1 0 0,-1 0 0 0 0,1 1-1 0 0,1-1 1 0 0,-1 0 0 0 0,1-1 0 0 0,-1 1-1 0 0,1-1 1 0 0,1 1 0 0 0,-1-1-1 0 0,0 0 1 0 0,1-1 0 0 0,0 1-1 0 0,10 4 1 0 0,-8-4-81 0 0,1-1 1 0 0,0-1-1 0 0,0 0 0 0 0,0 0 0 0 0,0-1 1 0 0,0 1-1 0 0,0-2 0 0 0,0 1 0 0 0,1-1 0 0 0,10-2 1 0 0,3-1-152 0 0,0-1 0 0 0,-1-1 0 0 0,1-2 0 0 0,-1 0 1 0 0,-1-1-1 0 0,0-1 0 0 0,32-18 0 0 0,-12 7-1432 0 0,-17 10-986 0 0,-2-1-3904 0 0,-30 13-1047 0 0,1 1 5361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9.6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57 9650 0 0,'-5'-7'4760'0'0,"12"6"-3777"0"0,9 0-189 0 0,218-34 1805 0 0,2 22-5000 0 0,-220 13-1316 0 0,-43 3-6633 0 0,5-2 10422 0 0,4 1-1750 0 0</inkml:trace>
  <inkml:trace contextRef="#ctx0" brushRef="#br0" timeOffset="1">165 91 5249 0 0,'-22'8'2713'0'0,"-30"14"603"0"0,48-20-2939 0 0,1 0 0 0 0,0 0 0 0 0,0 0 0 0 0,1 0 0 0 0,-1 0-1 0 0,0 0 1 0 0,1 1 0 0 0,-1 0 0 0 0,1-1 0 0 0,0 1 0 0 0,0 0 0 0 0,0 0-1 0 0,-2 4 1 0 0,4-6-274 0 0,0 0 0 0 0,0-1 0 0 0,0 1 0 0 0,-1 0-1 0 0,1 0 1 0 0,0 0 0 0 0,0 0 0 0 0,1 0 0 0 0,-1 0 0 0 0,0 0-1 0 0,0 0 1 0 0,0-1 0 0 0,0 1 0 0 0,1 0 0 0 0,-1 0 0 0 0,0 0 0 0 0,1 0-1 0 0,-1-1 1 0 0,1 1 0 0 0,-1 0 0 0 0,1 0 0 0 0,-1-1 0 0 0,1 1-1 0 0,0 0 1 0 0,-1-1 0 0 0,1 1 0 0 0,0 0 0 0 0,0-1 0 0 0,-1 1 0 0 0,1-1-1 0 0,0 0 1 0 0,0 1 0 0 0,0-1 0 0 0,0 1 0 0 0,35 12 795 0 0,-30-11-684 0 0,11 3-50 0 0,1-2 1 0 0,0 0-1 0 0,0 0 1 0 0,0-2-1 0 0,0 0 1 0 0,0-1-1 0 0,23-3 0 0 0,-9-2-184 0 0,0-1 0 0 0,-1-1 0 0 0,37-13 0 0 0,-54 15-1104 0 0,-1-1 0 0 0,0 0 1 0 0,22-15-1 0 0,8-14-12854 0 0,-37 30 10918 0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2.7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72 48 5817 0 0,'-34'-9'6098'0'0,"-3"-2"-2244"0"0,75 4-724 0 0,71-1-2363 0 0,159-4-1096 0 0,-202 12-1391 0 0,-34 0-1988 0 0,-1 0-5573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3.0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38 5665 0 0,'-20'4'5490'0'0,"19"-3"-5406"0"0,0-1 1 0 0,1 1-1 0 0,-1-1 0 0 0,0 1 1 0 0,1-1-1 0 0,-1 1 0 0 0,1-1 1 0 0,-1 1-1 0 0,0-1 1 0 0,1 1-1 0 0,-1 0 0 0 0,1-1 1 0 0,-1 1-1 0 0,1 0 1 0 0,0 0-1 0 0,-1-1 0 0 0,1 1 1 0 0,0 0-1 0 0,0 0 1 0 0,-1 0-1 0 0,1-1 0 0 0,0 1 1 0 0,0 2-1 0 0,0-2-75 0 0,0 1 0 0 0,1 0 0 0 0,-1-1 0 0 0,1 1 0 0 0,-1-1 0 0 0,1 1 0 0 0,0-1 0 0 0,0 1 0 0 0,-1-1 0 0 0,1 1 0 0 0,0-1 0 0 0,0 1 0 0 0,0-1 0 0 0,1 0 0 0 0,-1 0 0 0 0,0 0 0 0 0,0 0 0 0 0,1 0 0 0 0,-1 0 0 0 0,1 0 0 0 0,-1 0 0 0 0,1 0 1 0 0,-1 0-1 0 0,2 0 0 0 0,12 4 68 0 0,0 0 0 0 0,0-1 0 0 0,0-1 1 0 0,0-1-1 0 0,1 0 0 0 0,-1-1 1 0 0,1 0-1 0 0,19-2 0 0 0,4-3-787 0 0,-1-1 1 0 0,44-11-1 0 0,-67 12-1176 0 0,0-1 1 0 0,25-10-1 0 0,-35 12 1591 0 0,0 1 1 0 0,0-1-1 0 0,0 0 0 0 0,-1 0 1 0 0,1 0-1 0 0,-1-1 0 0 0,0 0 1 0 0,0 0-1 0 0,0 0 1 0 0,0 0-1 0 0,3-5 0 0 0,-3 0-310 0 0,-4 0-985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3.44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161 1 3897 0 0,'-12'5'589'0'0,"1"0"0"0"0,0 0 0 0 0,1 2 0 0 0,-1-1 0 0 0,1 1 0 0 0,1 1 0 0 0,-15 13-1 0 0,21-18-414 0 0,0 0 0 0 0,-1 1-1 0 0,2 0 1 0 0,-1-1-1 0 0,0 1 1 0 0,1 0 0 0 0,0 0-1 0 0,0 0 1 0 0,0 1-1 0 0,0-1 1 0 0,0 0 0 0 0,1 1-1 0 0,0-1 1 0 0,0 1-1 0 0,0-1 1 0 0,1 1 0 0 0,0 0-1 0 0,0-1 1 0 0,0 1-1 0 0,0 0 1 0 0,0-1 0 0 0,1 1-1 0 0,1 5 1 0 0,0-7-70 0 0,-1 1 0 0 0,1 0 1 0 0,-1-1-1 0 0,1 0 0 0 0,0 1 1 0 0,0-1-1 0 0,1 0 0 0 0,-1 0 1 0 0,1 0-1 0 0,0 0 0 0 0,-1-1 1 0 0,1 1-1 0 0,0-1 0 0 0,0 0 0 0 0,1 1 1 0 0,-1-1-1 0 0,0-1 0 0 0,1 1 1 0 0,-1 0-1 0 0,1-1 0 0 0,0 0 1 0 0,-1 0-1 0 0,1 0 0 0 0,5 0 1 0 0,1 1-25 0 0,1-1 1 0 0,0-1 0 0 0,0 0 0 0 0,0 0-1 0 0,0-1 1 0 0,0 0 0 0 0,13-4 0 0 0,13-5 29 0 0,38-7-24 0 0,-75 17-92 0 0,1 0 0 0 0,-1 0 1 0 0,0-1-1 0 0,0 1 1 0 0,0 0-1 0 0,1 0 0 0 0,-1 0 1 0 0,0 0-1 0 0,0 0 0 0 0,1 0 1 0 0,-1 0-1 0 0,0 0 0 0 0,0 0 1 0 0,1 0-1 0 0,-1 0 0 0 0,0 0 1 0 0,0 0-1 0 0,1 0 0 0 0,-1 0 1 0 0,0 0-1 0 0,0 0 0 0 0,0 0 1 0 0,1 0-1 0 0,-1 0 0 0 0,0 1 1 0 0,0-1-1 0 0,1 0 0 0 0,-1 0 1 0 0,0 0-1 0 0,0 0 0 0 0,0 0 1 0 0,1 1-1 0 0,-1-1 0 0 0,0 0 1 0 0,0 0-1 0 0,0 0 1 0 0,0 1-1 0 0,0-1 0 0 0,0 0 1 0 0,1 0-1 0 0,-1 0 0 0 0,0 1 1 0 0,0-1-1 0 0,0 0 0 0 0,0 0 1 0 0,0 1-1 0 0,0-1 0 0 0,0 0 1 0 0,0 0-1 0 0,0 1 0 0 0,0-1 1 0 0,-10 16-256 0 0,-19 12-182 0 0,5-11 226 0 0,-1 0 0 0 0,0-3 0 0 0,-1 0 0 0 0,-46 17 0 0 0,30-13 265 0 0,15-9 11 0 0,22-8 19 0 0,0 0 1 0 0,0 0-1 0 0,0 1 1 0 0,0-1-1 0 0,1 1 1 0 0,-1 0-1 0 0,1 1 1 0 0,-5 2-1 0 0,50-12 978 0 0,-25 5-926 0 0,292-32-1031 0 0,-214 26-5241 0 0,-79 8 3288 0 0,-10 0 1009 0 0,-12 3-1746 0 0</inkml:trace>
  <inkml:trace contextRef="#ctx0" brushRef="#br0" timeOffset="1">175 508 6793 0 0,'-4'3'549'0'0,"-1"1"-1"0"0,1 0 1 0 0,0 0-1 0 0,0 1 1 0 0,0-1-1 0 0,0 1 1 0 0,1 0-1 0 0,0 0 1 0 0,0 0-1 0 0,-3 8 1 0 0,5-11-389 0 0,1 0 1 0 0,0 0 0 0 0,-1 0 0 0 0,1 1-1 0 0,0-1 1 0 0,0 0 0 0 0,0 0 0 0 0,0 0 0 0 0,0 1-1 0 0,1-1 1 0 0,-1 0 0 0 0,1 0 0 0 0,0 0-1 0 0,-1 0 1 0 0,1 1 0 0 0,0-1 0 0 0,0 0-1 0 0,0-1 1 0 0,0 1 0 0 0,1 0 0 0 0,-1 0 0 0 0,0 0-1 0 0,1-1 1 0 0,-1 1 0 0 0,1-1 0 0 0,0 1-1 0 0,-1-1 1 0 0,1 1 0 0 0,0-1 0 0 0,3 2-1 0 0,4 1 79 0 0,0 1 0 0 0,0-1 0 0 0,0-1-1 0 0,1 1 1 0 0,-1-2 0 0 0,1 1-1 0 0,0-1 1 0 0,-1-1 0 0 0,1 1 0 0 0,12-2-1 0 0,14 1 149 0 0,50-8 0 0 0,-69 5-341 0 0,-1-1 1 0 0,0 0-1 0 0,29-11 1 0 0,-40 12-45 0 0,0 0 1 0 0,0 0-1 0 0,0 0 1 0 0,0-1-1 0 0,0 0 1 0 0,0 0-1 0 0,-1 0 1 0 0,1-1-1 0 0,-1 1 1 0 0,0-1-1 0 0,0 0 0 0 0,-1 0 1 0 0,1-1-1 0 0,-1 1 1 0 0,3-6-1 0 0,-5 9-16 0 0,0 0 0 0 0,-1-1-1 0 0,1 1 1 0 0,-1-1-1 0 0,1 0 1 0 0,-1 1 0 0 0,1-1-1 0 0,-1 1 1 0 0,0-1 0 0 0,0 0-1 0 0,0 1 1 0 0,0-1 0 0 0,0 0-1 0 0,0 1 1 0 0,-1-1 0 0 0,1 1-1 0 0,0-1 1 0 0,-1 0 0 0 0,1 1-1 0 0,-1-1 1 0 0,0 1-1 0 0,1-1 1 0 0,-2-1 0 0 0,0 1-17 0 0,-1-1 0 0 0,1 1 1 0 0,0 0-1 0 0,-1 0 0 0 0,1 0 1 0 0,-1 0-1 0 0,0 0 0 0 0,0 1 1 0 0,0-1-1 0 0,0 1 0 0 0,-3-2 1 0 0,-7-1-70 0 0,0 0 0 0 0,0 1 1 0 0,-1 1-1 0 0,-18-2 0 0 0,-7 3-5 0 0,1 1 0 0 0,-1 1-1 0 0,1 2 1 0 0,0 2 0 0 0,0 2-1 0 0,-62 19 1 0 0,122-46-4351 0 0,-19 19 4027 0 0,75-42-7863 0 0,-3-4 4599 0 0,-48 28 1852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11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71 141 8546 0 0,'-27'-15'5904'0'0,"22"13"-5099"0"0,-1-1 0 0 0,0 0 0 0 0,1-1 0 0 0,-1 1 0 0 0,-4-5 0 0 0,9 7-733 0 0,1 0 1 0 0,-1 0-1 0 0,1 0 0 0 0,-1 0 0 0 0,1 0 1 0 0,-1 0-1 0 0,1 0 0 0 0,0 0 0 0 0,-1 0 1 0 0,1 0-1 0 0,0 0 0 0 0,0 0 0 0 0,0 0 1 0 0,0 0-1 0 0,0 0 0 0 0,0 0 0 0 0,0 0 1 0 0,0 0-1 0 0,0 0 0 0 0,1 0 0 0 0,-1 0 1 0 0,0 0-1 0 0,0 0 0 0 0,1 0 0 0 0,-1 0 1 0 0,1 0-1 0 0,-1 0 0 0 0,1 0 0 0 0,0 1 1 0 0,-1-1-1 0 0,1 0 0 0 0,0 0 0 0 0,0 0 1 0 0,2-2-38 0 0,0 0 1 0 0,-1 0 0 0 0,1 0 0 0 0,0 0 0 0 0,0 1 0 0 0,1 0 0 0 0,4-3-1 0 0,0 1-26 0 0,1 1 0 0 0,-1 0 1 0 0,1 1-1 0 0,0 0 0 0 0,0 0 0 0 0,0 1 0 0 0,1 0 0 0 0,-1 1 0 0 0,0 0 0 0 0,0 0 0 0 0,0 1 0 0 0,0 0 0 0 0,11 3 0 0 0,-13-2-25 0 0,-1 0 1 0 0,1 0-1 0 0,-1 0 0 0 0,0 1 1 0 0,0 0-1 0 0,0 0 0 0 0,0 1 0 0 0,0-1 1 0 0,-1 1-1 0 0,1 0 0 0 0,-1 1 0 0 0,0 0 1 0 0,0-1-1 0 0,-1 2 0 0 0,0-1 1 0 0,0 0-1 0 0,0 1 0 0 0,5 10 0 0 0,-7-12-3 0 0,-1 1-1 0 0,0-1 1 0 0,0 0 0 0 0,0 1-1 0 0,0-1 1 0 0,-1 1-1 0 0,0-1 1 0 0,0 1-1 0 0,0 0 1 0 0,-1-1-1 0 0,1 1 1 0 0,-1-1-1 0 0,0 1 1 0 0,0-1-1 0 0,-1 0 1 0 0,1 1 0 0 0,-1-1-1 0 0,0 0 1 0 0,0 0-1 0 0,-4 5 1 0 0,-6 9-51 0 0,-1 0 1 0 0,-28 31 0 0 0,24-30-5 0 0,-14 19 13 0 0,14-17 17 0 0,-1 0 0 0 0,-1-1-1 0 0,-41 33 1 0 0,119-118-1144 0 0,-45 52 1180 0 0,1 2 0 0 0,0-1 0 0 0,0 2-1 0 0,32-16 1 0 0,-41 23 4 0 0,0 0-1 0 0,0 1 1 0 0,0 0 0 0 0,0 0-1 0 0,1 1 1 0 0,-1-1-1 0 0,0 1 1 0 0,1 1 0 0 0,-1-1-1 0 0,1 1 1 0 0,-1 0-1 0 0,1 1 1 0 0,-1-1 0 0 0,1 1-1 0 0,-1 1 1 0 0,1-1-1 0 0,9 5 1 0 0,-14-5-21 0 0,-1 0 0 0 0,1 0 0 0 0,-1 1 1 0 0,1-1-1 0 0,-1 0 0 0 0,1 1 0 0 0,-1 0 0 0 0,0-1 1 0 0,1 1-1 0 0,-1 0 0 0 0,1 2 0 0 0,-1-3-86 0 0,-1-1-1 0 0,0 1 0 0 0,1-1 1 0 0,-1 1-1 0 0,0-1 0 0 0,0 1 1 0 0,1-1-1 0 0,-1 1 0 0 0,0 0 1 0 0,0-1-1 0 0,0 1 1 0 0,0-1-1 0 0,0 1 0 0 0,0-1 1 0 0,0 1-1 0 0,0 0 0 0 0,0-1 1 0 0,0 1-1 0 0,0-1 0 0 0,0 1 1 0 0,0-1-1 0 0,0 1 0 0 0,-1 0 1 0 0,1-1-1 0 0,0 1 1 0 0,0-1-1 0 0,-1 1 0 0 0,1-1 1 0 0,0 1-1 0 0,-1-1 0 0 0,1 0 1 0 0,0 1-1 0 0,-1-1 0 0 0,1 1 1 0 0,-1-1-1 0 0,1 0 0 0 0,-1 1 1 0 0,1-1-1 0 0,-1 0 1 0 0,1 1-1 0 0,-1-1 0 0 0,1 0 1 0 0,-1 0-1 0 0,1 0 0 0 0,-2 1 1 0 0,2-1-137 0 0,-1 0 0 0 0,1 0 0 0 0,-1 0 0 0 0,1 0 0 0 0,-1 0 0 0 0,0 0 0 0 0,1 0 0 0 0,-1 0 0 0 0,1 0 0 0 0,-1 0 0 0 0,1-1 0 0 0,-1 1 0 0 0,1 0 0 0 0,-1 0 0 0 0,1 0 0 0 0,-1-1 0 0 0,1 1 0 0 0,-1 0 0 0 0,1-1 0 0 0,-1 1 0 0 0,1 0 0 0 0,0-1 0 0 0,-1 1 0 0 0,1-1 0 0 0,0 1 0 0 0,-1-1 0 0 0,-8-18-3063 0 0,2-20 2005 0 0,7 39 1300 0 0,-1-13-70 0 0,0 1-1 0 0,1-1 1 0 0,1 0-1 0 0,0 1 1 0 0,1-1-1 0 0,0 1 0 0 0,6-20 1 0 0,37-81 3968 0 0,-36 95-1713 0 0,-8 15-1534 0 0,1 0-1 0 0,0-1 1 0 0,0 1 0 0 0,0 0-1 0 0,0 1 1 0 0,0-1 0 0 0,1 0 0 0 0,-1 1-1 0 0,1-1 1 0 0,0 1 0 0 0,4-3 0 0 0,-2 2-272 0 0,-1 1 0 0 0,1-1 0 0 0,0 1 1 0 0,0 0-1 0 0,0 1 0 0 0,0-1 0 0 0,7 0 0 0 0,-5 1-302 0 0,-1 0-1 0 0,0 1 1 0 0,1 0-1 0 0,-1 0 1 0 0,0 1-1 0 0,0-1 1 0 0,1 1-1 0 0,-1 1 1 0 0,0-1-1 0 0,0 1 1 0 0,0 0-1 0 0,0 1 0 0 0,8 4 1 0 0,-12-6-61 0 0,-1 1-1 0 0,1-1 1 0 0,-1 1-1 0 0,1 0 1 0 0,-1 0-1 0 0,0 0 1 0 0,0-1 0 0 0,0 1-1 0 0,0 0 1 0 0,0 0-1 0 0,0 1 1 0 0,-1-1-1 0 0,1 0 1 0 0,-1 0 0 0 0,1 0-1 0 0,-1 0 1 0 0,0 1-1 0 0,0-1 1 0 0,0 0-1 0 0,0 0 1 0 0,0 0 0 0 0,0 1-1 0 0,-1-1 1 0 0,1 0-1 0 0,-1 0 1 0 0,-1 4-1 0 0,0 3 3 0 0,-1 0-1 0 0,0-1 0 0 0,-1 1 0 0 0,-9 16 1 0 0,-110 141 44 0 0,43-62 65 0 0,48-68-123 0 0,27-30-176 0 0,21-25-167 0 0,-4 6 251 0 0,20-22-181 0 0,44-37-1 0 0,-66 64 262 0 0,-1 0-1 0 0,2 1 0 0 0,-1 0 0 0 0,1 1 0 0 0,0 0 1 0 0,0 0-1 0 0,1 1 0 0 0,0 1 0 0 0,22-6 0 0 0,-32 10 11 0 0,-1 0 1 0 0,1-1-1 0 0,0 1 0 0 0,0 0 0 0 0,0 0 0 0 0,-1 0 0 0 0,1 0 0 0 0,0 0 0 0 0,0 0 0 0 0,-1 1 0 0 0,1-1 0 0 0,0 1 0 0 0,-1-1 0 0 0,1 1 0 0 0,0 0 0 0 0,-1-1 0 0 0,1 1 0 0 0,-1 0 0 0 0,1 0 0 0 0,-1 0 0 0 0,1 0 0 0 0,-1 0 0 0 0,2 2 0 0 0,-1 0 20 0 0,-1-1-1 0 0,1 1 0 0 0,-1 0 1 0 0,1 0-1 0 0,-1 0 0 0 0,0 0 1 0 0,0 0-1 0 0,-1 0 0 0 0,1 0 0 0 0,0 0 1 0 0,-1 7-1 0 0,0 7-247 0 0,0-1 0 0 0,-2 1 0 0 0,-6 29 0 0 0,7-41-14 0 0,11-19-11762 0 0,14-27 8967 0 0,13-31 2182 0 0,-26 50-721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48 152 10370 0 0,'-48'0'4773'0'0,"74"0"-2449"0"0,35-7 0 0 0,32-11-1275 0 0,91-35-2083 0 0,-91 19-3191 0 0,8-2-7719 0 0,-93 33 9723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48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3 6841 0 0,'-1'-1'218'0'0,"1"1"-1"0"0,-1 0 0 0 0,1-1 1 0 0,-1 1-1 0 0,1 0 0 0 0,-1 0 1 0 0,0 0-1 0 0,1 0 0 0 0,-1 0 0 0 0,1-1 1 0 0,-1 1-1 0 0,0 0 0 0 0,1 0 1 0 0,-1 0-1 0 0,1 1 0 0 0,-1-1 1 0 0,0 0-1 0 0,1 0 0 0 0,-1 0 1 0 0,1 0-1 0 0,-1 1 0 0 0,1-1 0 0 0,-1 0 1 0 0,1 0-1 0 0,-1 1 0 0 0,1-1 1 0 0,-2 1-1 0 0,-7 16 2136 0 0,1 25-967 0 0,8-41-1270 0 0,0 46 448 0 0,2-1 0 0 0,1 1 0 0 0,3-1 1 0 0,19 76-1 0 0,-9-44-568 0 0,0-21-458 0 0,-4-37-2321 0 0,-10-29-3250 0 0,-1-14 2114 0 0,-4-30 1126 0 0,-6-142 3403 0 0,9 186 330 0 0,0-1 0 0 0,1 1 0 0 0,0-1 0 0 0,1 1 0 0 0,0 0-1 0 0,0 0 1 0 0,1 0 0 0 0,5-12 0 0 0,-6 16-763 0 0,0 1-1 0 0,1 0 1 0 0,0 0-1 0 0,0-1 1 0 0,0 2-1 0 0,1-1 1 0 0,-1 0-1 0 0,1 1 1 0 0,0-1-1 0 0,0 1 1 0 0,0 0-1 0 0,0 0 1 0 0,1 1-1 0 0,-1-1 1 0 0,1 1-1 0 0,-1 0 1 0 0,8-2-1 0 0,27-8-123 0 0,69-24-2289 0 0,-107 36 2127 0 0,-1 0-1 0 0,1 0 1 0 0,-1 0-1 0 0,1 0 1 0 0,0 0 0 0 0,-1-1-1 0 0,1 1 1 0 0,-1 0 0 0 0,1 0-1 0 0,-1 0 1 0 0,1-1-1 0 0,-1 1 1 0 0,1 0 0 0 0,-1-1-1 0 0,1 1 1 0 0,-1 0-1 0 0,0-1 1 0 0,1 1 0 0 0,-1-1-1 0 0,1 1 1 0 0,-1-1 0 0 0,0 1-1 0 0,1-1 1 0 0,-1 1-1 0 0,0-1 1 0 0,0 1 0 0 0,1-1-1 0 0,-1 1 1 0 0,0-1 0 0 0,0 1-1 0 0,0-1 1 0 0,0 0-1 0 0,0 1 1 0 0,0-1 0 0 0,0 1-1 0 0,0-1 1 0 0,0 1 0 0 0,0-1-1 0 0,0 0 1 0 0,0 1-1 0 0,0-1 1 0 0,0 1 0 0 0,-1-1-1 0 0,1 1 1 0 0,0-1-1 0 0,0 1 1 0 0,-1-1 0 0 0,1 1-1 0 0,0-1 1 0 0,-1 0 0 0 0,0 0 160 0 0,0 1 1 0 0,0-1 0 0 0,0 0 0 0 0,0 1-1 0 0,0-1 1 0 0,0 1 0 0 0,0 0 0 0 0,0-1 0 0 0,0 1-1 0 0,0 0 1 0 0,0 0 0 0 0,0-1 0 0 0,0 1-1 0 0,0 0 1 0 0,-1 0 0 0 0,1 0 0 0 0,0 0 0 0 0,0 1-1 0 0,0-1 1 0 0,0 0 0 0 0,0 0 0 0 0,0 1-1 0 0,0-1 1 0 0,0 0 0 0 0,0 1 0 0 0,0-1-1 0 0,0 1 1 0 0,-1 0 0 0 0,-2 3 302 0 0,0 0 1 0 0,0 0-1 0 0,0 0 1 0 0,0 0-1 0 0,1 1 1 0 0,0-1-1 0 0,-1 1 1 0 0,2 0-1 0 0,-1 0 0 0 0,1 0 1 0 0,0 0-1 0 0,0 1 1 0 0,0-1-1 0 0,1 1 1 0 0,-1-1-1 0 0,1 8 1 0 0,-2 7 478 0 0,1 0 0 0 0,1 0 1 0 0,3 26-1 0 0,5 30 30 0 0,4 0 0 0 0,31 117 0 0 0,-36-168-919 0 0,-2-11-205 0 0,0 1 0 0 0,0-1 0 0 0,12 25 0 0 0,-6-85-16482 0 0,-12 28 15626 0 0,-1-1-769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9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 79 9314 0 0,'-1'-2'358'0'0,"0"0"-1"0"0,1 0 1 0 0,-1 0 0 0 0,0 0-1 0 0,1 0 1 0 0,0 0 0 0 0,-1 0-1 0 0,1 0 1 0 0,0 0 0 0 0,0 0-1 0 0,0 0 1 0 0,0-1 0 0 0,0 1-1 0 0,1 0 1 0 0,-1 0 0 0 0,1 0-1 0 0,-1 0 1 0 0,2-3 0 0 0,0 3-178 0 0,-1 0-1 0 0,1 0 1 0 0,-1 0 0 0 0,1 1 0 0 0,0-1 0 0 0,0 0 0 0 0,0 1 0 0 0,0-1 0 0 0,0 1 0 0 0,0 0 0 0 0,0 0 0 0 0,0 0-1 0 0,0 0 1 0 0,1 0 0 0 0,-1 0 0 0 0,4 0 0 0 0,15-4 49 0 0,1 2-1 0 0,0 1 1 0 0,-1 0-1 0 0,1 1 1 0 0,0 2-1 0 0,0 0 1 0 0,0 1-1 0 0,-1 2 1 0 0,1 0-1 0 0,-1 1 1 0 0,24 9-1 0 0,-40-12-239 0 0,-1 0 1 0 0,1 0-1 0 0,-1 0 0 0 0,0 1 1 0 0,0 0-1 0 0,6 4 0 0 0,-9-6 8 0 0,-1-1-1 0 0,1 1 1 0 0,0-1-1 0 0,-1 1 1 0 0,1 0-1 0 0,0-1 1 0 0,-1 1-1 0 0,1 0 1 0 0,-1-1-1 0 0,1 1 1 0 0,-1 0-1 0 0,0-1 1 0 0,1 1-1 0 0,-1 0 1 0 0,0 0-1 0 0,1 0 1 0 0,-1-1-1 0 0,0 1 1 0 0,0 0-1 0 0,0 0 1 0 0,0 0-1 0 0,0 0 1 0 0,0-1-1 0 0,0 1 1 0 0,0 0-1 0 0,0 0 1 0 0,0 0-1 0 0,0 0 1 0 0,0-1-1 0 0,-1 1 1 0 0,1 0-1 0 0,0 0 1 0 0,0 0-1 0 0,-1-1 1 0 0,1 1-1 0 0,-1 0 1 0 0,1 0-1 0 0,-1-1 1 0 0,1 1-1 0 0,-1 0 1 0 0,1-1-1 0 0,-1 1 0 0 0,0-1 1 0 0,1 1-1 0 0,-2 0 1 0 0,-83 57-311 0 0,-22 18 332 0 0,101-71-2 0 0,0 0 0 0 0,0 0 0 0 0,0 1 0 0 0,1 0 0 0 0,0 1 0 0 0,0-1 0 0 0,1 1 0 0 0,-7 11 0 0 0,11-16-9 0 0,-1 0 0 0 0,0-1 0 0 0,0 1-1 0 0,1 1 1 0 0,-1-1 0 0 0,1 0 0 0 0,0 0 0 0 0,0 0-1 0 0,0 0 1 0 0,0 0 0 0 0,0 0 0 0 0,0 0 0 0 0,0 0-1 0 0,0 0 1 0 0,1 0 0 0 0,-1 0 0 0 0,1 0 0 0 0,0 0-1 0 0,0 0 1 0 0,0 0 0 0 0,-1 0 0 0 0,2 0 0 0 0,-1 0-1 0 0,0-1 1 0 0,0 1 0 0 0,1 0 0 0 0,-1-1 0 0 0,0 1-1 0 0,1-1 1 0 0,0 0 0 0 0,-1 1 0 0 0,1-1 0 0 0,0 0-1 0 0,0 0 1 0 0,-1 0 0 0 0,1 0 0 0 0,3 1 0 0 0,3 1 8 0 0,-1-1 1 0 0,1 0-1 0 0,0 0 1 0 0,0 0-1 0 0,-1-1 1 0 0,1 0-1 0 0,0-1 1 0 0,0 0-1 0 0,0 0 1 0 0,0 0-1 0 0,15-4 1 0 0,-5 1-20 0 0,0-1 0 0 0,-1-1 1 0 0,1-1-1 0 0,17-9 1 0 0,-13 5-144 0 0,-1-1 1 0 0,0-1 0 0 0,-1 0 0 0 0,0-2-1 0 0,21-19 1 0 0,-66 62 165 0 0,1 1-1 0 0,1 1 1 0 0,2 1-1 0 0,-28 60 1 0 0,-5 4 8 0 0,57-100 17 0 0,0 0-1 0 0,0 0 0 0 0,0 0 1 0 0,1 0-1 0 0,0 0 0 0 0,-1 1 1 0 0,1-1-1 0 0,1 1 0 0 0,-1 0 1 0 0,0 1-1 0 0,1-1 0 0 0,-1 1 1 0 0,1-1-1 0 0,0 2 0 0 0,0-1 1 0 0,0 0-1 0 0,0 1 0 0 0,0 0 1 0 0,0 0-1 0 0,0 0 0 0 0,8 1 1 0 0,16 3 133 0 0,0 2 1 0 0,46 14-1 0 0,24 4-1454 0 0,-85-21-173 0 0,0 0 1 0 0,25-2 0 0 0,-31 0 49 0 0,0-1 1 0 0,-1 0-1 0 0,1-1 1 0 0,0 0-1 0 0,-1 0 1 0 0,1-1-1 0 0,-1 0 1 0 0,0 0-1 0 0,9-6 1 0 0,0-2-970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5.3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57 0 15811 0 0,'-3'1'197'0'0,"0"1"-1"0"0,0-1 0 0 0,0 0 0 0 0,0 1 0 0 0,1-1 1 0 0,-1 1-1 0 0,0 0 0 0 0,1 0 0 0 0,0 0 1 0 0,-1 0-1 0 0,1 1 0 0 0,0-1 0 0 0,0 0 0 0 0,0 1 1 0 0,-2 5-1 0 0,1-3 24 0 0,1 0 1 0 0,0 1 0 0 0,0-1-1 0 0,1 1 1 0 0,-1 0-1 0 0,1-1 1 0 0,1 1 0 0 0,-1 6-1 0 0,1 11 238 0 0,2 0 0 0 0,0-1-1 0 0,8 34 1 0 0,-7-45-341 0 0,1 13 50 0 0,2 0 0 0 0,0-1 0 0 0,2 0 0 0 0,0 0 1 0 0,2 0-1 0 0,0-2 0 0 0,27 41 0 0 0,-36-60-169 0 0,0 0 1 0 0,1-1-1 0 0,-1 1 0 0 0,1 0 0 0 0,-1-1 0 0 0,1 1 1 0 0,0-1-1 0 0,-1 0 0 0 0,1 1 0 0 0,0-1 0 0 0,0 0 1 0 0,0 0-1 0 0,0 0 0 0 0,0-1 0 0 0,0 1 0 0 0,0 0 1 0 0,0-1-1 0 0,1 1 0 0 0,-1-1 0 0 0,0 0 0 0 0,0 0 1 0 0,0 1-1 0 0,1-1 0 0 0,-1-1 0 0 0,0 1 1 0 0,0 0-1 0 0,0-1 0 0 0,0 1 0 0 0,1-1 0 0 0,-1 1 1 0 0,0-1-1 0 0,0 0 0 0 0,2-1 0 0 0,7-5-226 0 0,-1 1 0 0 0,0-1 0 0 0,-1-1 1 0 0,0 0-1 0 0,9-9 0 0 0,4-4-730 0 0,-9 11-170 0 0,1 0-1 0 0,0 1 0 0 0,23-11 1 0 0,-1 1-3842 0 0,-2-4-4127 0 0,-33 23 8988 0 0,-1-1 80 0 0,1 1-1 0 0,-1 0 1 0 0,0 0 0 0 0,0 0 0 0 0,1 0-1 0 0,-1-1 1 0 0,0 1 0 0 0,0 0 0 0 0,1 0-1 0 0,-1-1 1 0 0,0 1 0 0 0,0 0 0 0 0,0 0-1 0 0,0-1 1 0 0,1 1 0 0 0,-1 0-1 0 0,0 0 1 0 0,0-1 0 0 0,0 1 0 0 0,0 0-1 0 0,0-1 1 0 0,0 1 0 0 0,0 0 0 0 0,0-1-1 0 0,0 1 1 0 0,0 0 0 0 0,0-1 0 0 0,0 1-1 0 0,0-1 1 0 0,-1-1-1558 0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5.6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46 241 1800 0 0,'-4'-2'1007'0'0,"0"0"0"0"0,0 0-1 0 0,0-1 1 0 0,1 0 0 0 0,-1 0-1 0 0,1 0 1 0 0,-1 0 0 0 0,1 0-1 0 0,0 0 1 0 0,-3-5 0 0 0,6 7-765 0 0,-1 0 0 0 0,1 0 0 0 0,-1 1 1 0 0,1-1-1 0 0,0 0 0 0 0,-1 0 0 0 0,1 0 0 0 0,0 0 1 0 0,0 1-1 0 0,0-1 0 0 0,0 0 0 0 0,0 0 0 0 0,0 0 1 0 0,0 0-1 0 0,0 0 0 0 0,0 0 0 0 0,0 1 0 0 0,0-1 1 0 0,0 0-1 0 0,1 0 0 0 0,0-1 0 0 0,0 0-93 0 0,0 1 0 0 0,0 0 0 0 0,0 0 0 0 0,0-1 0 0 0,0 1 0 0 0,1 0-1 0 0,-1 0 1 0 0,0 0 0 0 0,1 1 0 0 0,-1-1 0 0 0,1 0 0 0 0,-1 0 0 0 0,1 1 0 0 0,0-1 0 0 0,2 0-1 0 0,22-5 447 0 0,-1 2-1 0 0,1 0 0 0 0,46 1 0 0 0,-36 1-1092 0 0,42-6 0 0 0,-24-6-4100 0 0,-45 11 2388 0 0,0-1-1 0 0,-1 0 1 0 0,16-11 0 0 0,-10 1-2854 0 0,-10 7 2394 0 0</inkml:trace>
  <inkml:trace contextRef="#ctx0" brushRef="#br0" timeOffset="1">378 0 8050 0 0,'-1'0'316'0'0,"-1"0"0"0"0,0 0 1 0 0,1 0-1 0 0,-1 1 0 0 0,0-1 1 0 0,1 0-1 0 0,-1 1 0 0 0,1-1 1 0 0,-1 1-1 0 0,1-1 0 0 0,-1 1 1 0 0,1 0-1 0 0,-1 0 0 0 0,1 0 1 0 0,0 0-1 0 0,-1 0 0 0 0,1 0 1 0 0,0 0-1 0 0,0 0 0 0 0,-2 2 1 0 0,2 0 4 0 0,-1-1 0 0 0,1 1 1 0 0,-1 0-1 0 0,1 0 0 0 0,0 0 1 0 0,0 0-1 0 0,0 0 0 0 0,1 0 0 0 0,-1 0 1 0 0,0 4-1 0 0,1 8 233 0 0,0 0 0 0 0,1 0 1 0 0,4 24-1 0 0,-3-26-244 0 0,31 152 159 0 0,-14-96-3999 0 0,-16-56-3327 0 0,-7-24-1242 0 0,0 1 6002 0 0,0 2 3615 0 0,-1-1-3060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6.0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164 0 5385 0 0,'-7'1'1405'0'0,"1"0"-382"0"0,0 0 1 0 0,0 0 0 0 0,0 1-1 0 0,0 0 1 0 0,0 0 0 0 0,-7 3 0 0 0,11-4-859 0 0,0 0 0 0 0,1 1 0 0 0,-1-1 0 0 0,1 0 0 0 0,-1 1 0 0 0,1-1 0 0 0,0 1 1 0 0,0-1-1 0 0,-1 1 0 0 0,1 0 0 0 0,0-1 0 0 0,0 1 0 0 0,1 0 0 0 0,-1 0 0 0 0,0 0 1 0 0,0 0-1 0 0,1 0 0 0 0,0 0 0 0 0,-1 0 0 0 0,1 0 0 0 0,0 0 0 0 0,0 0 0 0 0,0 3 0 0 0,1 11 192 0 0,0 0 0 0 0,2 0 0 0 0,0-1-1 0 0,0 1 1 0 0,2-1 0 0 0,0 0-1 0 0,0 0 1 0 0,12 21 0 0 0,-18-35-379 0 0,1-1 1 0 0,-1 1-1 0 0,0-1 1 0 0,1 1 0 0 0,-1-1-1 0 0,0 1 1 0 0,1-1 0 0 0,-1 1-1 0 0,0-1 1 0 0,0 0-1 0 0,0 1 1 0 0,1-1 0 0 0,-1 0-1 0 0,0 0 1 0 0,0 1 0 0 0,0-1-1 0 0,0 0 1 0 0,1 0-1 0 0,-1 0 1 0 0,0 0 0 0 0,0 0-1 0 0,0 0 1 0 0,0 0 0 0 0,0-1-1 0 0,-1 1 1 0 0,-28-1-476 0 0,-15 3 532 0 0,14 1 437 0 0,63-18 259 0 0,-2 4-535 0 0,2 1 0 0 0,-1 2 0 0 0,1 1 0 0 0,33-3 0 0 0,-51 9-781 0 0,0 0 1 0 0,0 1-1 0 0,0 1 0 0 0,27 5 1 0 0,5 10-4482 0 0,-5 9-3451 0 0,-36-16 5486 0 0,-4-5 1002 0 0</inkml:trace>
  <inkml:trace contextRef="#ctx0" brushRef="#br0" timeOffset="1">209 323 6577 0 0,'-7'2'882'0'0,"0"0"-1"0"0,0 0 0 0 0,0 1 0 0 0,1 0 1 0 0,-1 0-1 0 0,1 1 0 0 0,0 0 0 0 0,0 0 0 0 0,0 0 1 0 0,0 1-1 0 0,1-1 0 0 0,-9 11 0 0 0,12-12-728 0 0,0-1 0 0 0,0 1 0 0 0,1 0 0 0 0,0-1-1 0 0,-1 1 1 0 0,1 0 0 0 0,0 0 0 0 0,0 0 0 0 0,0 0-1 0 0,1 0 1 0 0,-1 0 0 0 0,1 0 0 0 0,0 1 0 0 0,0-1-1 0 0,0 0 1 0 0,0 0 0 0 0,0 0 0 0 0,1 0-1 0 0,-1 0 1 0 0,1 0 0 0 0,0 0 0 0 0,0 0 0 0 0,0 0-1 0 0,0 0 1 0 0,1 0 0 0 0,-1-1 0 0 0,1 1 0 0 0,-1 0-1 0 0,1-1 1 0 0,0 1 0 0 0,0-1 0 0 0,3 3 0 0 0,0 0-68 0 0,1 0 1 0 0,-1 0 0 0 0,1-1 0 0 0,0 1 0 0 0,0-1 0 0 0,0-1-1 0 0,1 1 1 0 0,-1-1 0 0 0,1-1 0 0 0,0 1 0 0 0,0-1 0 0 0,0 0-1 0 0,0 0 1 0 0,0-1 0 0 0,0 0 0 0 0,0 0 0 0 0,1-1 0 0 0,-1 0 0 0 0,0 0-1 0 0,11-2 1 0 0,-7 0-80 0 0,0 0 0 0 0,0 0 0 0 0,0-1 0 0 0,-1 0 0 0 0,1-1-1 0 0,-1 0 1 0 0,0-1 0 0 0,0 0 0 0 0,0-1 0 0 0,-1 0 0 0 0,0 0 0 0 0,15-14 0 0 0,-19 15-9 0 0,-1 1 0 0 0,1-1 0 0 0,-1-1 0 0 0,0 1 0 0 0,0-1 0 0 0,-1 1-1 0 0,1-1 1 0 0,-1 0 0 0 0,0 0 0 0 0,-1-1 0 0 0,0 1 0 0 0,0 0 0 0 0,2-10 0 0 0,-4 12-25 0 0,0-1 0 0 0,0 1 0 0 0,-1 0-1 0 0,1 0 1 0 0,-1-1 0 0 0,0 1 0 0 0,0 0-1 0 0,0 0 1 0 0,0 0 0 0 0,-1 0 0 0 0,0 0-1 0 0,0 0 1 0 0,0 0 0 0 0,0 1 0 0 0,-1-1-1 0 0,1 1 1 0 0,-1 0 0 0 0,0-1 0 0 0,0 1-1 0 0,0 0 1 0 0,0 1 0 0 0,-5-4 0 0 0,1 1 4 0 0,0 1 1 0 0,-1 0 0 0 0,1 0 0 0 0,-1 1 0 0 0,0 0 0 0 0,0 0 0 0 0,0 1 0 0 0,0 0 0 0 0,0 0-1 0 0,-1 1 1 0 0,-14-1 0 0 0,-39 5-1503 0 0,7 11-3892 0 0,55-14 5370 0 0,-1 0-745 0 0,-1 1 0 0 0,1-1 0 0 0,-1 0 1 0 0,1 1-1 0 0,0 0 0 0 0,-1-1 0 0 0,1 1 0 0 0,0 0 0 0 0,0 0 1 0 0,0 0-1 0 0,-1 0 0 0 0,1 0 0 0 0,0 0 0 0 0,0 0 0 0 0,-1 2 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6.70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152 171 3873 0 0,'-5'-5'446'0'0,"-9"-7"847"0"0,1-1 0 0 0,0-1 0 0 0,1 0 0 0 0,1 0 0 0 0,0-1 1 0 0,1 0-1 0 0,0-1 0 0 0,-11-26 0 0 0,18 31-517 0 0,3 16-379 0 0,1 19-103 0 0,-16 70 459 0 0,11-78-645 0 0,0 0 0 0 0,2 0 1 0 0,-1 1-1 0 0,2-1 0 0 0,0 1 0 0 0,1-1 0 0 0,1 1 0 0 0,0 0 1 0 0,5 17-1 0 0,-6-32-99 0 0,1 0 1 0 0,-1 0-1 0 0,1 0 1 0 0,0 0-1 0 0,0 0 0 0 0,0 0 1 0 0,0 0-1 0 0,0 0 1 0 0,1 0-1 0 0,-1-1 1 0 0,1 1-1 0 0,-1 0 1 0 0,1-1-1 0 0,-1 1 0 0 0,1-1 1 0 0,0 1-1 0 0,0-1 1 0 0,0 0-1 0 0,0 0 1 0 0,0 0-1 0 0,4 1 1 0 0,-2-1-6 0 0,0 0 0 0 0,0 0 0 0 0,0-1 0 0 0,0 0 0 0 0,1 0 0 0 0,-1 0 0 0 0,0 0 0 0 0,0-1 0 0 0,1 1 0 0 0,7-4 0 0 0,-2 1-105 0 0,0-1-1 0 0,1 0 0 0 0,-2-1 0 0 0,1 0 0 0 0,0 0 0 0 0,-1-1 0 0 0,0-1 1 0 0,10-8-1 0 0,-16 12-19 0 0,0 0 0 0 0,0 0 1 0 0,-1 0-1 0 0,1-1 0 0 0,-1 1 1 0 0,1-1-1 0 0,-1 1 0 0 0,-1-1 1 0 0,1 0-1 0 0,0 0 0 0 0,-1 1 1 0 0,0-1-1 0 0,0 0 0 0 0,0 0 1 0 0,0-1-1 0 0,-1 1 0 0 0,1 0 1 0 0,-1 0-1 0 0,0 0 0 0 0,0 0 1 0 0,-1 0-1 0 0,1 0 0 0 0,-1 0 1 0 0,0 0-1 0 0,-2-6 0 0 0,0 2-258 0 0,-1 1 0 0 0,0 0 0 0 0,0 0 0 0 0,0 0 0 0 0,-1 1 0 0 0,0 0 0 0 0,0-1 0 0 0,-1 2-1 0 0,1-1 1 0 0,-1 1 0 0 0,-1 0 0 0 0,-8-6 0 0 0,7 5-405 0 0,-20-12-1926 0 0,27 18 2489 0 0,0-1 0 0 0,0 0 0 0 0,-1 1 0 0 0,1-1 0 0 0,0 1 1 0 0,-1-1-1 0 0,1 1 0 0 0,0 0 0 0 0,-1-1 0 0 0,1 1 0 0 0,-1 0 0 0 0,1 0 0 0 0,0 0 0 0 0,-1 0 1 0 0,1 0-1 0 0,-1 1 0 0 0,1-1 0 0 0,-3 1 0 0 0,1 1-1737 0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7.18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45 120 10706 0 0,'-14'-6'3118'0'0,"-16"-3"-843"0"0,61 0 1229 0 0,-9 2-3148 0 0,456-82 443 0 0,-455 91-2710 0 0,-22 3-1380 0 0,-13 2-244 0 0,-25 6-2743 0 0,-21 2 2933 0 0,55-14 3261 0 0,-20 4-1598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7.6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159 1 7402 0 0,'-4'2'553'0'0,"0"0"0"0"0,1 1 0 0 0,-1-1 1 0 0,1 1-1 0 0,-1-1 0 0 0,1 1 1 0 0,0 1-1 0 0,0-1 0 0 0,0 0 1 0 0,1 0-1 0 0,-1 1 0 0 0,1 0 0 0 0,0-1 1 0 0,-4 9-1 0 0,4-4-43 0 0,0-1-1 0 0,0 1 1 0 0,0-1 0 0 0,1 1 0 0 0,0 0-1 0 0,0-1 1 0 0,2 16 0 0 0,0-9-393 0 0,1 0-1 0 0,0 0 1 0 0,1 0 0 0 0,1 0 0 0 0,0-1-1 0 0,1 1 1 0 0,0-1 0 0 0,14 23 0 0 0,-8-22 383 0 0,4-3-7003 0 0,-14-11 6235 0 0,-1 0 0 0 0,1 0 0 0 0,-1 0 0 0 0,0 0 0 0 0,1 0 0 0 0,-1 0 0 0 0,1 0 0 0 0,-1 0 0 0 0,0 0-1 0 0,1 0 1 0 0,-1 0 0 0 0,1 0 0 0 0,-1-1 0 0 0,1 1 0 0 0,-1 0 0 0 0,0 0 0 0 0,1 0 0 0 0,-1-1 0 0 0,0 1 0 0 0,1 0-1 0 0,-1 0 1 0 0,0-1 0 0 0,1 1-268 0 0,-1-1 268 0 0,1 0 0 0 0,5-19-3944 0 0,-5 7 4223 0 0,-1 0 1 0 0,0 0-1 0 0,-1 1 1 0 0,0-1 0 0 0,-1 0-1 0 0,-5-16 1 0 0,4 20 1557 0 0,0 1 0 0 0,0-1 1 0 0,-1 1-1 0 0,0 0 0 0 0,-9-13 0 0 0,13 20-1367 0 0,-1 0-1 0 0,0 0 0 0 0,0 0 0 0 0,0 0 0 0 0,1 0 0 0 0,-1 1 0 0 0,1-1 0 0 0,-1 0 0 0 0,0 0 0 0 0,1-1 0 0 0,0 1 1 0 0,-1 0-1 0 0,1 0 0 0 0,0 0 0 0 0,-1 0 0 0 0,1 0 0 0 0,0 0 0 0 0,0 0 0 0 0,0-1 0 0 0,0 1 0 0 0,0 0 0 0 0,0 0 1 0 0,0 0-1 0 0,1 0 0 0 0,-1 0 0 0 0,0-1 0 0 0,1 1 0 0 0,-1 0 0 0 0,1 0 0 0 0,-1 0 0 0 0,1 0 0 0 0,-1 0 0 0 0,2-1 0 0 0,1 0-8 0 0,1-1 0 0 0,-1 1-1 0 0,1 0 1 0 0,0-1-1 0 0,0 2 1 0 0,0-1 0 0 0,7-2-1 0 0,7-2-146 0 0,-1 1 0 0 0,1 1 0 0 0,1 1 0 0 0,-1 0 0 0 0,0 1 0 0 0,1 1 0 0 0,-1 1 0 0 0,1 1 0 0 0,-1 0 0 0 0,1 1 0 0 0,19 5 0 0 0,-36-6-47 0 0,0-1-1 0 0,0 1 1 0 0,0-1-1 0 0,-1 1 0 0 0,1 0 1 0 0,0-1-1 0 0,0 1 1 0 0,-1 0-1 0 0,1 0 0 0 0,0 0 1 0 0,-1 1-1 0 0,1-1 0 0 0,-1 0 1 0 0,1 0-1 0 0,-1 1 1 0 0,0-1-1 0 0,1 1 0 0 0,-1-1 1 0 0,0 1-1 0 0,0 0 1 0 0,0 0-1 0 0,0-1 0 0 0,-1 1 1 0 0,1 0-1 0 0,0 0 1 0 0,-1 0-1 0 0,1 0 0 0 0,-1-1 1 0 0,0 1-1 0 0,0 0 1 0 0,1 0-1 0 0,-1 0 0 0 0,-1 3 1 0 0,-1 4 9 0 0,0 0 1 0 0,0-1 0 0 0,-1 1-1 0 0,-1-1 1 0 0,0 1 0 0 0,-4 7-1 0 0,2-5 30 0 0,-16 32 238 0 0,8-18 222 0 0,2 0 0 0 0,-15 41 0 0 0,25-54-400 0 0,1-9-73 0 0,1 0 1 0 0,0 0-1 0 0,-1-1 1 0 0,0 1-1 0 0,1 0 1 0 0,-1 0-1 0 0,0 0 1 0 0,-1-1-1 0 0,1 1 1 0 0,0-1 0 0 0,-4 6-1 0 0,0-9 17 0 0,-1 1 1 0 0,1 0-1 0 0,0-1 0 0 0,-1 0 1 0 0,1-1-1 0 0,0 1 0 0 0,0-1 0 0 0,-10-4 1 0 0,4 2-14 0 0,-36-12 54 0 0,-1 2 1 0 0,0 3 0 0 0,-77-9-1 0 0,131 18-1864 0 0,38-3-5032 0 0,20-3-2649 0 0,-27 2 4321 0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0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34 4489 0 0,'0'-2'500'0'0,"-1"-1"0"0"0,0 1 0 0 0,0 0 0 0 0,-1 0 0 0 0,1 0 1 0 0,0 0-1 0 0,-1 0 0 0 0,1 0 0 0 0,-1 0 0 0 0,1 1 0 0 0,-1-1 0 0 0,0 0 0 0 0,0 1 0 0 0,0 0 1 0 0,0-1-1 0 0,0 1 0 0 0,-5-2 793 0 0,20 36 2515 0 0,1 20-3341 0 0,-2 1 0 0 0,-2 0 0 0 0,-3 0 0 0 0,-2 1 0 0 0,-3 65 0 0 0,-2-111-2668 0 0,9-31-6352 0 0,2-34 2264 0 0,-8 32 3750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38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222 1 8098 0 0,'-2'2'320'0'0,"0"-1"0"0"0,0 1-1 0 0,0 0 1 0 0,0 0 0 0 0,1 0 0 0 0,-1 0 0 0 0,1 1 0 0 0,-1-1 0 0 0,1 0 0 0 0,0 1 0 0 0,0-1 0 0 0,0 0 0 0 0,0 1 0 0 0,0 0-1 0 0,0-1 1 0 0,0 5 0 0 0,-5 44 2266 0 0,7-24-2284 0 0,1 1 0 0 0,1-1 0 0 0,2 0-1 0 0,0 0 1 0 0,16 45 0 0 0,-18-63-632 0 0,10 30-472 0 0,-6-14-7948 0 0</inkml:trace>
  <inkml:trace contextRef="#ctx0" brushRef="#br0" timeOffset="1">29 308 9146 0 0,'-23'4'3157'0'0,"17"-1"-1570"0"0,16 0 281 0 0,4-2-1632 0 0,-1-1 1 0 0,1-1-1 0 0,0-1 1 0 0,0 0-1 0 0,19-5 1 0 0,9-1-230 0 0,-7 2-142 0 0,10-2-1950 0 0,-14 6-8115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1.2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1914 75 6169 0 0,'-14'-12'730'0'0,"-1"1"-1"0"0,-1 1 0 0 0,-19-11 1 0 0,26 17-379 0 0,1 0 0 0 0,-1 1 1 0 0,0 1-1 0 0,0 0 1 0 0,0 0-1 0 0,0 0 0 0 0,0 1 1 0 0,-15 0-1 0 0,1 3 96 0 0,1 0-1 0 0,-1 2 0 0 0,1 0 1 0 0,0 2-1 0 0,0 0 0 0 0,0 2 1 0 0,1 0-1 0 0,0 1 1 0 0,0 1-1 0 0,-35 24 0 0 0,-9 12 285 0 0,-102 92 0 0 0,-444 460 276 0 0,557-543-1001 0 0,4-2 103 0 0,2 1 1 0 0,2 2-1 0 0,3 3 1 0 0,3 1-1 0 0,-40 78 1 0 0,69-114-105 0 0,1 1 1 0 0,1 1-1 0 0,-10 44 1 0 0,-6 83 29 0 0,11-58 1 0 0,-30 210-50 0 0,4-25 83 0 0,-45 443 1243 0 0,83-675-1257 0 0,2-1 0 0 0,2 1 0 0 0,2-1 0 0 0,20 89 0 0 0,3-36 104 0 0,46 113-1 0 0,125 272 349 0 0,-149-371-466 0 0,39 80 36 0 0,-66-151-30 0 0,2-2 1 0 0,43 57-1 0 0,227 267 272 0 0,-250-317-278 0 0,2-2-1 0 0,1-1 1 0 0,3-4 0 0 0,94 63-1 0 0,-60-54 10 0 0,2-3 0 0 0,135 52-1 0 0,-142-72-44 0 0,114 23 0 0 0,-94-26 69 0 0,-59-18 1 0 0,-30-4-33 0 0,0-1 1 0 0,-1 1-1 0 0,1 0 0 0 0,18 8 1 0 0,-70-30-3352 0 0,-25-10-5441 0 0,59 26 7844 0 0,0 0 0 0 0,-1 1 0 0 0,0 0 0 0 0,0 1 0 0 0,0 0 1 0 0,-14-2-1 0 0,12 3 364 0 0,0 1 1 0 0,0 1 0 0 0,0-1 0 0 0,-19 5-1 0 0,-1 3 1001 0 0,1 1 0 0 0,-55 26 0 0 0,-18 6 2383 0 0,99-40-2775 0 0,-22 6 2989 0 0,26-7-3011 0 0,0 0 1 0 0,0 0 0 0 0,0 0 0 0 0,0 0 0 0 0,0 0 0 0 0,0 0-1 0 0,0 0 1 0 0,0 0 0 0 0,0 0 0 0 0,0 0 0 0 0,0 0 0 0 0,0 0 0 0 0,0 0-1 0 0,0 0 1 0 0,0 0 0 0 0,0 0 0 0 0,0 0 0 0 0,0 0 0 0 0,0-1 0 0 0,0 1-1 0 0,0 0 1 0 0,0 0 0 0 0,0 0 0 0 0,0 0 0 0 0,0 0 0 0 0,0 0 0 0 0,0 0 412 0 0,0 0-412 0 0,0 0 0 0 0,15-8 1097 0 0,11-3-368 0 0,0 1 0 0 0,1 2 0 0 0,0 1 0 0 0,1 1 0 0 0,46-4 0 0 0,-30 4-117 0 0,49-13-1 0 0,-84 16-548 0 0,0 1 0 0 0,-1-1 0 0 0,0-1 0 0 0,0 0 0 0 0,0 0 1 0 0,0 0-1 0 0,-1-1 0 0 0,1 0 0 0 0,6-7 0 0 0,-12 10-58 0 0,0 0-1 0 0,0 0 0 0 0,-1 0 1 0 0,1 0-1 0 0,0 0 1 0 0,-1-1-1 0 0,1 1 1 0 0,-1-1-1 0 0,0 1 1 0 0,0-1-1 0 0,0 0 1 0 0,0 1-1 0 0,0-1 1 0 0,-1 0-1 0 0,1 0 1 0 0,-1 1-1 0 0,0-1 0 0 0,1 0 1 0 0,-1 0-1 0 0,-1 0 1 0 0,1 1-1 0 0,0-1 1 0 0,-1 0-1 0 0,1 0 1 0 0,-1 1-1 0 0,0-1 1 0 0,0 0-1 0 0,0 1 1 0 0,0-1-1 0 0,-1 0 0 0 0,1 1 1 0 0,-3-4-1 0 0,-8-9 19 0 0,0 0-1 0 0,-1 2 1 0 0,0-1-1 0 0,-1 2 1 0 0,-27-20-1 0 0,-13-11-145 0 0,28 18-1370 0 0,-42-48-1 0 0,57 58-2482 0 0,0-1 0 0 0,-16-29 0 0 0,17 22-1325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20 340 3961 0 0,'-3'4'515'0'0,"0"0"0"0"0,1 1 1 0 0,0-1-1 0 0,0 1 0 0 0,0-1 0 0 0,1 1 1 0 0,0 0-1 0 0,-1-1 0 0 0,2 1 0 0 0,-1 0 1 0 0,0 0-1 0 0,1 0 0 0 0,0 0 0 0 0,0 0 1 0 0,1 0-1 0 0,-1 0 0 0 0,3 9 0 0 0,-1-9-221 0 0,1 0-1 0 0,-1 0 0 0 0,1 0 0 0 0,0 0 0 0 0,0-1 1 0 0,0 1-1 0 0,1-1 0 0 0,0 0 0 0 0,-1 0 0 0 0,1 0 1 0 0,1 0-1 0 0,-1-1 0 0 0,1 1 0 0 0,-1-1 0 0 0,10 4 0 0 0,-3-2-153 0 0,-1-1 0 0 0,1-1 0 0 0,0 0 0 0 0,0 0 0 0 0,0-1 0 0 0,0-1 0 0 0,0 0 0 0 0,0 0 0 0 0,0-1 0 0 0,0 0 0 0 0,0-1 0 0 0,0-1 0 0 0,1 0 0 0 0,-2 0-1 0 0,1-1 1 0 0,0 0 0 0 0,0-1 0 0 0,-1 0 0 0 0,14-8 0 0 0,-15 8 13 0 0,-1-1 0 0 0,-1 0-1 0 0,1-1 1 0 0,-1 0 0 0 0,1 0-1 0 0,-2 0 1 0 0,1-1 0 0 0,-1 0 0 0 0,0 0-1 0 0,8-13 1 0 0,-11 14-106 0 0,0 0-1 0 0,0-1 1 0 0,0 1 0 0 0,-1-1-1 0 0,0 1 1 0 0,0-1 0 0 0,-1 0-1 0 0,1 0 1 0 0,-2 0 0 0 0,1 0-1 0 0,-1 0 1 0 0,0 0 0 0 0,0 0-1 0 0,-1 0 1 0 0,-1-8 0 0 0,0 11-78 0 0,1-1 0 0 0,0 1-1 0 0,-1-1 1 0 0,0 1 0 0 0,0 0 0 0 0,0 0 0 0 0,-1 0 0 0 0,1 0 0 0 0,-1 0 0 0 0,0 1 0 0 0,0-1 0 0 0,-1 1 0 0 0,1-1 0 0 0,0 1 0 0 0,-1 0 0 0 0,0 1 0 0 0,0-1 0 0 0,0 1 0 0 0,0-1 0 0 0,0 1 0 0 0,0 0 0 0 0,-1 1 0 0 0,1-1 0 0 0,-7-1-1 0 0,4 2-18 0 0,0-1-1 0 0,0 1 1 0 0,0 0-1 0 0,0 1 1 0 0,0 0-1 0 0,-1 0 1 0 0,1 0-1 0 0,0 1 1 0 0,0 0-1 0 0,0 1 1 0 0,0-1-1 0 0,0 1 1 0 0,0 1-1 0 0,0-1 1 0 0,-7 5-1 0 0,2 0 61 0 0,1 1 0 0 0,0-1 0 0 0,0 2 0 0 0,1 0-1 0 0,0 0 1 0 0,1 0 0 0 0,0 1 0 0 0,0 1 0 0 0,1 0 0 0 0,0 0-1 0 0,1 0 1 0 0,1 1 0 0 0,0 0 0 0 0,0 0 0 0 0,1 1 0 0 0,1-1-1 0 0,0 1 1 0 0,-3 19 0 0 0,4-18 39 0 0,2 1 0 0 0,0 0 0 0 0,1-1 0 0 0,0 1 0 0 0,1 0 0 0 0,1-1 0 0 0,1 1 0 0 0,0-1 0 0 0,0 0 0 0 0,1 0 0 0 0,9 20 0 0 0,-10-28-29 0 0,1 1 0 0 0,0 0 0 0 0,0-1-1 0 0,0 0 1 0 0,1 0 0 0 0,0 0 0 0 0,0-1 0 0 0,0 1 0 0 0,1-1-1 0 0,-1 0 1 0 0,1-1 0 0 0,1 1 0 0 0,-1-1 0 0 0,1-1 0 0 0,-1 1 0 0 0,1-1-1 0 0,0 0 1 0 0,0-1 0 0 0,0 1 0 0 0,1-1 0 0 0,-1-1 0 0 0,1 1-1 0 0,13-1 1 0 0,-13-1-54 0 0,0-1-1 0 0,-1 0 0 0 0,1 0 1 0 0,0-1-1 0 0,0 0 0 0 0,-1 0 1 0 0,1-1-1 0 0,-1 0 1 0 0,0 0-1 0 0,0-1 0 0 0,0 0 1 0 0,0 0-1 0 0,-1 0 0 0 0,0-1 1 0 0,0 0-1 0 0,0-1 1 0 0,0 1-1 0 0,8-12 0 0 0,1-1-1284 0 0,22-34-1 0 0,3-17-4967 0 0,-38 66 5848 0 0,37-78-8657 0 0,-31 61 6493 0 0</inkml:trace>
  <inkml:trace contextRef="#ctx0" brushRef="#br0" timeOffset="1">612 199 9698 0 0,'-1'0'152'0'0,"0"-1"0"0"0,0 1 0 0 0,1 0 0 0 0,-1 0 1 0 0,0-1-1 0 0,1 1 0 0 0,-1 0 0 0 0,0 0 0 0 0,0 0 0 0 0,1 0 0 0 0,-1 0 0 0 0,0 0 0 0 0,0 0 0 0 0,1 0 0 0 0,-1 0 0 0 0,0 0 1 0 0,1 0-1 0 0,-1 1 0 0 0,0-1 0 0 0,0 0 0 0 0,1 1 0 0 0,-1-1 0 0 0,0 0 0 0 0,1 1 0 0 0,-1-1 0 0 0,1 1 0 0 0,-1-1 1 0 0,0 0-1 0 0,1 1 0 0 0,-1 0 0 0 0,1-1 0 0 0,-1 1 0 0 0,1-1 0 0 0,0 1 0 0 0,-1 0 0 0 0,1-1 0 0 0,0 1 0 0 0,-1 0 1 0 0,1-1-1 0 0,0 1 0 0 0,0 0 0 0 0,-1-1 0 0 0,1 1 0 0 0,0 0 0 0 0,0 0 0 0 0,0-1 0 0 0,0 1 0 0 0,0 0 0 0 0,0 0 0 0 0,0-1 1 0 0,0 1-1 0 0,1 0 0 0 0,-1 1 0 0 0,1 9 312 0 0,1-1-1 0 0,0 1 1 0 0,4 12 0 0 0,-2-7 249 0 0,-2-8-514 0 0,55 254 1991 0 0,-53-246-2210 0 0,-3-10 11 0 0,0 0-1 0 0,1 0 1 0 0,-1 0-1 0 0,1 0 1 0 0,1 0-1 0 0,-1-1 1 0 0,1 1-1 0 0,0-1 0 0 0,5 7 1 0 0,-8-12 4 0 0,0 0 1 0 0,0 0 0 0 0,0 0-1 0 0,0 0 1 0 0,0 1-1 0 0,0-1 1 0 0,0 0-1 0 0,0 0 1 0 0,0 0 0 0 0,1 0-1 0 0,-1 0 1 0 0,0 0-1 0 0,0 0 1 0 0,0 0-1 0 0,0 1 1 0 0,0-1-1 0 0,1 0 1 0 0,-1 0 0 0 0,0 0-1 0 0,0 0 1 0 0,0 0-1 0 0,0 0 1 0 0,0 0-1 0 0,1 0 1 0 0,-1 0 0 0 0,0 0-1 0 0,0 0 1 0 0,0 0-1 0 0,0 0 1 0 0,1 0-1 0 0,-1 0 1 0 0,0 0 0 0 0,0 0-1 0 0,0 0 1 0 0,0 0-1 0 0,0 0 1 0 0,1 0-1 0 0,-1-1 1 0 0,0 1 0 0 0,0 0-1 0 0,0 0 1 0 0,0 0-1 0 0,0 0 1 0 0,0 0-1 0 0,1 0 1 0 0,1-10-118 0 0,-2-17-3 0 0,-1 24 102 0 0,-5-65 61 0 0,-22-91 0 0 0,-1-4 647 0 0,28 158-624 0 0,1 0 0 0 0,-1 0 0 0 0,1 0 0 0 0,0 0 0 0 0,1 0 0 0 0,-1 0 0 0 0,1 0 0 0 0,0-1 0 0 0,0 1 0 0 0,0 1 0 0 0,1-1 0 0 0,0 0 1 0 0,0 0-1 0 0,0 1 0 0 0,0-1 0 0 0,1 1 0 0 0,4-6 0 0 0,-3 6-8 0 0,0 0 1 0 0,0 0-1 0 0,1 0 1 0 0,0 1-1 0 0,0 0 0 0 0,0 0 1 0 0,0 0-1 0 0,0 0 1 0 0,0 1-1 0 0,1 0 0 0 0,-1 0 1 0 0,1 0-1 0 0,0 1 1 0 0,9-1-1 0 0,106-21-256 0 0,-44-2-7153 0 0,-46 7-2334 0 0,-16 8 4031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7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 49 5921 0 0,'-3'-1'536'0'0,"0"2"-1"0"0,1-1 1 0 0,-1 0 0 0 0,1 0-1 0 0,-1 1 1 0 0,0-1-1 0 0,1 1 1 0 0,-1 0 0 0 0,1 3 2496 0 0,21-6-1677 0 0,202-41 206 0 0,-207 41-1901 0 0,58-6 346 0 0,-67 7-1111 0 0,1 1 0 0 0,0 1 1 0 0,0-1-1 0 0,0 1 0 0 0,9 3 0 0 0,-18 3-4982 0 0,2-7 6089 0 0,-6 3-2324 0 0</inkml:trace>
  <inkml:trace contextRef="#ctx0" brushRef="#br0" timeOffset="1">21 213 8346 0 0,'-19'9'3746'0'0,"18"-6"-1523"0"0,13-5-776 0 0,258-59 1822 0 0,-132 41-4316 0 0,-1 12-4374 0 0,-166 1-3435 0 0,26 7 8338 0 0,-11-3-1535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0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51 495 4849 0 0,'-2'1'234'0'0,"-1"-1"0"0"0,1 1 0 0 0,-1 0 0 0 0,1 0 0 0 0,0 0 0 0 0,0 1 0 0 0,0-1 0 0 0,0 0 0 0 0,0 1 0 0 0,0 0 0 0 0,0-1 0 0 0,0 1 0 0 0,0 0 0 0 0,1 0 0 0 0,-1 0 1 0 0,1 0-1 0 0,-2 3 0 0 0,0 0 146 0 0,1-1 0 0 0,0 1 0 0 0,1 0 1 0 0,-1 0-1 0 0,1 1 0 0 0,0-1 0 0 0,-1 10 1 0 0,2 5 578 0 0,1 0 1 0 0,1-1-1 0 0,5 27 1 0 0,-7-44-892 0 0,8 68 1299 0 0,-6-44-851 0 0,11 51 0 0 0,-12-76-517 0 0,-1 0-1 0 0,0 0 0 0 0,0 0 0 0 0,0 0 1 0 0,1 0-1 0 0,-1 0 0 0 0,0 0 0 0 0,1 0 1 0 0,-1 0-1 0 0,1 0 0 0 0,-1-1 0 0 0,1 1 0 0 0,-1 0 1 0 0,1 0-1 0 0,0 0 0 0 0,0-1 0 0 0,-1 1 1 0 0,3 1-1 0 0,-3-2-148 0 0,1 0 0 0 0,-1 0 0 0 0,1-1 0 0 0,-1 1 0 0 0,1 0 0 0 0,-1 0 0 0 0,1-1 0 0 0,-1 1 0 0 0,1 0 0 0 0,-1-1 0 0 0,1 1 0 0 0,-1 0 0 0 0,0-1 0 0 0,1 1 0 0 0,-1-1 0 0 0,1 1 0 0 0,-1-1 0 0 0,0 1 0 0 0,0-1 0 0 0,1 1 0 0 0,-1-1 0 0 0,0 1 0 0 0,0-1 0 0 0,1 0 0 0 0,14-52-9236 0 0,-11 39 8222 0 0,3-6-1720 0 0</inkml:trace>
  <inkml:trace contextRef="#ctx0" brushRef="#br0" timeOffset="1">299 49 6553 0 0,'-9'-9'1412'0'0,"5"7"-830"0"0,1-1 0 0 0,0 1 0 0 0,0-1 0 0 0,0 0-1 0 0,0 0 1 0 0,0 0 0 0 0,1-1 0 0 0,0 1 0 0 0,-1-1 0 0 0,-2-5 0 0 0,8 12-204 0 0,0 0 1 0 0,0 0-1 0 0,-1 0 1 0 0,1 1 0 0 0,-1 0-1 0 0,0-1 1 0 0,3 8-1 0 0,1 15-229 0 0,-2 0 0 0 0,-1 0 0 0 0,-1 0 0 0 0,-1 0 0 0 0,-3 30 0 0 0,0-15-118 0 0,5 40-1 0 0,-3-80-109 0 0,0-1 0 0 0,0 1-1 0 0,0 0 1 0 0,0-1 0 0 0,-1 1-1 0 0,1-1 1 0 0,0 1 0 0 0,0-1-1 0 0,1 1 1 0 0,-1-1 0 0 0,0 1-1 0 0,0 0 1 0 0,0-1 0 0 0,0 1-1 0 0,0-1 1 0 0,1 1-1 0 0,-1-1 1 0 0,0 1 0 0 0,0-1-1 0 0,1 1 1 0 0,-1-1 0 0 0,0 0-1 0 0,1 1 1 0 0,-1-1 0 0 0,1 1-1 0 0,-1-1 1 0 0,0 0 0 0 0,1 1-1 0 0,-1-1 1 0 0,1 0 0 0 0,-1 1-1 0 0,1-1 1 0 0,-1 0 0 0 0,1 0-1 0 0,-1 0 1 0 0,1 1 0 0 0,0-1-1 0 0,1-1-323 0 0,0 0-1 0 0,-1 1 1 0 0,1-1 0 0 0,-1 0-1 0 0,0 0 1 0 0,1 0-1 0 0,-1 0 1 0 0,0-1-1 0 0,1 1 1 0 0,-1 0 0 0 0,0-1-1 0 0,1 0 1 0 0,28-47-6622 0 0,-21 30 4752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4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0 9610 0 0,'-3'1'254'0'0,"1"-1"0"0"0,0 1 0 0 0,-1-1 0 0 0,1 1 0 0 0,0 0-1 0 0,-1 0 1 0 0,1 0 0 0 0,0 0 0 0 0,0 0 0 0 0,0 1 0 0 0,0-1 0 0 0,0 0 0 0 0,0 1 0 0 0,0 0-1 0 0,1-1 1 0 0,-1 1 0 0 0,0 0 0 0 0,1 0 0 0 0,0 0 0 0 0,-1 0 0 0 0,1 0 0 0 0,0 0 0 0 0,0 1 0 0 0,0-1-1 0 0,0 0 1 0 0,0 4 0 0 0,-2 4 52 0 0,0-1 0 0 0,1 0 0 0 0,0 0 0 0 0,1 1 0 0 0,0 14 0 0 0,1-10-288 0 0,1 1 0 0 0,1 0 1 0 0,0-1-1 0 0,1 0 0 0 0,1 1 0 0 0,8 21 0 0 0,13 11-7034 0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8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87 9 6241 0 0,'-2'-1'464'0'0,"0"1"0"0"0,-1 0-1 0 0,1 0 1 0 0,0 0-1 0 0,0 0 1 0 0,-1 0 0 0 0,1 0-1 0 0,0 0 1 0 0,-1 1 0 0 0,1-1-1 0 0,-3 3 292 0 0,5-3-707 0 0,0 0 1 0 0,0 0-1 0 0,0 0 1 0 0,0 0 0 0 0,0 0-1 0 0,0 0 1 0 0,0 0-1 0 0,0 0 1 0 0,0 0-1 0 0,0 0 1 0 0,0 0-1 0 0,0 1 1 0 0,0-1-1 0 0,0 0 1 0 0,0 0-1 0 0,0 0 1 0 0,0 0-1 0 0,0 0 1 0 0,0 0-1 0 0,0 0 1 0 0,0 0-1 0 0,0 0 1 0 0,0 0-1 0 0,0 0 1 0 0,0 1 485 0 0,0-1-486 0 0,0 0 1 0 0,-1 0-1 0 0,1 0 1 0 0,0 0-1 0 0,0 0 1 0 0,0 0-1 0 0,0 0 1 0 0,0 0-1 0 0,0 0 1 0 0,0 0-1 0 0,0 0 1 0 0,0 0 0 0 0,0 0-1 0 0,0 0 1 0 0,0 0-1 0 0,-1 0 1 0 0,20-2 1226 0 0,9-3-864 0 0,1 2-1 0 0,44-1 1 0 0,13 9-3132 0 0,-85-5 2472 0 0,-1 0 1 0 0,1 0-1 0 0,-1 0 0 0 0,1 0 1 0 0,0 0-1 0 0,-1 0 1 0 0,1 0-1 0 0,-1 0 1 0 0,1 1-1 0 0,-1-1 1 0 0,1 0-1 0 0,-1 0 0 0 0,1 0 1 0 0,-1 1-1 0 0,1-1 1 0 0,-1 0-1 0 0,1 0 1 0 0,-1 1-1 0 0,0-1 0 0 0,1 0 1 0 0,-1 1-1 0 0,1-1 1 0 0,-1 1-1 0 0,0-1 1 0 0,1 0-1 0 0,-1 2 0 0 0,-8 8-2793 0 0,-26 8 2292 0 0,30-17 650 0 0,-125 72 66 0 0,66-35 1858 0 0,-2 0 7761 0 0,65-37-9473 0 0,20-4 1666 0 0,35-7-1227 0 0,-48 8-249 0 0,123-18 173 0 0,-114 19-536 0 0,-1 0-1 0 0,1 1 1 0 0,0 1-1 0 0,-1 0 1 0 0,1 2 0 0 0,20 4-1 0 0,-19 1-2555 0 0,-17-8 2486 0 0,1 1-522 0 0,-1-1 522 0 0,0 0 0 0 0,0 0 0 0 0,0 0 1 0 0,0 1-1 0 0,0-1 0 0 0,0 0 1 0 0,0 0-1 0 0,0 0 0 0 0,0 1 0 0 0,0-1 1 0 0,0 0-1 0 0,1 0 0 0 0,-1 0 0 0 0,0 1 1 0 0,-1-1-1 0 0,1 0 0 0 0,0 0 1 0 0,0 0-1 0 0,0 1 0 0 0,0-1 0 0 0,0 0 1 0 0,0 0-1 0 0,0 0 0 0 0,0 1 1 0 0,0-1-1 0 0,0 0 0 0 0,0 0 0 0 0,0 0 1 0 0,-1 0-1 0 0,1 1 0 0 0,0-1-130 0 0,-26 12-7892 0 0,14-7 9143 0 0,0 0-3037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1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47 108 4801 0 0,'-9'3'1989'0'0,"4"-1"-1336"0"0,1-1 0 0 0,-1 1-1 0 0,1 0 1 0 0,0 0 0 0 0,0 0-1 0 0,0 1 1 0 0,-4 3 0 0 0,24-16 2983 0 0,15-3-2657 0 0,-15 7-552 0 0,34-15-531 0 0,1 2-1 0 0,1 2 1 0 0,0 2-1 0 0,78-11 1 0 0,-121 25-439 0 0,21-2-1353 0 0,-13 6-2362 0 0,-22 4 621 0 0,-18 12 2996 0 0,15-12 856 0 0,3-3 283 0 0,1 1 1 0 0,0-1-1 0 0,0 0 0 0 0,1 1 1 0 0,-1 0-1 0 0,1 0 1 0 0,0 0-1 0 0,-2 7 0 0 0,3-8-250 0 0,1 0-1 0 0,1 1 1 0 0,-1-1-1 0 0,1 0 1 0 0,-1 0-1 0 0,1 1 1 0 0,0-1-1 0 0,1 0 1 0 0,-1 0-1 0 0,1 1 1 0 0,0-1-1 0 0,2 5 1 0 0,21 123 571 0 0,-16-81-1779 0 0,-8-44-4447 0 0,-3-13 778 0 0,1 1 4586 0 0,-2-1-2084 0 0</inkml:trace>
  <inkml:trace contextRef="#ctx0" brushRef="#br0" timeOffset="1">263 233 8378 0 0,'-7'3'434'0'0,"1"1"1"0"0,-1-1-1 0 0,1 2 1 0 0,0-1-1 0 0,1 1 1 0 0,-1 0-1 0 0,1 0 1 0 0,0 0-1 0 0,0 1 1 0 0,1 0-1 0 0,-1-1 1 0 0,1 2-1 0 0,1-1 1 0 0,-1 0-1 0 0,1 1 1 0 0,-4 12-1 0 0,4-11-95 0 0,1 0-1 0 0,0 0 1 0 0,0 0-1 0 0,1 0 1 0 0,0 1-1 0 0,0-1 1 0 0,1 0-1 0 0,0 1 1 0 0,0-1-1 0 0,1 0 1 0 0,0 1-1 0 0,1-1 1 0 0,0 0-1 0 0,5 13 1 0 0,-6-18-239 0 0,1 0-1 0 0,-1 0 1 0 0,1 0 0 0 0,0 0 0 0 0,0-1 0 0 0,0 1-1 0 0,0-1 1 0 0,1 1 0 0 0,-1-1 0 0 0,1 0 0 0 0,-1 0 0 0 0,1 0-1 0 0,0 0 1 0 0,0 0 0 0 0,5 2 0 0 0,-2-2-14 0 0,1 0 0 0 0,0 0 0 0 0,0 0 0 0 0,-1-1 1 0 0,1 0-1 0 0,0 0 0 0 0,8 0 0 0 0,10-2-15 0 0,0-1 0 0 0,0-1 0 0 0,27-8 0 0 0,-49 11-58 0 0,50-8 63 0 0,-38 7-511 0 0,-1-1 1 0 0,1-1-1 0 0,-1 0 0 0 0,16-5 0 0 0,-27 5-649 0 0,-1 1 1 0 0,1 0-1 0 0,0-1 0 0 0,-1 0 0 0 0,1 1 1 0 0,-1-1-1 0 0,0 0 0 0 0,0 0 0 0 0,0-1 0 0 0,0 1 1 0 0,-1 0-1 0 0,1-1 0 0 0,-1 1 0 0 0,1-5 1 0 0,0 5 466 0 0,1-10-2621 0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49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97 7602 0 0,'-2'-2'322'0'0,"-36"-41"3747"0"0,36 41-3846 0 0,1 0 0 0 0,0 0 0 0 0,-1 0 0 0 0,1 0 0 0 0,0 0 0 0 0,0 0 0 0 0,0 0-1 0 0,0 0 1 0 0,1 0 0 0 0,-1 0 0 0 0,1-1 0 0 0,-1 1 0 0 0,1 0 0 0 0,0 0 0 0 0,-1-1 0 0 0,1 1-1 0 0,0 0 1 0 0,1 0 0 0 0,-1-1 0 0 0,0 1 0 0 0,2-4 0 0 0,-2 6-203 0 0,0 0 0 0 0,1 0 0 0 0,-1 0 0 0 0,1 0 0 0 0,-1 0 0 0 0,0 0 0 0 0,1 0 0 0 0,-1 0 0 0 0,0 0 0 0 0,1 0 0 0 0,-1 0 0 0 0,0 1 0 0 0,1-1 0 0 0,-1 0 0 0 0,0 0 1 0 0,1 0-1 0 0,-1 0 0 0 0,0 1 0 0 0,1-1 0 0 0,-1 0 0 0 0,0 0 0 0 0,0 1 0 0 0,1-1 0 0 0,-1 0 0 0 0,0 1 0 0 0,0-1 0 0 0,0 0 0 0 0,1 1 0 0 0,-1-1 0 0 0,0 0 0 0 0,0 1 0 0 0,0-1 0 0 0,0 0 0 0 0,0 1 0 0 0,0-1 0 0 0,0 0 0 0 0,1 1 0 0 0,-1-1 0 0 0,0 1 0 0 0,8 18 87 0 0,-1 10-16 0 0,-1 1 0 0 0,-2 0 0 0 0,-1 0 1 0 0,-1 0-1 0 0,-1 1 0 0 0,-6 45 0 0 0,2 18-65 0 0,3-92-70 0 0,0 1-1 0 0,0 0 1 0 0,0 0-1 0 0,1-1 1 0 0,-1 1 0 0 0,0 0-1 0 0,1-1 1 0 0,0 1-1 0 0,0 0 1 0 0,0-1-1 0 0,1 4 1 0 0,-2-6-17 0 0,1 0 0 0 0,-1 0 0 0 0,0 0 0 0 0,0 1 0 0 0,0-1 0 0 0,1 0-1 0 0,-1 0 1 0 0,0 0 0 0 0,0 0 0 0 0,0 0 0 0 0,1 0 0 0 0,-1 1 0 0 0,0-1 0 0 0,0 0 0 0 0,1 0 0 0 0,-1 0 0 0 0,0 0 0 0 0,1 0 0 0 0,-1 0 0 0 0,0 0 0 0 0,0 0-1 0 0,1 0 1 0 0,-1 0 0 0 0,0 0 0 0 0,0 0 0 0 0,1 0 0 0 0,-1 0 0 0 0,0 0 0 0 0,0-1 0 0 0,1 1 0 0 0,-1 0 0 0 0,0 0 0 0 0,0 0 0 0 0,1 0 0 0 0,-1-1 0 0 0,13-16-3917 0 0,4-18-1391 0 0,2-21 1744 0 0,-14 33 1643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8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72 73 8002 0 0,'-6'0'802'0'0,"0"0"0"0"0,0 0 1 0 0,0 0-1 0 0,0 1 0 0 0,-9 2 1 0 0,13-3 259 0 0,5-1-292 0 0,17-6-472 0 0,129-58-948 0 0,-148 64 642 0 0,0 1-1 0 0,0 0 1 0 0,-1-1-1 0 0,1 1 0 0 0,0-1 1 0 0,0 1-1 0 0,0 0 1 0 0,0 0-1 0 0,0 0 0 0 0,0 0 1 0 0,0-1-1 0 0,0 1 1 0 0,0 0-1 0 0,0 1 0 0 0,0-1 1 0 0,0 0-1 0 0,0 0 1 0 0,0 0-1 0 0,0 1 0 0 0,0-1 1 0 0,0 0-1 0 0,0 1 1 0 0,0-1-1 0 0,0 1 0 0 0,0-1 1 0 0,-1 1-1 0 0,1-1 1 0 0,0 1-1 0 0,0 0 0 0 0,0-1 1 0 0,-1 1-1 0 0,1 0 1 0 0,-1 0-1 0 0,1-1 0 0 0,0 1 1 0 0,-1 0-1 0 0,1 0 1 0 0,-1 0-1 0 0,0 0 0 0 0,1 0 1 0 0,-1 0-1 0 0,0 0 1 0 0,1 0-1 0 0,-1 0 0 0 0,0 0 1 0 0,0 0-1 0 0,0 0 1 0 0,0 0-1 0 0,0 1 0 0 0,0 8 107 0 0,0 1-1 0 0,0-1 0 0 0,-2 1 0 0 0,-1 10 0 0 0,0-3 105 0 0,-1 20 393 0 0,0-7 86 0 0,1 0 0 0 0,2 1 0 0 0,3 31 0 0 0,-1-55-599 0 0,0 0 1 0 0,0 0-1 0 0,1 0 1 0 0,0 0-1 0 0,0 0 0 0 0,1 0 1 0 0,0-1-1 0 0,0 1 0 0 0,1-1 1 0 0,0 0-1 0 0,0 0 1 0 0,0-1-1 0 0,1 1 0 0 0,0-1 1 0 0,1 0-1 0 0,11 10 0 0 0,-16-15-63 0 0,0 0 0 0 0,0 0 0 0 0,1-1 0 0 0,-1 1 0 0 0,0 0 0 0 0,0-1-1 0 0,1 1 1 0 0,-1 0 0 0 0,1-1 0 0 0,-1 0 0 0 0,0 1 0 0 0,1-1-1 0 0,-1 0 1 0 0,1 0 0 0 0,2 0 0 0 0,-3-3 236 0 0,-15-2-175 0 0,-5 3-57 0 0,0 1 1 0 0,0 0 0 0 0,0 1 0 0 0,0 2 0 0 0,-33 5 0 0 0,30-4-24 0 0,-1 0 0 0 0,1-1 0 0 0,-35-2 1 0 0,56 0-16 0 0,0 0-1 0 0,1 0 1 0 0,-1 0 0 0 0,0 0 0 0 0,0 0 0 0 0,0-1 0 0 0,1 1 0 0 0,-1 0 0 0 0,0 0 0 0 0,0 0 0 0 0,1-1-1 0 0,-1 1 1 0 0,0 0 0 0 0,0-1 0 0 0,1 1 0 0 0,-1-1 0 0 0,0 1 0 0 0,1-1 0 0 0,-1 1 0 0 0,1-1 0 0 0,-1 1-1 0 0,1-1 1 0 0,-1 0 0 0 0,1 1 0 0 0,-1-1 0 0 0,1 0 0 0 0,-1 1 0 0 0,1-1 0 0 0,0 0 0 0 0,-1 0 0 0 0,1 0 0 0 0,0-1-119 0 0,0 0 1 0 0,0 0 0 0 0,1 0-1 0 0,-1 0 1 0 0,0 0 0 0 0,1 0-1 0 0,0 0 1 0 0,-1 1 0 0 0,1-1-1 0 0,0 0 1 0 0,0 1 0 0 0,2-4-1 0 0,3-4-1257 0 0,1 1-1 0 0,0 0 0 0 0,12-12 1 0 0,52-38-6831 0 0,-51 43 5509 0 0</inkml:trace>
  <inkml:trace contextRef="#ctx0" brushRef="#br0" timeOffset="1">440 23 5801 0 0,'3'21'10712'0'0,"6"106"-8293"0"0,-9-63-1658 0 0,17 123 0 0 0,-17-186-761 0 0,0 1 0 0 0,0-1 0 0 0,0 0 0 0 0,0 1 0 0 0,1-1 1 0 0,-1 0-1 0 0,1 1 0 0 0,-1-1 0 0 0,1 0 0 0 0,-1 0 0 0 0,1 1 0 0 0,0-1 1 0 0,1 2-1 0 0,-1-3-159 0 0,-1 0-1 0 0,0 0 1 0 0,1 0 0 0 0,-1 0 0 0 0,0 0 0 0 0,0 0 0 0 0,1 0 0 0 0,-1 0-1 0 0,0 0 1 0 0,1 0 0 0 0,-1-1 0 0 0,0 1 0 0 0,1 0 0 0 0,-1 0 0 0 0,0 0-1 0 0,0 0 1 0 0,1-1 0 0 0,-1 1 0 0 0,0 0 0 0 0,0 0 0 0 0,1 0-1 0 0,-1-1 1 0 0,0 1 0 0 0,0 0 0 0 0,0 0 0 0 0,1-1 0 0 0,-1 1 0 0 0,0 0-1 0 0,0-1 1 0 0,0 1 0 0 0,0 0 0 0 0,0 0 0 0 0,0-1 0 0 0,0 1 0 0 0,2-5-1414 0 0,0 1 1 0 0,-1-1 0 0 0,1 0-1 0 0,-1 1 1 0 0,-1-1 0 0 0,2-7-1 0 0,-2 1-1082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0.1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143 38 7738 0 0,'0'0'99'0'0,"0"0"0"0"0,-1 0 0 0 0,1 0 1 0 0,0 0-1 0 0,0 0 0 0 0,0-1 0 0 0,0 1 1 0 0,0 0-1 0 0,0 0 0 0 0,0 0 0 0 0,-1 0 1 0 0,1-1-1 0 0,0 1 0 0 0,0 0 1 0 0,0 0-1 0 0,0 0 0 0 0,0-1 0 0 0,0 1 1 0 0,0 0-1 0 0,0 0 0 0 0,0 0 0 0 0,0-1 1 0 0,0 1-1 0 0,0 0 0 0 0,0 0 0 0 0,0 0 1 0 0,0-1-1 0 0,0 1 0 0 0,0 0 0 0 0,0 0 1 0 0,1 0-1 0 0,-1 0 0 0 0,0-1 0 0 0,0 1 1 0 0,0 0-1 0 0,0 0 0 0 0,0 0 0 0 0,0 0 1 0 0,0-1-1 0 0,1 1 0 0 0,-1 0 0 0 0,0 0 1 0 0,13-6 1705 0 0,24-3-1353 0 0,-28 8-57 0 0,0-1-654 0 0,67-11 1354 0 0,-37 15-2224 0 0,-36-1 628 0 0,0-1-1 0 0,0 1 1 0 0,0 0 0 0 0,-1 0-1 0 0,1 0 1 0 0,0 0 0 0 0,0 1-1 0 0,-1-1 1 0 0,4 3-1 0 0,-6-4 273 0 0,0 1-1 0 0,1-1 0 0 0,-1 0 1 0 0,0 1-1 0 0,1-1 0 0 0,-1 1 1 0 0,0-1-1 0 0,0 0 0 0 0,1 1 1 0 0,-1-1-1 0 0,0 0 0 0 0,0 1 1 0 0,0-1-1 0 0,1 1 0 0 0,-1-1 1 0 0,0 1-1 0 0,0-1 0 0 0,0 1 1 0 0,0-1-1 0 0,0 0 0 0 0,0 1 1 0 0,0-1-1 0 0,0 1 0 0 0,0-1 1 0 0,0 1-1 0 0,-1-1 0 0 0,1 1 1 0 0,-3 3-2060 0 0</inkml:trace>
  <inkml:trace contextRef="#ctx0" brushRef="#br0" timeOffset="1">84 295 8394 0 0,'-6'4'561'0'0,"0"0"0"0"0,0 0 0 0 0,1 0 0 0 0,-1 1 0 0 0,1 0 0 0 0,0 0 0 0 0,0 0 0 0 0,1 0 0 0 0,0 1 0 0 0,0 0 0 0 0,0 0 0 0 0,0 0 0 0 0,1 0 0 0 0,0 1-1 0 0,1-1 1 0 0,-1 1 0 0 0,1 0 0 0 0,0 0 0 0 0,1-1 0 0 0,-1 11 0 0 0,1-8-271 0 0,1-1-1 0 0,0 0 1 0 0,1 1-1 0 0,0-1 1 0 0,0 0-1 0 0,1 1 1 0 0,0-1-1 0 0,0 0 1 0 0,1 0-1 0 0,0-1 1 0 0,0 1-1 0 0,1 0 1 0 0,0-1-1 0 0,0 0 1 0 0,1 0-1 0 0,0 0 1 0 0,6 6-1 0 0,-7-10-228 0 0,0 1 0 0 0,-1-1 0 0 0,1 0 0 0 0,1 0 0 0 0,-1-1 0 0 0,0 1 0 0 0,1-1 0 0 0,-1 0 0 0 0,1 0-1 0 0,0 0 1 0 0,0-1 0 0 0,-1 0 0 0 0,1 0 0 0 0,0 0 0 0 0,0 0 0 0 0,0-1 0 0 0,0 0 0 0 0,0 0 0 0 0,0 0 0 0 0,0-1-1 0 0,0 1 1 0 0,0-1 0 0 0,0 0 0 0 0,0-1 0 0 0,0 1 0 0 0,4-3 0 0 0,15-6-3 0 0,-2 0 0 0 0,1-2 0 0 0,38-26 0 0 0,-48 29-44 0 0,-7 5-52 0 0,24-15-62 0 0,-2-1 0 0 0,40-35 0 0 0,-131 92-19434 0 0,44-26 14098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0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138 93 4521 0 0,'-5'-3'271'0'0,"-4"-4"1078"0"0,-1 1-1 0 0,-1 0 0 0 0,-17-8 1 0 0,26 13-1121 0 0,0 1 0 0 0,0-1 1 0 0,0 0-1 0 0,0 1 0 0 0,0-1 1 0 0,0 1-1 0 0,-1-1 0 0 0,1 1 1 0 0,0 0-1 0 0,0 0 0 0 0,0 0 0 0 0,0 0 1 0 0,0 0-1 0 0,-1 1 0 0 0,1-1 1 0 0,0 1-1 0 0,0-1 0 0 0,0 1 1 0 0,0 0-1 0 0,0 0 0 0 0,0 0 0 0 0,0 0 1 0 0,0 0-1 0 0,1 0 0 0 0,-1 0 1 0 0,0 1-1 0 0,-2 1 0 0 0,2 1-83 0 0,0 0-1 0 0,0-1 1 0 0,0 1-1 0 0,1 0 1 0 0,-1 0-1 0 0,1 0 1 0 0,0 0-1 0 0,0 0 1 0 0,0 0 0 0 0,1 0-1 0 0,-1 1 1 0 0,1-1-1 0 0,0 0 1 0 0,0 0-1 0 0,1 0 1 0 0,-1 1-1 0 0,3 6 1 0 0,2 9 239 0 0,0 0 1 0 0,11 24 0 0 0,-13-37-263 0 0,2 3-19 0 0,0 1 0 0 0,0-1 0 0 0,1 0 0 0 0,0 0 0 0 0,1-1 0 0 0,0 0 0 0 0,1 0 0 0 0,11 11 0 0 0,-17-18-88 0 0,0 1 0 0 0,1-1 1 0 0,-1 0-1 0 0,1 0 0 0 0,0 0 1 0 0,-1-1-1 0 0,1 1 0 0 0,0 0 1 0 0,0-1-1 0 0,0 0 0 0 0,0 0 1 0 0,1 0-1 0 0,-1 0 1 0 0,0 0-1 0 0,0-1 0 0 0,0 1 1 0 0,1-1-1 0 0,-1 0 0 0 0,0 0 1 0 0,0 0-1 0 0,1 0 0 0 0,-1-1 1 0 0,0 1-1 0 0,0-1 0 0 0,1 0 1 0 0,-1 0-1 0 0,0 0 1 0 0,0 0-1 0 0,0-1 0 0 0,0 1 1 0 0,0-1-1 0 0,-1 0 0 0 0,5-3 1 0 0,-1 0 16 0 0,0-1 0 0 0,-1-1 0 0 0,0 1 0 0 0,0-1-1 0 0,0 0 1 0 0,-1 0 0 0 0,0 0 0 0 0,0-1 0 0 0,-1 1 0 0 0,0-1 0 0 0,0 0 0 0 0,-1 0 0 0 0,0 0 0 0 0,0 0 0 0 0,-1 0 0 0 0,0-1 0 0 0,0 1 0 0 0,-1 0 0 0 0,-2-16 0 0 0,2 16-31 0 0,-1 0 0 0 0,-1 0 1 0 0,1-1-1 0 0,-1 2 0 0 0,0-1 0 0 0,-1 0 1 0 0,0 0-1 0 0,-1 1 0 0 0,1 0 0 0 0,-1-1 1 0 0,0 1-1 0 0,-1 1 0 0 0,0-1 0 0 0,0 1 1 0 0,-1 0-1 0 0,1 0 0 0 0,-1 0 0 0 0,0 1 1 0 0,-1 0-1 0 0,-7-5 0 0 0,5 5 4 0 0,0 1 0 0 0,0 0 1 0 0,-1 1-1 0 0,0 0 0 0 0,1 0 0 0 0,-1 1 0 0 0,-18-2 0 0 0,25 4-61 0 0,1 0 0 0 0,0 0 0 0 0,-1-1 0 0 0,1 1 0 0 0,-1 1 0 0 0,1-1 0 0 0,-1 0 0 0 0,1 1-1 0 0,-1-1 1 0 0,1 1 0 0 0,0-1 0 0 0,-1 1 0 0 0,1 0 0 0 0,0 0 0 0 0,-1 0 0 0 0,1 1 0 0 0,0-1 0 0 0,0 0 0 0 0,0 1 0 0 0,0 0 0 0 0,1-1 0 0 0,-1 1-1 0 0,0 0 1 0 0,1 0 0 0 0,-1 0 0 0 0,1 0 0 0 0,-1 0 0 0 0,1 0 0 0 0,0 0 0 0 0,0 0 0 0 0,0 1 0 0 0,0-1 0 0 0,0 0 0 0 0,1 1 0 0 0,-1-1-1 0 0,0 6 1 0 0,1-7-260 0 0,0 0-1 0 0,0 1 0 0 0,0-1 0 0 0,0 1 1 0 0,0-1-1 0 0,0 1 0 0 0,1-1 1 0 0,-1 1-1 0 0,0-1 0 0 0,1 1 0 0 0,-1-1 1 0 0,1 0-1 0 0,0 1 0 0 0,-1-1 0 0 0,1 0 1 0 0,0 0-1 0 0,0 1 0 0 0,0-1 0 0 0,0 0 1 0 0,0 0-1 0 0,0 0 0 0 0,0 0 0 0 0,0 0 1 0 0,0 0-1 0 0,1 0 0 0 0,-1-1 1 0 0,0 1-1 0 0,3 1 0 0 0,-1-1-399 0 0,1 0 1 0 0,-1 0-1 0 0,1 0 0 0 0,-1 0 0 0 0,1-1 0 0 0,-1 1 1 0 0,1-1-1 0 0,-1 0 0 0 0,1 0 0 0 0,-1 0 1 0 0,4-1-1 0 0,9-3-1582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49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4 8498 0 0,'-4'0'504'0'0,"-1"0"-1"0"0,1 0 1 0 0,0 1 0 0 0,0 0 0 0 0,0-1-1 0 0,0 2 1 0 0,0-1 0 0 0,1 0 0 0 0,-8 4-1 0 0,10-4-430 0 0,0-1 0 0 0,0 1-1 0 0,0-1 1 0 0,1 1-1 0 0,-1 0 1 0 0,0 0-1 0 0,0 0 1 0 0,0-1-1 0 0,1 1 1 0 0,-1 0-1 0 0,0 0 1 0 0,1 0 0 0 0,-1 0-1 0 0,1 0 1 0 0,-1 0-1 0 0,1 0 1 0 0,-1 0-1 0 0,1 1 1 0 0,0-1-1 0 0,0 0 1 0 0,-1 0 0 0 0,1 0-1 0 0,0 0 1 0 0,0 0-1 0 0,0 1 1 0 0,0-1-1 0 0,0 0 1 0 0,1 0-1 0 0,-1 0 1 0 0,0 0-1 0 0,0 0 1 0 0,1 0 0 0 0,-1 1-1 0 0,1-1 1 0 0,-1 0-1 0 0,1 0 1 0 0,-1 0-1 0 0,2 1 1 0 0,67 105 1904 0 0,19 32-79 0 0,-80-126-1696 0 0,0 0 0 0 0,1-1 0 0 0,0 0 0 0 0,1-1 1 0 0,13 11-1 0 0,-23-22-186 0 0,0 1 1 0 0,0-1 0 0 0,0 0-1 0 0,1 0 1 0 0,-1 0-1 0 0,0 0 1 0 0,0 0 0 0 0,0 0-1 0 0,0 0 1 0 0,0 1 0 0 0,1-1-1 0 0,-1 0 1 0 0,0 0 0 0 0,0 0-1 0 0,0 0 1 0 0,0 0-1 0 0,0 0 1 0 0,1 0 0 0 0,-1 0-1 0 0,0 0 1 0 0,0 0 0 0 0,0 0-1 0 0,0 0 1 0 0,1 0 0 0 0,-1 0-1 0 0,0 0 1 0 0,0 0 0 0 0,0 0-1 0 0,0 0 1 0 0,1 0-1 0 0,-1 0 1 0 0,0 0 0 0 0,0 0-1 0 0,0-1 1 0 0,0 1 0 0 0,0 0-1 0 0,1 0 1 0 0,-1 0 0 0 0,0 0-1 0 0,0 0 1 0 0,0 0-1 0 0,0 0 1 0 0,0-1 0 0 0,0 1-1 0 0,0 0 1 0 0,0 0 0 0 0,1 0-1 0 0,-1 0 1 0 0,4-13 380 0 0,-1-14-97 0 0,-4-37-346 0 0,-2-1-1 0 0,-3 1 1 0 0,-15-68 0 0 0,18 114-2156 0 0,11 41-3327 0 0,3 5-83 0 0,2-5 559 0 0,-6-13 2101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4.8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45 130 4953 0 0,'8'-48'462'0'0,"-6"42"-302"0"0,-1 0 0 0 0,1 1 0 0 0,-1-1 0 0 0,-1 0 0 0 0,1 0 0 0 0,-1 0 0 0 0,0 0 0 0 0,0 0 0 0 0,0 0 0 0 0,-1 0 0 0 0,-2-7 0 0 0,3 13-131 0 0,0-1 1 0 0,0 1 0 0 0,0 0-1 0 0,0 0 1 0 0,0 0-1 0 0,0 0 1 0 0,0-1-1 0 0,0 1 1 0 0,0 0 0 0 0,0 0-1 0 0,0 0 1 0 0,0 0-1 0 0,0 0 1 0 0,-1 0-1 0 0,1-1 1 0 0,0 1-1 0 0,0 0 1 0 0,0 0 0 0 0,0 0-1 0 0,0 0 1 0 0,0 0-1 0 0,0 0 1 0 0,-1 0-1 0 0,1 0 1 0 0,0-1 0 0 0,0 1-1 0 0,0 0 1 0 0,0 0-1 0 0,0 0 1 0 0,-1 0-1 0 0,1 0 1 0 0,0 0 0 0 0,0 0-1 0 0,0 0 1 0 0,0 0-1 0 0,0 0 1 0 0,-1 0-1 0 0,1 0 1 0 0,0 0-1 0 0,0 0 1 0 0,0 0 0 0 0,0 0-1 0 0,0 0 1 0 0,-1 0-1 0 0,1 0 1 0 0,0 1-1 0 0,0-1 1 0 0,0 0 0 0 0,0 0-1 0 0,0 0 1 0 0,-1 0-1 0 0,1 0 1 0 0,0 0-1 0 0,0 0 1 0 0,0 1 0 0 0,-7 11 852 0 0,-4 16-6 0 0,-1 35-140 0 0,3 1 0 0 0,3 0 1 0 0,2 93-1 0 0,4-113-630 0 0,19 1015 1140 0 0,7-814-864 0 0,-18-198-173 0 0,3 0 0 0 0,2-1 0 0 0,20 49-1 0 0,-30-86-165 0 0,2 0 0 0 0,-1 0-1 0 0,12 15 1 0 0,-14-21-19 0 0,0-1 0 0 0,1 1 0 0 0,-1 0 1 0 0,0-1-1 0 0,1 1 0 0 0,0-1 0 0 0,0 0 0 0 0,0 0 0 0 0,0 0 0 0 0,0 0 0 0 0,0-1 0 0 0,0 1 0 0 0,7 1 1 0 0,-8-2-10 0 0,0-1 1 0 0,0 0 0 0 0,0-1-1 0 0,0 1 1 0 0,0 0 0 0 0,0-1 0 0 0,0 1-1 0 0,0-1 1 0 0,0 1 0 0 0,0-1 0 0 0,0 0-1 0 0,0 0 1 0 0,0 0 0 0 0,-1 0-1 0 0,1 0 1 0 0,0 0 0 0 0,-1-1 0 0 0,1 1-1 0 0,-1 0 1 0 0,1-1 0 0 0,1-3 0 0 0,28-39 148 0 0,-25 33-153 0 0,17-21 33 0 0,-19 27-38 0 0,0 1-1 0 0,0 0 1 0 0,0 0 0 0 0,1 1-1 0 0,-1-1 1 0 0,1 1 0 0 0,9-5-1 0 0,-3 5 0 0 0,0 0 0 0 0,0 0 0 0 0,1 1 0 0 0,-1 0 0 0 0,0 1 0 0 0,1 1 0 0 0,-1-1 0 0 0,19 3-1 0 0,25-1 48 0 0,20-2 39 0 0,94 10-1 0 0,13 1 117 0 0,-17-18 35 0 0,205-35-1 0 0,-271 34-173 0 0,1 3 0 0 0,-1 6 0 0 0,1 3-1 0 0,133 22 1 0 0,-37 14-29 0 0,-137-24-30 0 0,1-3-1 0 0,0-3 1 0 0,105 4-1 0 0,17-15 41 0 0,244-15 82 0 0,216-62-165 0 0,-287 43 60 0 0,438 11 1 0 0,120-4-36 0 0,-310-49-153 0 0,-28 2 120 0 0,-106 39 70 0 0,-14 1 12 0 0,145-5 26 0 0,1 52 1 0 0,-406 14-607 0 0,-23-2-282 0 0,-157-21-114 0 0,26 2-2772 0 0,-18-8-2686 0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83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18 186 10106 0 0,'-1'0'137'0'0,"0"0"0"0"0,1 0 0 0 0,-1 0 0 0 0,0 0 0 0 0,1 0 0 0 0,-1 1 0 0 0,0-1 0 0 0,1 0 0 0 0,-1 0 0 0 0,0 0 0 0 0,1 1 0 0 0,-1-1 0 0 0,0 0 0 0 0,1 1 0 0 0,-1-1 0 0 0,1 0 0 0 0,-1 1 0 0 0,1-1 0 0 0,-1 1 0 0 0,1-1 0 0 0,-1 1 0 0 0,1-1 0 0 0,-1 1 0 0 0,1-1 0 0 0,-1 1 0 0 0,1 0 0 0 0,0-1 0 0 0,-1 1 0 0 0,1 0 0 0 0,0-1 0 0 0,0 1 0 0 0,0 0 0 0 0,-1-1 0 0 0,1 1 0 0 0,0 0 0 0 0,0-1 0 0 0,0 1 0 0 0,0 0 0 0 0,0-1 0 0 0,0 1 0 0 0,0 0 0 0 0,0 0 0 0 0,1-1 0 0 0,-1 1 0 0 0,0 0 0 0 0,0-1 0 0 0,0 1 0 0 0,1-1 0 0 0,-1 1 0 0 0,0 0 0 0 0,1-1 0 0 0,0 2 0 0 0,0 0 14 0 0,1-1 1 0 0,-1 1 0 0 0,1 0 0 0 0,0-1-1 0 0,0 1 1 0 0,-1-1 0 0 0,1 0 0 0 0,0 0 0 0 0,0 1-1 0 0,0-1 1 0 0,0 0 0 0 0,1-1 0 0 0,-1 1-1 0 0,0 0 1 0 0,5 0 0 0 0,4 0-68 0 0,1-1-1 0 0,0-1 1 0 0,-1 0 0 0 0,1-1 0 0 0,-1 0-1 0 0,1 0 1 0 0,-1-1 0 0 0,0-1 0 0 0,0 0 0 0 0,0-1-1 0 0,0 0 1 0 0,-1 0 0 0 0,0-1 0 0 0,0 0-1 0 0,-1-1 1 0 0,1 0 0 0 0,-1-1 0 0 0,-1 0-1 0 0,0 0 1 0 0,10-12 0 0 0,-17 18-96 0 0,1 0 0 0 0,-1-1 0 0 0,0 1 0 0 0,1 0 0 0 0,-1 0 0 0 0,0-1 0 0 0,0 1 0 0 0,-1-1 0 0 0,1 1 0 0 0,0-1-1 0 0,-1 1 1 0 0,0-1 0 0 0,1 0 0 0 0,-1 1 0 0 0,0-1 0 0 0,0 1 0 0 0,-1-1 0 0 0,1 0 0 0 0,0 1 0 0 0,-1-1 0 0 0,0-2 0 0 0,-1 1-33 0 0,0 1 0 0 0,0-1 0 0 0,0 1 0 0 0,0-1 0 0 0,-1 1 0 0 0,1 0 0 0 0,-1 0 0 0 0,0 0 0 0 0,0 0 0 0 0,0 1 0 0 0,0-1 0 0 0,-6-2 0 0 0,3 1-13 0 0,0 0 0 0 0,-1 0 0 0 0,1 1 0 0 0,-1 0-1 0 0,0 1 1 0 0,0 0 0 0 0,0 0 0 0 0,0 0 0 0 0,-1 1 0 0 0,1 0 0 0 0,0 0 0 0 0,-1 1-1 0 0,1 0 1 0 0,-12 1 0 0 0,13 1 92 0 0,0-1 0 0 0,0 1 0 0 0,0 1-1 0 0,0-1 1 0 0,0 1 0 0 0,1 0 0 0 0,0 0-1 0 0,-1 1 1 0 0,1-1 0 0 0,0 1 0 0 0,1 0-1 0 0,-1 1 1 0 0,1-1 0 0 0,0 1 0 0 0,0 0-1 0 0,0 0 1 0 0,0 0 0 0 0,1 0 0 0 0,0 1-1 0 0,0-1 1 0 0,1 1 0 0 0,0 0 0 0 0,0 0-1 0 0,0 0 1 0 0,0 0 0 0 0,1 0 0 0 0,0 0-1 0 0,0 0 1 0 0,1 1 0 0 0,0-1 0 0 0,0 8-1 0 0,1-2 106 0 0,0 0 0 0 0,1 1 0 0 0,0-1 1 0 0,1-1-1 0 0,0 1 0 0 0,1 0 0 0 0,0-1 0 0 0,1 0 0 0 0,0 1 0 0 0,1-2 0 0 0,0 1 0 0 0,1-1 0 0 0,0 0 0 0 0,1 0 0 0 0,10 10 0 0 0,-14-16-118 0 0,0 0 0 0 0,1-1 0 0 0,-1 1 0 0 0,1-1 1 0 0,0 0-1 0 0,0 0 0 0 0,0 0 0 0 0,0-1 0 0 0,0 0 0 0 0,1 0 0 0 0,-1 0 0 0 0,1-1 1 0 0,-1 1-1 0 0,1-1 0 0 0,0-1 0 0 0,-1 1 0 0 0,1-1 0 0 0,0 0 0 0 0,-1 0 1 0 0,1-1-1 0 0,0 1 0 0 0,-1-2 0 0 0,1 1 0 0 0,5-2 0 0 0,-3 0-181 0 0,-1 0 1 0 0,0 0-1 0 0,0-1 0 0 0,0 0 0 0 0,0-1 1 0 0,-1 1-1 0 0,7-7 0 0 0,-5 3-652 0 0,0 1 1 0 0,-1-1-1 0 0,0-1 0 0 0,-1 1 1 0 0,7-13-1 0 0,-3 2-2851 0 0,0-1-1 0 0,-1 0 1 0 0,11-37-1 0 0,-15 38 1513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6.1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28 23 7546 0 0,'-1'0'304'0'0,"-1"0"1"0"0,1 1-1 0 0,0-1 1 0 0,-1 0 0 0 0,1 1-1 0 0,0-1 1 0 0,0 1 0 0 0,-1 0-1 0 0,1-1 1 0 0,0 1-1 0 0,0 0 1 0 0,0 0 0 0 0,0 0-1 0 0,0 0 1 0 0,0 0 0 0 0,0 0-1 0 0,0 0 1 0 0,0 0-1 0 0,1 0 1 0 0,-1 0 0 0 0,0 0-1 0 0,1 1 1 0 0,-1-1 0 0 0,1 0-1 0 0,-1 1 1 0 0,1-1-1 0 0,-1 0 1 0 0,1 1 0 0 0,0-1-1 0 0,0 0 1 0 0,0 1 0 0 0,0-1-1 0 0,0 3 1 0 0,0 4 229 0 0,-1 0 0 0 0,2 0 0 0 0,-1 0-1 0 0,3 10 1 0 0,13 49 473 0 0,3 0-1 0 0,3-2 0 0 0,32 66 0 0 0,-51-124-1028 0 0,-1-2-1 0 0,-1-1 1 0 0,1 1-1 0 0,0-1 1 0 0,0 0-1 0 0,0 0 0 0 0,1 0 1 0 0,0 0-1 0 0,-1 0 1 0 0,2 0-1 0 0,-1-1 0 0 0,7 7 1 0 0,-9-12-71 0 0,-1 1-1 0 0,1 0 1 0 0,-1-1-1 0 0,0 1 1 0 0,1 0 0 0 0,-1-1-1 0 0,0 1 1 0 0,0-1 0 0 0,0 1-1 0 0,0 0 1 0 0,0-1-1 0 0,0 1 1 0 0,0-1 0 0 0,-1 1-1 0 0,1 0 1 0 0,0-1 0 0 0,-1 0-1 0 0,0-1-90 0 0,-7-42-1008 0 0,-22-69 0 0 0,18 77 1100 0 0,2-1 0 0 0,2 1 0 0 0,-5-44 0 0 0,13 80 107 0 0,0-1 1 0 0,0 0-1 0 0,-1 1 0 0 0,1-1 1 0 0,0 0-1 0 0,0 0 1 0 0,0 1-1 0 0,1-1 0 0 0,-1 0 1 0 0,0 1-1 0 0,1-1 1 0 0,-1 1-1 0 0,1-1 0 0 0,-1 0 1 0 0,1 1-1 0 0,0-1 1 0 0,0 1-1 0 0,0-1 0 0 0,0 1 1 0 0,0 0-1 0 0,0-1 1 0 0,0 1-1 0 0,0 0 0 0 0,0 0 1 0 0,1 0-1 0 0,-1 0 0 0 0,0 0 1 0 0,1 0-1 0 0,-1 0 1 0 0,1 0-1 0 0,-1 0 0 0 0,1 1 1 0 0,-1-1-1 0 0,1 1 1 0 0,0-1-1 0 0,-1 1 0 0 0,1-1 1 0 0,0 1-1 0 0,2 0 1 0 0,7 0 62 0 0,1 1 1 0 0,-1 0-1 0 0,0 1 1 0 0,0 0 0 0 0,13 4-1 0 0,11 2-117 0 0,-17-6 161 0 0,54 4-3598 0 0,-66-6 2238 0 0,-1 0 0 0 0,1 0 0 0 0,-1-1 0 0 0,1 1 0 0 0,-1-1-1 0 0,1-1 1 0 0,-1 1 0 0 0,0-1 0 0 0,1 0 0 0 0,6-3 0 0 0,-5-1 5 0 0,-1-3-688 0 0</inkml:trace>
  <inkml:trace contextRef="#ctx0" brushRef="#br0" timeOffset="1">432 0 9098 0 0,'-4'5'882'0'0,"1"0"1"0"0,0 0-1 0 0,0 0 0 0 0,1 1 1 0 0,-1-1-1 0 0,1 1 0 0 0,0-1 0 0 0,1 1 1 0 0,-2 6-1 0 0,2-3-181 0 0,0 1 0 0 0,1-1 1 0 0,0 1-1 0 0,0-1 0 0 0,3 10 0 0 0,2 11 10 0 0,3-1-1 0 0,17 46 1 0 0,-12-38 116 0 0,-10-25-763 0 0,2-1 0 0 0,-1 0 1 0 0,1 0-1 0 0,1-1 0 0 0,0 1 1 0 0,1-1-1 0 0,0 0 0 0 0,10 10 0 0 0,-17-19-84 0 0,0-1-1 0 0,0 0 1 0 0,1 1-1 0 0,-1-1 1 0 0,0 0-1 0 0,1 1 1 0 0,-1-1-1 0 0,0 1 1 0 0,1-1-1 0 0,-1 0 1 0 0,0 0-1 0 0,1 1 1 0 0,-1-1-1 0 0,1 0 1 0 0,-1 0-1 0 0,0 0 0 0 0,1 1 1 0 0,-1-1-1 0 0,1 0 1 0 0,-1 0-1 0 0,1 0 1 0 0,-1 0-1 0 0,1 0 1 0 0,-1 0-1 0 0,1 0 1 0 0,-1 0-1 0 0,0 0 1 0 0,1 0-1 0 0,-1 0 1 0 0,1 0-1 0 0,-1 0 0 0 0,2-1 1 0 0,2-14-1505 0 0,-7-22-2026 0 0,-29-101-13182 0 0,25 109 14186 0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0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54 220 3521 0 0,'-14'1'2353'0'0,"13"0"-2026"0"0,0-1-1 0 0,1 0 0 0 0,-1 1 1 0 0,0-1-1 0 0,0 0 0 0 0,0 0 1 0 0,0 0-1 0 0,0 0 0 0 0,0 0 1 0 0,0 0-1 0 0,0 0 0 0 0,0 0 1 0 0,1 0-1 0 0,-1 0 0 0 0,0-1 1 0 0,0 1-1 0 0,0 0 0 0 0,0 0 1 0 0,0-1-1 0 0,1 1 0 0 0,-1-1 0 0 0,0 1 1 0 0,0-1-1 0 0,0 1 0 0 0,1-1 1 0 0,-1 1-1 0 0,0-1 0 0 0,1 0 1 0 0,-1 1-1 0 0,1-1 0 0 0,-1 0 1 0 0,1 0-1 0 0,-1 1 0 0 0,0-3 1 0 0,-1 0-52 0 0,1-1 0 0 0,-1 0 0 0 0,1 1 0 0 0,-1-1 0 0 0,1 0 0 0 0,1 0 0 0 0,-1 0 0 0 0,0 0 0 0 0,1 0 0 0 0,0 0 0 0 0,0 0 0 0 0,0 0 0 0 0,0 0 0 0 0,1-1 0 0 0,0 2 0 0 0,0-1 0 0 0,1-4 0 0 0,0 2-172 0 0,1 0 0 0 0,0 0 1 0 0,0 1-1 0 0,1 0 1 0 0,-1 0-1 0 0,1 0 1 0 0,0 0-1 0 0,0 0 0 0 0,1 1 1 0 0,5-5-1 0 0,3-1-418 0 0,0 1-1 0 0,0 1 0 0 0,1 0 0 0 0,0 1 1 0 0,1 0-1 0 0,0 1 0 0 0,29-7 1 0 0,-1 7-3135 0 0,-36 6 1389 0 0,1 0 0 0 0,0 0 0 0 0,-1 1-1 0 0,1 1 1 0 0,-1-1 0 0 0,10 4-1 0 0,-13-5-253 0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4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76 247 6553 0 0,'-1'0'265'0'0,"0"0"0"0"0,0 0 0 0 0,0 0 0 0 0,0 0 0 0 0,1 1-1 0 0,-1-1 1 0 0,0 0 0 0 0,0 0 0 0 0,0 1 0 0 0,1-1 0 0 0,-1 0 0 0 0,0 1-1 0 0,0-1 1 0 0,1 0 0 0 0,-1 1 0 0 0,0-1 0 0 0,1 1 0 0 0,-1-1 0 0 0,1 1-1 0 0,-1 0 1 0 0,0-1 0 0 0,1 1 0 0 0,-1 0 0 0 0,1 0 0 0 0,-5 23 3031 0 0,15 28-1026 0 0,-8-47-1899 0 0,15 64 1288 0 0,-5-18-1140 0 0,2-1 0 0 0,27 64 1 0 0,-28-90-1342 0 0,-12-23 757 0 0,-1-1 0 0 0,0 0 0 0 0,0 0 0 0 0,0 0 0 0 0,0 0 0 0 0,0 0 0 0 0,0 1 0 0 0,0-1 0 0 0,1 0 0 0 0,-1 0 0 0 0,0 0 0 0 0,0 0 0 0 0,0 0 0 0 0,0 0 0 0 0,1 0 0 0 0,-1 0 0 0 0,0 0 0 0 0,0 1 0 0 0,0-1 0 0 0,0 0 0 0 0,1 0 0 0 0,-1 0 0 0 0,0 0 0 0 0,0 0 0 0 0,0 0 0 0 0,1 0 0 0 0,-1 0 0 0 0,0 0 0 0 0,0 0 0 0 0,0 0 0 0 0,0-1 0 0 0,1 1 0 0 0,-1 0 0 0 0,0 0 0 0 0,0 0 0 0 0,0 0 0 0 0,0 0 0 0 0,1 0 0 0 0,-1 0 0 0 0,0 0 0 0 0,4-17-4842 0 0,-4-16-2417 0 0,-5-1 3708 0 0,1 12 1221 0 0</inkml:trace>
  <inkml:trace contextRef="#ctx0" brushRef="#br0" timeOffset="1">40 57 12363 0 0,'-7'-1'3772'0'0,"5"1"-3465"0"0,-1-1-1 0 0,1 1 1 0 0,0 0 0 0 0,0 0-1 0 0,0-1 1 0 0,0 2 0 0 0,-1-1-1 0 0,1 0 1 0 0,0 0 0 0 0,0 1-1 0 0,0-1 1 0 0,0 1 0 0 0,-3 0-1 0 0,6 0-237 0 0,-1-1-1 0 0,1 1 0 0 0,-1-1 1 0 0,1 1-1 0 0,-1-1 0 0 0,1 1 0 0 0,0-1 1 0 0,-1 0-1 0 0,1 1 0 0 0,0-1 1 0 0,-1 0-1 0 0,1 0 0 0 0,0 1 0 0 0,-1-1 1 0 0,1 0-1 0 0,0 0 0 0 0,-1 0 1 0 0,1 0-1 0 0,0 0 0 0 0,0 0 0 0 0,-1 0 1 0 0,1 0-1 0 0,1-1 0 0 0,17 0-100 0 0,98-24-3722 0 0,-42-3-9038 0 0,-58 19 8687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7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157 0 13571 0 0,'-2'2'282'0'0,"0"-1"0"0"0,0 0 1 0 0,-1 1-1 0 0,2-1 0 0 0,-1 1 0 0 0,0 0 1 0 0,0 0-1 0 0,0 0 0 0 0,1 0 0 0 0,-1 0 0 0 0,1 0 1 0 0,0 0-1 0 0,-1 0 0 0 0,1 0 0 0 0,0 1 1 0 0,0-1-1 0 0,1 1 0 0 0,-1-1 0 0 0,0 1 1 0 0,1-1-1 0 0,0 1 0 0 0,-1-1 0 0 0,1 1 1 0 0,0-1-1 0 0,0 1 0 0 0,0-1 0 0 0,1 1 0 0 0,0 3 1 0 0,2 8 103 0 0,0 1 0 0 0,1-1 0 0 0,11 26 1 0 0,-5-15 334 0 0,27 75 533 0 0,50 96 0 0 0,-84-190-1252 0 0,17 38 31 0 0,-10-13 6 0 0,-17-40-558 0 0,0 0-1 0 0,0 1 1 0 0,0-1-1 0 0,-14-10 1 0 0,-2-5-230 0 0,1 0 45 0 0,11 11 555 0 0,0 0 0 0 0,-1 1 0 0 0,-1 1 0 0 0,0 0-1 0 0,0 0 1 0 0,-1 1 0 0 0,-15-8 0 0 0,27 17 171 0 0,0 0 1 0 0,0 0 0 0 0,0 0 0 0 0,-1 0 0 0 0,1 1 0 0 0,0-1-1 0 0,0 1 1 0 0,-1 0 0 0 0,1-1 0 0 0,0 1 0 0 0,-1 0-1 0 0,1 0 1 0 0,0 0 0 0 0,-1 1 0 0 0,1-1 0 0 0,0 1 0 0 0,0-1-1 0 0,-1 1 1 0 0,1 0 0 0 0,0 0 0 0 0,-3 1 0 0 0,1 1 83 0 0,1-1 0 0 0,0 1 0 0 0,0 0 0 0 0,0 0 0 0 0,0 0 0 0 0,1 0 0 0 0,-1 0 0 0 0,1 1 0 0 0,0-1 0 0 0,0 1 1 0 0,-2 5-1 0 0,-1 3 239 0 0,1 1 1 0 0,0 0-1 0 0,1-1 1 0 0,0 1 0 0 0,1 1-1 0 0,-1 22 1 0 0,3-32-292 0 0,0 1 0 0 0,0-1 0 0 0,1 1 1 0 0,-1-1-1 0 0,1 1 0 0 0,0-1 0 0 0,0 0 0 0 0,1 1 1 0 0,-1-1-1 0 0,1 0 0 0 0,0 0 0 0 0,0 0 0 0 0,0 0 1 0 0,1 0-1 0 0,-1 0 0 0 0,1-1 0 0 0,5 6 0 0 0,-5-6-46 0 0,1-1 0 0 0,-1 0 0 0 0,1 0-1 0 0,-1 0 1 0 0,1-1 0 0 0,0 1-1 0 0,-1-1 1 0 0,1 0 0 0 0,0 0 0 0 0,0 0-1 0 0,0 0 1 0 0,0-1 0 0 0,0 1-1 0 0,0-1 1 0 0,0 0 0 0 0,0-1 0 0 0,0 1-1 0 0,0 0 1 0 0,0-1 0 0 0,5-2-1 0 0,-1 1-209 0 0,1-1 0 0 0,-1 0 0 0 0,0 0 0 0 0,0-1 0 0 0,10-7 0 0 0,-4 3-1472 0 0,-1-2 1 0 0,16-15-1 0 0,-8 4-4276 0 0,0-2-1 0 0,25-36 0 0 0,-36 47 3872 0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8.1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11 226 8010 0 0,'-3'3'3417'0'0,"3"-3"-3154"0"0,-1 1 0 0 0,1-1 0 0 0,0 0 0 0 0,0 1 0 0 0,0-1 0 0 0,0 0 0 0 0,0 1-1 0 0,0-1 1 0 0,0 0 0 0 0,0 1 0 0 0,0-1 0 0 0,0 0 0 0 0,0 1 0 0 0,0-1 0 0 0,0 0 0 0 0,0 1 0 0 0,0-1-1 0 0,0 0 1 0 0,0 0 0 0 0,1 1 0 0 0,-1-1 0 0 0,0 1 0 0 0,13 5 3698 0 0,17-2-1696 0 0,-20-5-2206 0 0,-1-1 0 0 0,1 0 0 0 0,0 0 0 0 0,-1-1 0 0 0,0 0 0 0 0,1 0 0 0 0,-1-1 0 0 0,0 0 0 0 0,-1-1 0 0 0,1 0 0 0 0,-1 0 0 0 0,0-1 0 0 0,0 0 0 0 0,-1 0 0 0 0,0-1 0 0 0,0 0 0 0 0,0-1 0 0 0,-1 1 0 0 0,0-1 0 0 0,-1 0 0 0 0,0-1 0 0 0,5-8 0 0 0,-9 13-122 0 0,0 0 0 0 0,0 1 0 0 0,0-1 0 0 0,-1 0-1 0 0,1 0 1 0 0,-1 0 0 0 0,0 1 0 0 0,0-1 0 0 0,0 0 0 0 0,0 0-1 0 0,-1 0 1 0 0,0 1 0 0 0,0-1 0 0 0,0 0 0 0 0,0 1 0 0 0,0-1-1 0 0,-1 1 1 0 0,1-1 0 0 0,-1 1 0 0 0,0-1 0 0 0,0 1 0 0 0,-1 0-1 0 0,1 0 1 0 0,-1 0 0 0 0,1 1 0 0 0,-1-1 0 0 0,0 0 0 0 0,0 1-1 0 0,0 0 1 0 0,0 0 0 0 0,0 0 0 0 0,-1 0 0 0 0,1 0 0 0 0,-1 0-1 0 0,1 1 1 0 0,-1 0 0 0 0,1 0 0 0 0,-1 0 0 0 0,0 0-1 0 0,0 0 1 0 0,1 1 0 0 0,-1 0 0 0 0,0 0 0 0 0,0 0 0 0 0,0 0-1 0 0,0 0 1 0 0,1 1 0 0 0,-1 0 0 0 0,0-1 0 0 0,1 1 0 0 0,-1 1-1 0 0,0-1 1 0 0,1 1 0 0 0,-1-1 0 0 0,1 1 0 0 0,-6 4 0 0 0,0 0 251 0 0,1 1 1 0 0,0 0-1 0 0,1 0 1 0 0,0 1-1 0 0,0-1 1 0 0,0 2-1 0 0,1-1 1 0 0,0 1-1 0 0,1-1 1 0 0,0 2-1 0 0,0-1 1 0 0,1 0-1 0 0,0 1 1 0 0,1 0 0 0 0,0 0-1 0 0,1 0 1 0 0,0 0-1 0 0,0 1 1 0 0,1-1-1 0 0,0 0 1 0 0,1 1-1 0 0,0-1 1 0 0,1 0-1 0 0,0 1 1 0 0,1-1-1 0 0,0 0 1 0 0,0 0-1 0 0,1 0 1 0 0,4 10-1 0 0,-3-12-72 0 0,0 0 0 0 0,1 0 0 0 0,0-1-1 0 0,0 0 1 0 0,0 0 0 0 0,1 0 0 0 0,0-1-1 0 0,1 1 1 0 0,-1-1 0 0 0,1-1 0 0 0,0 0-1 0 0,1 0 1 0 0,-1 0 0 0 0,1-1-1 0 0,0 0 1 0 0,13 5 0 0 0,-14-7-95 0 0,-1 0 0 0 0,1 0 0 0 0,-1-1 0 0 0,1 0 0 0 0,-1-1 0 0 0,1 1 0 0 0,0-1 0 0 0,-1 0 0 0 0,1-1 0 0 0,0 0 0 0 0,-1 0 0 0 0,1 0 0 0 0,-1-1 0 0 0,1 0 0 0 0,-1 0 0 0 0,0 0 0 0 0,1-1 0 0 0,-1 0 1 0 0,-1 0-1 0 0,1-1 0 0 0,0 0 0 0 0,8-7 0 0 0,-5 2-35 0 0,-1 0 0 0 0,1-1 0 0 0,-2 0 0 0 0,1-1 1 0 0,-1 0-1 0 0,-1 0 0 0 0,0 0 0 0 0,-1-1 0 0 0,8-22 1 0 0,-9 22-1030 0 0,-1-1 1 0 0,0 0-1 0 0,-1 1 1 0 0,0-15 0 0 0,-3-10-5864 0 0,-7 2-4014 0 0,2 22 5828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52.54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1913 231 3321 0 0,'48'-137'6859'0'0,"-40"118"-6101"0"0,-5 13-442 0 0,-1 0 0 0 0,0 0 0 0 0,-1 0 1 0 0,1 0-1 0 0,-1-1 0 0 0,0 1 0 0 0,-1-7 0 0 0,0 12-233 0 0,0 0 0 0 0,0 1 0 0 0,0-1 0 0 0,0 0 0 0 0,0 0 0 0 0,0 0 0 0 0,0 1 0 0 0,-1-1 0 0 0,1 0 0 0 0,0 0 0 0 0,-1 1 0 0 0,1-1 0 0 0,-1 0 0 0 0,1 0 0 0 0,0 1 0 0 0,-1-1 0 0 0,1 1 0 0 0,-1-1 0 0 0,0 0 1 0 0,1 1-1 0 0,-1-1 0 0 0,0 1 0 0 0,-1-1 0 0 0,1 0-10 0 0,-1 1 1 0 0,0 0-1 0 0,1 0 1 0 0,-1 0-1 0 0,0 0 1 0 0,1 0 0 0 0,-1 0-1 0 0,0 0 1 0 0,0 1-1 0 0,1-1 1 0 0,-1 0-1 0 0,1 1 1 0 0,-1 0 0 0 0,0-1-1 0 0,1 1 1 0 0,-3 1-1 0 0,-21 13 193 0 0,0 2 0 0 0,1 0 0 0 0,-25 24 0 0 0,23-19-111 0 0,-184 161 624 0 0,-209 236 0 0 0,-224 339 396 0 0,557-639-1051 0 0,6 3-1 0 0,5 3 0 0 0,5 4 1 0 0,-93 245-1 0 0,151-340-125 0 0,2 0 1 0 0,-9 54-1 0 0,17-77-49 0 0,1-1 0 0 0,0 1 0 0 0,1-1 0 0 0,0 1 0 0 0,0-1 0 0 0,1 1-1 0 0,1-1 1 0 0,0 1 0 0 0,0-1 0 0 0,1 0 0 0 0,0 0 0 0 0,1 0 0 0 0,4 9 0 0 0,-7-18 2 0 0,-1 0 0 0 0,0 0-1 0 0,1 0 1 0 0,-1-1 0 0 0,1 1 0 0 0,-1 0-1 0 0,1 0 1 0 0,-1-1 0 0 0,1 1 0 0 0,0-1-1 0 0,-1 1 1 0 0,1 0 0 0 0,-1-1 0 0 0,1 1-1 0 0,0-1 1 0 0,0 1 0 0 0,-1-1 0 0 0,1 0-1 0 0,0 1 1 0 0,0-1 0 0 0,0 0 0 0 0,0 0-1 0 0,-1 1 1 0 0,1-1 0 0 0,0 0-1 0 0,0 0 1 0 0,0 0 0 0 0,0 0 0 0 0,0 0-1 0 0,-1 0 1 0 0,2 0 0 0 0,0-1-147 0 0,0 0-1 0 0,0 0 1 0 0,0-1-1 0 0,0 1 1 0 0,0 0 0 0 0,0-1-1 0 0,-1 1 1 0 0,1-1-1 0 0,-1 1 1 0 0,1-1 0 0 0,2-4-1 0 0,3-5-1286 0 0,0-1-1 0 0,10-24 1 0 0,-2-8-1265 0 0,-1-1-1 0 0,11-70 1 0 0,-21 97 2392 0 0,7-40-2091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52.8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66 44 8354 0 0,'-1'-2'198'0'0,"-33"-31"1727"0"0,33 32-1829 0 0,0 0-1 0 0,-1 0 1 0 0,1 0 0 0 0,0 1 0 0 0,0-1-1 0 0,-1 0 1 0 0,1 1 0 0 0,0-1-1 0 0,-1 1 1 0 0,1 0 0 0 0,0-1-1 0 0,-3 1 1 0 0,3 0-38 0 0,1 0-1 0 0,-1 0 1 0 0,0 0-1 0 0,1 1 1 0 0,-1-1 0 0 0,1 0-1 0 0,-1 0 1 0 0,1 1-1 0 0,-1-1 1 0 0,1 0 0 0 0,-1 1-1 0 0,1-1 1 0 0,-1 1-1 0 0,1-1 1 0 0,0 1 0 0 0,-1-1-1 0 0,1 1 1 0 0,-1-1-1 0 0,1 1 1 0 0,0-1 0 0 0,0 1-1 0 0,-1-1 1 0 0,1 1-1 0 0,0-1 1 0 0,0 1 0 0 0,0-1-1 0 0,0 1 1 0 0,-1 0-1 0 0,1-1 1 0 0,0 1 0 0 0,0 0-1 0 0,0 1 27 0 0,1 0 0 0 0,-1 0-1 0 0,0-1 1 0 0,0 1 0 0 0,1 0 0 0 0,-1-1 0 0 0,1 1-1 0 0,-1 0 1 0 0,1-1 0 0 0,0 1 0 0 0,0 0-1 0 0,0-1 1 0 0,0 1 0 0 0,0-1 0 0 0,0 0-1 0 0,0 1 1 0 0,0-1 0 0 0,0 0 0 0 0,3 2-1 0 0,31 23 738 0 0,-27-20-579 0 0,42 25 674 0 0,61 30 0 0 0,33 19-321 0 0,145 123-187 0 0,-233-158-346 0 0,-2 3-1 0 0,91 105 0 0 0,14 49 37 0 0,159 268-1 0 0,-226-305 103 0 0,-7 3-1 0 0,110 308 1 0 0,-79-122 200 0 0,-64-189-383 0 0,-51-162-51 0 0,5 16-479 0 0,1 0 1 0 0,13 26 0 0 0,-15-69-12317 0 0,-8 4 9719 0 0,-3-10 456 0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03.0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125 16 8890 0 0,'-1'-13'2762'0'0,"5"10"-1067"0"0,15 17-237 0 0,-5-2-866 0 0,13 9-267 0 0,-1 1 0 0 0,-1 1 0 0 0,40 47 0 0 0,-1 0-743 0 0,-64-69 351 0 0,1-1-1 0 0,-1 0 0 0 0,0 0 1 0 0,1 1-1 0 0,-1-1 0 0 0,0 1 1 0 0,0-1-1 0 0,0 0 0 0 0,1 1 1 0 0,-1-1-1 0 0,0 0 0 0 0,0 1 1 0 0,0-1-1 0 0,0 1 0 0 0,0-1 1 0 0,0 0-1 0 0,0 1 0 0 0,0-1 0 0 0,0 1 1 0 0,0-1-1 0 0,0 1 0 0 0,0-1 1 0 0,0 0-1 0 0,0 1 0 0 0,0-1 1 0 0,0 1-1 0 0,0-1 0 0 0,-1 0 1 0 0,1 1-1 0 0,0-1 0 0 0,0 0 1 0 0,0 1-1 0 0,-1-1 0 0 0,1 1 1 0 0,-17 13-2290 0 0,-26 6-907 0 0,40-19 3094 0 0,-41 15-577 0 0,-58 12-1 0 0,-4 2 4556 0 0,95-27-3070 0 0,-16 5 440 0 0,26-8-1067 0 0,0 1 0 0 0,0-1 0 0 0,0 0 0 0 0,0 1 0 0 0,1-1 0 0 0,-1 0 0 0 0,0 1 0 0 0,0-1 0 0 0,1 1 0 0 0,-1-1 0 0 0,0 1 0 0 0,1 0 0 0 0,-1-1 0 0 0,1 1 0 0 0,-1 0 0 0 0,1-1 0 0 0,-1 1 0 0 0,1 0 0 0 0,-1 0 0 0 0,1-1 0 0 0,0 1 0 0 0,-1 0 0 0 0,1 2 0 0 0,6-3 203 0 0,0-1 1 0 0,-1 1 0 0 0,1-1-1 0 0,0 0 1 0 0,7-2 0 0 0,42-11 18 0 0,96-22-147 0 0,-124 31-207 0 0,1 1 0 0 0,0 2 1 0 0,40 1-1 0 0,-65 1 9 0 0,0 0-1 0 0,0 0 1 0 0,0 0 0 0 0,1 1-1 0 0,-1-1 1 0 0,0 1 0 0 0,0 0-1 0 0,0 0 1 0 0,0 0 0 0 0,0 0-1 0 0,-1 1 1 0 0,1-1 0 0 0,0 1-1 0 0,-1 0 1 0 0,1-1 0 0 0,-1 1-1 0 0,1 0 1 0 0,-1 1-1 0 0,4 3 1 0 0,-5-4 8 0 0,-1 0 0 0 0,1 0-1 0 0,0 1 1 0 0,-1-1 0 0 0,1 0-1 0 0,-1 1 1 0 0,1-1 0 0 0,-1 0-1 0 0,0 1 1 0 0,0-1 0 0 0,-1 1 0 0 0,1-1-1 0 0,0 0 1 0 0,-1 1 0 0 0,1-1-1 0 0,-1 0 1 0 0,0 1 0 0 0,0-1-1 0 0,1 0 1 0 0,-2 0 0 0 0,1 0 0 0 0,0 0-1 0 0,0 0 1 0 0,-1 0 0 0 0,-2 3-1 0 0,-16 19 9 0 0,-1 0-1 0 0,-1-2 1 0 0,-1-1 0 0 0,-1-1-1 0 0,-31 21 1 0 0,-20 16 0 0 0,75-57-5 0 0,-1 0 0 0 0,1 0 0 0 0,0 0 0 0 0,0 0-1 0 0,-1 0 1 0 0,1 1 0 0 0,0-1 0 0 0,0 0 0 0 0,0 0 0 0 0,-1 0 0 0 0,1 0 0 0 0,0 0 0 0 0,0 0 0 0 0,0 0 0 0 0,-1 0 0 0 0,1 1 0 0 0,0-1 0 0 0,0 0 0 0 0,0 0 0 0 0,-1 0 0 0 0,1 0 0 0 0,0 1 0 0 0,0-1 0 0 0,0 0 0 0 0,0 0 0 0 0,0 0 0 0 0,0 1 0 0 0,0-1 0 0 0,-1 0 0 0 0,1 0 0 0 0,0 0 0 0 0,0 1 0 0 0,0-1 0 0 0,0 0 0 0 0,0 0 0 0 0,0 1-1 0 0,0-1 1 0 0,0 0 0 0 0,0 0 0 0 0,0 0 0 0 0,0 1 0 0 0,0-1 0 0 0,0 0 0 0 0,0 0 0 0 0,1 1 0 0 0,-1-1 0 0 0,0 0 0 0 0,0 0 0 0 0,0 0 0 0 0,0 1 0 0 0,0-1 0 0 0,1 0 0 0 0,15-1-122 0 0,22-10-78 0 0,1-3 176 0 0,0 1 1 0 0,0 3 0 0 0,1 1-1 0 0,1 1 1 0 0,67-2-1 0 0,-107 10 3 0 0,-1 0 1 0 0,1-1-1 0 0,0 1 0 0 0,0 0 1 0 0,0 0-1 0 0,0 1 0 0 0,-1-1 0 0 0,1 0 1 0 0,0 0-1 0 0,0 0 0 0 0,0 0 1 0 0,0 1-1 0 0,-1-1 0 0 0,1 0 0 0 0,0 1 1 0 0,0-1-1 0 0,-1 1 0 0 0,1-1 1 0 0,0 1-1 0 0,-1-1 0 0 0,1 1 0 0 0,-1-1 1 0 0,1 1-1 0 0,0 0 0 0 0,-1-1 1 0 0,1 1-1 0 0,-1 0 0 0 0,1-1 0 0 0,-1 1 1 0 0,0 0-1 0 0,1 1 0 0 0,-1 0-402 0 0,0 1-1 0 0,0-1 1 0 0,0 0 0 0 0,0 1-1 0 0,0-1 1 0 0,-1 0 0 0 0,1 0-1 0 0,-1 1 1 0 0,1-1-1 0 0,-1 0 1 0 0,-2 4 0 0 0,-20 33-5754 0 0,11-22 5280 0 0,-11 9 89 0 0,10-13-1037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03.4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147 97 3977 0 0,'-30'6'3820'0'0,"0"-2"1"0"0,-57 2-1 0 0,123-22-993 0 0,10 4-2690 0 0,0 2 1 0 0,1 3-1 0 0,88-4 0 0 0,-37 3-911 0 0,-80 7 220 0 0,26-3-1162 0 0,-42 3 1424 0 0,0 1 1 0 0,0-1-1 0 0,0 1 1 0 0,0-1-1 0 0,0 0 1 0 0,0 0-1 0 0,0 0 1 0 0,0 0-1 0 0,0 0 1 0 0,0-1-1 0 0,-1 1 1 0 0,1 0-1 0 0,0-1 1 0 0,-1 1-1 0 0,1-1 1 0 0,1-2-1 0 0,-3 3 235 0 0,0 1-1 0 0,1 0 0 0 0,-1-1 1 0 0,0 1-1 0 0,0 0 0 0 0,0-1 1 0 0,1 1-1 0 0,-1-1 1 0 0,0 1-1 0 0,0-1 0 0 0,0 1 1 0 0,0-1-1 0 0,0 1 0 0 0,0 0 1 0 0,0-1-1 0 0,0 1 0 0 0,0-1 1 0 0,0 1-1 0 0,0-1 0 0 0,0 1 1 0 0,0-1-1 0 0,0 1 1 0 0,0 0-1 0 0,0-1 0 0 0,-1 1 1 0 0,1-1-1 0 0,0 1 0 0 0,0 0 1 0 0,-1-1-1 0 0,1 1 0 0 0,0-1 1 0 0,-1 1-1 0 0,-15-7-719 0 0,-19 5 544 0 0,30 2 326 0 0,1 1 0 0 0,0 0 0 0 0,0 0 1 0 0,0 0-1 0 0,0 0 0 0 0,1 0 0 0 0,-1 1 0 0 0,0 0 1 0 0,0-1-1 0 0,1 1 0 0 0,-1 1 0 0 0,1-1 1 0 0,0 1-1 0 0,0-1 0 0 0,0 1 0 0 0,0 0 0 0 0,0 0 1 0 0,-3 5-1 0 0,2-3 38 0 0,1 1 1 0 0,0 0-1 0 0,0 0 0 0 0,1 0 1 0 0,0 0-1 0 0,0 0 0 0 0,0 0 1 0 0,1 1-1 0 0,-1-1 0 0 0,2 1 1 0 0,-1 6-1 0 0,0-5-102 0 0,1 1 0 0 0,1 0 0 0 0,-1-1 0 0 0,1 1 0 0 0,1-1 0 0 0,-1 0 0 0 0,2 1 0 0 0,-1-1 1 0 0,1 0-1 0 0,0 0 0 0 0,1 0 0 0 0,-1 0 0 0 0,2-1 0 0 0,-1 0 0 0 0,1 0 0 0 0,0 0 0 0 0,1 0 0 0 0,6 6 0 0 0,13 2-3059 0 0,-24-15 2879 0 0,-1 1-1 0 0,1-1 1 0 0,0 1 0 0 0,-1-1-1 0 0,1 0 1 0 0,0 0 0 0 0,-1 1-1 0 0,1-1 1 0 0,0 0 0 0 0,-1 0-1 0 0,1 0 1 0 0,0 0 0 0 0,0 0-1 0 0,-1 0 1 0 0,1 0 0 0 0,0 0-1 0 0,-1 0 1 0 0,1 0 0 0 0,0 0-1 0 0,0-1 1 0 0,-1 1 0 0 0,1 0 0 0 0,0 0-1 0 0,-1-1 1 0 0,1 1 0 0 0,-1 0-1 0 0,1-1 1 0 0,0 1 0 0 0,-1-1-1 0 0,1 1 1 0 0,-1-1 0 0 0,1 1-1 0 0,-1-1 1 0 0,1 1 0 0 0,-1-1-1 0 0,1 1 1 0 0,-1-2 0 0 0,2-3-1870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5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3 507 8290 0 0,'-1'-4'86'0'0,"0"0"0"0"0,1 0-1 0 0,0 0 1 0 0,0 0 0 0 0,0-1 0 0 0,1 1 0 0 0,-1 0 0 0 0,1 0 0 0 0,1-4 0 0 0,-1 7-73 0 0,0-1 0 0 0,0 1 0 0 0,0 0 0 0 0,0-1 1 0 0,0 1-1 0 0,0 0 0 0 0,0 0 0 0 0,1 0 0 0 0,-1 0 1 0 0,0 0-1 0 0,1 0 0 0 0,-1 0 0 0 0,1 0 0 0 0,-1 0 0 0 0,1 1 1 0 0,-1-1-1 0 0,1 0 0 0 0,0 1 0 0 0,-1 0 0 0 0,1-1 0 0 0,0 1 1 0 0,-1 0-1 0 0,1 0 0 0 0,0 0 0 0 0,1 0 0 0 0,359-29 1412 0 0,-3 0-288 0 0,633 20 1301 0 0,0 56-1198 0 0,-671-36-804 0 0,329-32 0 0 0,316-92 66 0 0,48 0-795 0 0,-577 93-5047 0 0,-370 18 5331 0 0,909-50 192 0 0,-816 33-150 0 0,515-53 201 0 0,-359 52-179 0 0,-239 20-55 0 0,-1 3-1 0 0,86 14 1 0 0,-102-7 0 0 0,-1 2 0 0 0,-1 3 0 0 0,72 29 0 0 0,-47-12-3 0 0,-32-13-10 0 0,89 48 1 0 0,-119-56 20 0 0,-17-10-5 0 0,-1 0 0 0 0,0 0 1 0 0,1 1-1 0 0,-1 0 0 0 0,0-1 0 0 0,0 1 0 0 0,0 0 1 0 0,0 1-1 0 0,0-1 0 0 0,-1 0 0 0 0,1 1 1 0 0,-1 0-1 0 0,1 0 0 0 0,-1-1 0 0 0,0 1 0 0 0,0 0 1 0 0,0 1-1 0 0,-1-1 0 0 0,1 0 0 0 0,1 5 1 0 0,-3-5 102 0 0,0 0 0 0 0,0 0 0 0 0,0 1 0 0 0,-1-1 0 0 0,1 0 0 0 0,-1 0 1 0 0,0 0-1 0 0,1 0 0 0 0,-1 0 0 0 0,-1 0 0 0 0,1 0 0 0 0,0-1 1 0 0,-3 5-1 0 0,-29 40 4630 0 0,20-28-4777 0 0,-70 92-329 0 0,79-103 234 0 0,6-6-240 0 0,13-9-986 0 0,19-20-3034 0 0,5-19-2402 0 0,-24 26 3448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03.77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106 36 8050 0 0,'-7'4'595'0'0,"-1"0"0"0"0,0 1 1 0 0,1 0-1 0 0,0 0 0 0 0,0 1 1 0 0,0 0-1 0 0,1 0 1 0 0,0 1-1 0 0,0-1 0 0 0,-6 11 1 0 0,10-14-479 0 0,0 0 1 0 0,0 0 0 0 0,0 0 0 0 0,0 0-1 0 0,1 0 1 0 0,-1 0 0 0 0,1 0 0 0 0,0 0 0 0 0,0 0-1 0 0,0 1 1 0 0,0-1 0 0 0,1 1 0 0 0,-1-1-1 0 0,1 0 1 0 0,0 1 0 0 0,0-1 0 0 0,0 1 0 0 0,1-1-1 0 0,-1 0 1 0 0,1 1 0 0 0,0-1 0 0 0,0 0-1 0 0,0 1 1 0 0,0-1 0 0 0,0 0 0 0 0,1 0 0 0 0,0 0-1 0 0,-1 0 1 0 0,4 4 0 0 0,-2-4-42 0 0,1-1 0 0 0,-1 1-1 0 0,0-1 1 0 0,1 0 0 0 0,-1 0 0 0 0,1 0 0 0 0,0-1 0 0 0,-1 1 0 0 0,1-1-1 0 0,0 0 1 0 0,0 0 0 0 0,0 0 0 0 0,0-1 0 0 0,0 1 0 0 0,0-1-1 0 0,0 0 1 0 0,0 0 0 0 0,7-2 0 0 0,7 0 10 0 0,1-1-1 0 0,27-8 1 0 0,-27 6-58 0 0,1-1 1 0 0,-1-1 0 0 0,19-10 0 0 0,-34 15-27 0 0,0 0 0 0 0,0 0 1 0 0,0 0-1 0 0,0-1 1 0 0,-1 1-1 0 0,1-1 0 0 0,-1 0 1 0 0,0 0-1 0 0,0 0 1 0 0,0 0-1 0 0,0-1 0 0 0,0 1 1 0 0,-1-1-1 0 0,1 0 1 0 0,-1 1-1 0 0,0-1 0 0 0,0 0 1 0 0,-1-1-1 0 0,1 1 1 0 0,1-7-1 0 0,-3 9-7 0 0,0 0-1 0 0,0 0 1 0 0,-1-1 0 0 0,1 1 0 0 0,-1 0-1 0 0,1 0 1 0 0,-1 0 0 0 0,0 0 0 0 0,1 0 0 0 0,-1 0-1 0 0,0 0 1 0 0,0 0 0 0 0,-1 0 0 0 0,1 0-1 0 0,0 0 1 0 0,-1 1 0 0 0,1-1 0 0 0,-1 1-1 0 0,1-1 1 0 0,-1 1 0 0 0,0-1 0 0 0,0 1-1 0 0,1 0 1 0 0,-1 0 0 0 0,0 0 0 0 0,0 0-1 0 0,0 0 1 0 0,0 0 0 0 0,-1 1 0 0 0,-2-2-1 0 0,-9-1-50 0 0,0-1-1 0 0,0 2 0 0 0,-22-2 1 0 0,29 4 24 0 0,-15-1-69 0 0,-1 1 0 0 0,-29 5 0 0 0,0-1-1328 0 0,0-5-3424 0 0,52 1 4676 0 0,-1 0 0 0 0,1 0 0 0 0,-1 0 0 0 0,1 0 0 0 0,-1 0 0 0 0,0 0 0 0 0,1 0 0 0 0,-1 0 0 0 0,1-1 0 0 0,-1 1 0 0 0,1 0 0 0 0,-1 0 0 0 0,1 0 0 0 0,-1-1 0 0 0,1 1 0 0 0,-1 0 0 0 0,1-1 0 0 0,0 1 0 0 0,-1 0 0 0 0,1-1 0 0 0,-1 1 0 0 0,1-1 0 0 0,0 1 0 0 0,-1 0 0 0 0,1-1 0 0 0,0 1 0 0 0,-1-1 0 0 0,1 1 0 0 0,0-1 0 0 0,0 1 0 0 0,0-1 0 0 0,-1 1 0 0 0,1-1 0 0 0,0 1 0 0 0,0-1 0 0 0,0 0 0 0 0,0 0 0 0 0,7-20-2984 0 0,-7 21 3176 0 0,7-13-2116 0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04.11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39 143 11314 0 0,'-22'-15'3634'0'0,"8"6"-3527"0"0,12 5 1284 0 0,21 2-1315 0 0,1-1 0 0 0,-1-1 0 0 0,0 0 0 0 0,0-1 0 0 0,24-11 0 0 0,-3 3-125 0 0,-16 5-80 0 0,-6 3-382 0 0,0 0 1 0 0,0-2 0 0 0,-1 0-1 0 0,0-1 1 0 0,25-15 0 0 0,-42 23 497 0 0,0 0 1 0 0,0 0 0 0 0,1 0 0 0 0,-1 0 0 0 0,0 0 0 0 0,0 0-1 0 0,0 0 1 0 0,0 0 0 0 0,0 0 0 0 0,0 0 0 0 0,0 0-1 0 0,1 0 1 0 0,-1 0 0 0 0,0 0 0 0 0,0 0 0 0 0,0 0 0 0 0,0-1-1 0 0,0 1 1 0 0,0 0 0 0 0,0 0 0 0 0,0 0 0 0 0,0 0-1 0 0,0 0 1 0 0,1 0 0 0 0,-1 0 0 0 0,0 0 0 0 0,0 0 0 0 0,0 0-1 0 0,0-1 1 0 0,0 1 0 0 0,0 0 0 0 0,0 0 0 0 0,0 0 0 0 0,0 0-1 0 0,0 0 1 0 0,0 0 0 0 0,0 0 0 0 0,0-1 0 0 0,0 1-1 0 0,0 0 1 0 0,0 0 0 0 0,0 0 0 0 0,0 0 0 0 0,0 0 0 0 0,0 0-1 0 0,0 0 1 0 0,0 0 0 0 0,0-1 0 0 0,0 1 0 0 0,0 0-1 0 0,0 0 1 0 0,0 0 0 0 0,-1 0 0 0 0,1 0 0 0 0,0 0 0 0 0,0 0-1 0 0,0 0 1 0 0,0 0 0 0 0,0 0 0 0 0,0-1 0 0 0,0 1 0 0 0,0 0-1 0 0,-11 0-381 0 0,-12 4 109 0 0,3 2 527 0 0,0 1 1 0 0,0 1 0 0 0,1 0 0 0 0,0 2 0 0 0,0 0 0 0 0,1 2-1 0 0,0 0 1 0 0,1 0 0 0 0,1 2 0 0 0,0 0 0 0 0,0 1-1 0 0,-16 20 1 0 0,29-30-174 0 0,0 0 0 0 0,-1 0 0 0 0,1 0 0 0 0,1 0 0 0 0,-1 0 0 0 0,1 0 0 0 0,0 1 0 0 0,0-1 0 0 0,1 1 0 0 0,-1 0 0 0 0,1-1 0 0 0,0 7 0 0 0,1-10-47 0 0,0 0-1 0 0,0-1 0 0 0,0 1 1 0 0,1 0-1 0 0,-1 0 0 0 0,0-1 1 0 0,1 1-1 0 0,-1 0 1 0 0,1 0-1 0 0,0-1 0 0 0,0 1 1 0 0,-1-1-1 0 0,1 1 0 0 0,0-1 1 0 0,0 1-1 0 0,1-1 0 0 0,0 2 1 0 0,0-1-3 0 0,0-1 0 0 0,1 0 0 0 0,-1 1 0 0 0,0-1 0 0 0,1 0 0 0 0,-1 0 0 0 0,0 0 0 0 0,1 0 1 0 0,-1-1-1 0 0,1 1 0 0 0,0-1 0 0 0,-1 1 0 0 0,1-1 0 0 0,-1 0 0 0 0,4 0 0 0 0,14-2 47 0 0,1 0-1 0 0,-1-2 0 0 0,0 0 1 0 0,0-1-1 0 0,37-15 1 0 0,-35 11-69 0 0,0 2 1 0 0,1 0-1 0 0,45-6 1 0 0,-67 13-4 0 0,0-1 0 0 0,1 1 1 0 0,-1 0-1 0 0,0 0 0 0 0,0 0 0 0 0,0 0 1 0 0,1-1-1 0 0,-1 2 0 0 0,0-1 0 0 0,0 0 0 0 0,0 0 1 0 0,1 0-1 0 0,-1 1 0 0 0,0-1 0 0 0,0 0 1 0 0,0 1-1 0 0,0-1 0 0 0,0 1 0 0 0,0-1 0 0 0,0 1 1 0 0,0 0-1 0 0,0-1 0 0 0,0 1 0 0 0,0 0 0 0 0,0 0 1 0 0,1 1-1 0 0,-2-1-11 0 0,0 1 0 0 0,0-1 0 0 0,0 1 1 0 0,0-1-1 0 0,0 1 0 0 0,0-1 0 0 0,0 1 0 0 0,-1-1 1 0 0,1 0-1 0 0,0 1 0 0 0,-1-1 0 0 0,1 0 0 0 0,-1 1 0 0 0,0-1 1 0 0,1 0-1 0 0,-1 1 0 0 0,-2 1 0 0 0,-5 8-301 0 0,0-1-1 0 0,0-1 1 0 0,-17 15 0 0 0,0-6-930 0 0,0-1 0 0 0,0-1 0 0 0,-2-2 1 0 0,-42 18-1 0 0,-44 24 1645 0 0,112-56-321 0 0,0 1-1 0 0,0-1 0 0 0,1 0 0 0 0,-1 1 1 0 0,0-1-1 0 0,0 1 0 0 0,1-1 0 0 0,-1 1 0 0 0,0-1 1 0 0,0 1-1 0 0,1-1 0 0 0,-1 1 0 0 0,1 0 1 0 0,-1-1-1 0 0,0 1 0 0 0,1 0 0 0 0,0 0 1 0 0,-1-1-1 0 0,1 1 0 0 0,-1 0 0 0 0,1 0 0 0 0,-1 1 1 0 0,2-2-2 0 0,0 1 1 0 0,-1-1 0 0 0,1 1-1 0 0,-1-1 1 0 0,1 1-1 0 0,0-1 1 0 0,-1 0 0 0 0,1 1-1 0 0,0-1 1 0 0,-1 0-1 0 0,1 0 1 0 0,0 1 0 0 0,-1-1-1 0 0,1 0 1 0 0,0 0-1 0 0,0 0 1 0 0,-1 0 0 0 0,1 0-1 0 0,1 0 1 0 0,47-3 1360 0 0,-47 3-1445 0 0,280-32 1046 0 0,-245 27-1167 0 0,1 0-1666 0 0,-13 4-4695 0 0,-25 2 5549 0 0,0-1 880 0 0,0 0 0 0 0,0 0 0 0 0,0 0 0 0 0,0 0 1 0 0,0 0-1 0 0,0 0 0 0 0,0 0 0 0 0,0 1 0 0 0,0-1 0 0 0,0 0 0 0 0,0 0 1 0 0,0 0-1 0 0,0 0 0 0 0,2 1-1446 0 0,-10 3 632 0 0,-3-4-1025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04.4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43 13 6105 0 0,'-5'3'645'0'0,"0"0"0"0"0,0 1 0 0 0,0 0 0 0 0,1 0 0 0 0,-1 0 0 0 0,-5 7 0 0 0,10-10-598 0 0,0-1 0 0 0,-1 1-1 0 0,1-1 1 0 0,0 1 0 0 0,-1-1 0 0 0,1 1-1 0 0,0-1 1 0 0,0 1 0 0 0,-1-1 0 0 0,1 1 0 0 0,0-1-1 0 0,0 1 1 0 0,0 0 0 0 0,0-1 0 0 0,0 1-1 0 0,0-1 1 0 0,0 1 0 0 0,0 0 0 0 0,0-1-1 0 0,0 1 1 0 0,0-1 0 0 0,0 1 0 0 0,0 0 0 0 0,0-1-1 0 0,0 1 1 0 0,1-1 0 0 0,-1 1 0 0 0,1 0 44 0 0,1 0 0 0 0,-1 0 1 0 0,0 0-1 0 0,1-1 0 0 0,-1 1 1 0 0,0 0-1 0 0,1-1 1 0 0,-1 0-1 0 0,1 1 0 0 0,-1-1 1 0 0,0 0-1 0 0,1 1 0 0 0,-1-1 1 0 0,1 0-1 0 0,-1 0 1 0 0,4-1-1 0 0,26-1 238 0 0,1-1 0 0 0,-1-2 0 0 0,0-2 1 0 0,34-10-1 0 0,-29 7-303 0 0,1 1 0 0 0,50-5 0 0 0,-86 13-24 0 0,1 1 0 0 0,-1 0 1 0 0,1 0-1 0 0,0 0 0 0 0,-1 0 0 0 0,1 0 0 0 0,-1 0 0 0 0,1 0 0 0 0,0 1 0 0 0,-1-1 0 0 0,1 0 0 0 0,-1 1 1 0 0,3 1-1 0 0,-4-2 1 0 0,0 1 0 0 0,1 0 0 0 0,-1-1 0 0 0,0 1 0 0 0,0 0 1 0 0,0-1-1 0 0,0 1 0 0 0,0 0 0 0 0,0-1 0 0 0,0 1 0 0 0,0 0 1 0 0,0 0-1 0 0,-1-1 0 0 0,1 1 0 0 0,0 0 0 0 0,0-1 0 0 0,-1 1 1 0 0,1-1-1 0 0,0 1 0 0 0,-1 0 0 0 0,1-1 0 0 0,0 1 0 0 0,-1-1 1 0 0,1 1-1 0 0,-1-1 0 0 0,1 1 0 0 0,-1-1 0 0 0,1 1 0 0 0,-1-1 1 0 0,1 1-1 0 0,-2-1 0 0 0,-38 42 538 0 0,-79 61-1 0 0,42-39 779 0 0,47-33-282 0 0,29-30-979 0 0,-1 0 1 0 0,1 1-1 0 0,0-1 1 0 0,0 0-1 0 0,0 1 1 0 0,0-1-1 0 0,0 1 1 0 0,1-1-1 0 0,-1 1 1 0 0,0 0-1 0 0,1-1 1 0 0,-1 1-1 0 0,1-1 1 0 0,0 1-1 0 0,-1 0 1 0 0,1 0-1 0 0,0-1 1 0 0,0 1-1 0 0,0 0 1 0 0,0-1-1 0 0,1 4 1 0 0,-1-4-34 0 0,1 0 0 0 0,0 0 0 0 0,0 0 1 0 0,0-1-1 0 0,0 1 0 0 0,-1 0 1 0 0,1-1-1 0 0,0 1 0 0 0,0-1 0 0 0,0 1 1 0 0,0-1-1 0 0,1 1 0 0 0,-1-1 1 0 0,0 0-1 0 0,0 1 0 0 0,0-1 0 0 0,0 0 1 0 0,0 0-1 0 0,2 0 0 0 0,27 0 119 0 0,-20 0-111 0 0,226-14-658 0 0,-222 12-363 0 0,-1 0 1 0 0,0-1-1 0 0,-1-1 1 0 0,1 0 0 0 0,-1-1-1 0 0,15-8 1 0 0,-19 9 80 0 0,0 0 0 0 0,0-1 0 0 0,-1 0 1 0 0,0-1-1 0 0,0 0 0 0 0,0 0 1 0 0,-1 0-1 0 0,0-1 0 0 0,0 0 0 0 0,5-8 1 0 0,-3-3-1407 0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04.8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 10 10162 0 0,'-12'-9'3181'0'0,"8"10"-1301"0"0,10 19 1042 0 0,3-2-2140 0 0,-2 0 0 0 0,0 0 0 0 0,-1 1 0 0 0,-1 0-1 0 0,0 1 1 0 0,2 25 0 0 0,-5-8-532 0 0,-1 0 1 0 0,-6 54-1 0 0,4-80-210 0 0,-1 41 182 0 0,2-49-211 0 0,0-1 0 0 0,0 0 0 0 0,1 1 0 0 0,-1-1 0 0 0,1 0 1 0 0,-1 1-1 0 0,1-1 0 0 0,0 0 0 0 0,0 0 0 0 0,0 1 0 0 0,0-1 1 0 0,0 0-1 0 0,0 0 0 0 0,1 0 0 0 0,-1-1 0 0 0,1 1 0 0 0,-1 0 0 0 0,4 2 1 0 0,-4-3-7 0 0,1-1 1 0 0,-1 0 0 0 0,1 1 0 0 0,-1-1 0 0 0,1 0-1 0 0,0 0 1 0 0,-1 1 0 0 0,1-1 0 0 0,-1-1 0 0 0,1 1-1 0 0,-1 0 1 0 0,1 0 0 0 0,0 0 0 0 0,-1-1 0 0 0,1 1-1 0 0,-1-1 1 0 0,1 1 0 0 0,-1-1 0 0 0,0 0 0 0 0,1 0-1 0 0,-1 1 1 0 0,0-1 0 0 0,2-1 0 0 0,32-26-19 0 0,-32 26 17 0 0,31-28-16 0 0,-15 11-312 0 0,2 1 0 0 0,0 2 0 0 0,43-27 0 0 0,-7 14-2330 0 0,-18 11-4418 0 0,-38 6-1247 0 0,-7-17 6427 0 0,5 26 1527 0 0,-8-37-392 0 0,5 24-1001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05.14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9 5649 0 0,'-9'-8'6743'0'0,"10"14"-4167"0"0,0 8-1769 0 0,16 137 4776 0 0,17 75-4159 0 0,-30-204-1265 0 0,6 29-154 0 0,-6-30-956 0 0,0 0-1 0 0,2 39 1 0 0,-7-129-12646 0 0,-2-3 9504 0 0,-2-79 8196 0 0,5 141-2771 0 0,-1 7-603 0 0,1-1 1 0 0,0 0-1 0 0,0 1 1 0 0,1-1-1 0 0,-1 1 1 0 0,1-1-1 0 0,-1 0 1 0 0,1 1-1 0 0,2-5 1 0 0,-2 7-582 0 0,1-1 0 0 0,-1 0 0 0 0,1 1 0 0 0,-1-1 0 0 0,1 1 0 0 0,0 0 0 0 0,-1-1 0 0 0,1 1 0 0 0,0 0 0 0 0,0 0 0 0 0,0 0 0 0 0,0 0 0 0 0,0 1 0 0 0,0-1 0 0 0,0 0 0 0 0,0 1 0 0 0,0 0 0 0 0,4-1 0 0 0,124-11-2269 0 0,-85 9-4660 0 0,-5-3 1094 0 0,-29 3 3324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05.5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206 8 6497 0 0,'-1'0'226'0'0,"1"-1"0"0"0,-1 0-1 0 0,0 1 1 0 0,0-1-1 0 0,1 1 1 0 0,-1-1 0 0 0,0 0-1 0 0,0 1 1 0 0,0 0-1 0 0,0-1 1 0 0,0 1 0 0 0,0 0-1 0 0,0-1 1 0 0,0 1-1 0 0,0 0 1 0 0,0 0 0 0 0,0 0-1 0 0,0 0 1 0 0,0 0-1 0 0,0 0 1 0 0,0 0 0 0 0,0 0-1 0 0,0 0 1 0 0,0 0-1 0 0,0 1 1 0 0,0-1 0 0 0,0 0-1 0 0,1 1 1 0 0,-1-1-1 0 0,0 1 1 0 0,0-1-1 0 0,0 1 1 0 0,0-1 0 0 0,0 1-1 0 0,1-1 1 0 0,-1 1-1 0 0,0 0 1 0 0,1 0 0 0 0,-1-1-1 0 0,0 1 1 0 0,1 0-1 0 0,-1 0 1 0 0,1 0 0 0 0,-1 0-1 0 0,1 0 1 0 0,-1 1-1 0 0,-2 6 307 0 0,1 0 0 0 0,0 1 0 0 0,0 0 0 0 0,-1 14 0 0 0,-1 4 346 0 0,-18 62 484 0 0,-52 184 394 0 0,66-249-1665 0 0,-5 12-9 0 0,2 1 1 0 0,-9 56-1 0 0,20-93-96 0 0,-1 0 0 0 0,1 0-1 0 0,0 0 1 0 0,0 0 0 0 0,0 0-1 0 0,0 1 1 0 0,0-1 0 0 0,0 0-1 0 0,0 0 1 0 0,-1 0 0 0 0,1 0-1 0 0,0 0 1 0 0,0 0 0 0 0,0 0-1 0 0,0 1 1 0 0,0-1 0 0 0,0 0 0 0 0,0 0-1 0 0,0 0 1 0 0,0 0 0 0 0,0 0-1 0 0,0 1 1 0 0,0-1 0 0 0,0 0-1 0 0,0 0 1 0 0,0 0 0 0 0,0 0-1 0 0,0 0 1 0 0,0 1 0 0 0,0-1-1 0 0,0 0 1 0 0,0 0 0 0 0,0 0-1 0 0,0 0 1 0 0,0 0 0 0 0,0 0-1 0 0,0 1 1 0 0,1-1 0 0 0,-1 0-1 0 0,0 0 1 0 0,0 0 0 0 0,0 0-1 0 0,0 0 1 0 0,0 0 0 0 0,0 0-1 0 0,0 1 1 0 0,0-1 0 0 0,1 0-1 0 0,-1 0 1 0 0,0 0 0 0 0,0 0-1 0 0,0 0 1 0 0,0 0 0 0 0,0 0-1 0 0,1 0 1 0 0,-1 0 0 0 0,0 0-1 0 0,0 0 1 0 0,0 0 0 0 0,0 0-1 0 0,0 0 1 0 0,0 0 0 0 0,1 0-1 0 0,-1 0 1 0 0,8-11-1102 0 0,8-18-968 0 0,64-160-12160 0 0,-49 105 11620 0 0,-25 67 2539 0 0,-5 9 99 0 0,2 1 1 0 0,-1-1-1 0 0,1 1 1 0 0,0 0-1 0 0,0-1 0 0 0,1 1 1 0 0,0 1-1 0 0,0-1 1 0 0,1 1-1 0 0,7-9 1 0 0,-12 15 53 0 0,1-1 0 0 0,-1 1 0 0 0,0 0 0 0 0,0 0-1 0 0,0 0 1 0 0,0 0 0 0 0,0 0 0 0 0,0 0 0 0 0,1 0 0 0 0,-1 0 0 0 0,0 0 0 0 0,0 0 0 0 0,0 0 0 0 0,0 0 0 0 0,0 0 0 0 0,0 0 0 0 0,1 0 0 0 0,-1 0 0 0 0,0 0 0 0 0,0 0 0 0 0,0 0 0 0 0,0 0 0 0 0,0 0 0 0 0,1 0 0 0 0,-1 0 0 0 0,0 0 0 0 0,0 0 0 0 0,0 0-1 0 0,0 0 1 0 0,0 0 0 0 0,0 0 0 0 0,1 0 0 0 0,-1 0 0 0 0,0 1 0 0 0,0-1 0 0 0,0 0 0 0 0,0 0 0 0 0,0 0 0 0 0,0 0 0 0 0,0 0 0 0 0,0 0 0 0 0,0 0 0 0 0,1 1 0 0 0,-1-1 0 0 0,0 0 0 0 0,0 0 0 0 0,0 0 0 0 0,2 12 2854 0 0,-1 15 882 0 0,-1-25-3477 0 0,0 13 377 0 0,1-1 0 0 0,1 1 0 0 0,0-1 0 0 0,1 0 0 0 0,1 0 0 0 0,0 0 0 0 0,12 25 0 0 0,4 0-344 0 0,31 45 0 0 0,-44-72-316 0 0,5 3 113 0 0,-2-8-3339 0 0,-1-11-1536 0 0,-2-14 267 0 0,-4 8 3600 0 0,-2 1 0 0 0,1-1 1 0 0,-1 0-1 0 0,0 1 1 0 0,-2-16-1 0 0,-2 10-915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05.82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6 273 5513 0 0,'-1'-1'421'0'0,"1"1"0"0"0,-1-1 0 0 0,1 0-1 0 0,-1 0 1 0 0,1 1 0 0 0,-1-1 0 0 0,1 0-1 0 0,0 0 1 0 0,0 0 0 0 0,-1 0 0 0 0,1 0 0 0 0,0 0-1 0 0,0 1 1 0 0,0-1 0 0 0,0 0 0 0 0,0 0 0 0 0,0 0-1 0 0,0 0 1 0 0,0 0 0 0 0,0 0 0 0 0,0 0 0 0 0,1 1-1 0 0,-1-3 1 0 0,2 2-239 0 0,-1 1-1 0 0,1-1 1 0 0,-1 0-1 0 0,1 0 1 0 0,-1 1-1 0 0,1-1 1 0 0,0 1-1 0 0,-1-1 1 0 0,1 1-1 0 0,0 0 1 0 0,-1 0-1 0 0,1-1 1 0 0,2 1-1 0 0,110-14 1439 0 0,-38 2-1637 0 0,-69 11-246 0 0,1-1 0 0 0,0-1 0 0 0,-1 1 0 0 0,14-7-1 0 0,-15 6-605 0 0,-1 0 0 0 0,1-1-1 0 0,-1 0 1 0 0,0 1 0 0 0,0-2-1 0 0,0 1 1 0 0,-1-1 0 0 0,0 1-1 0 0,7-10 1 0 0,-8 10 249 0 0,-1-1 1 0 0,1 0-1 0 0,-1 0 0 0 0,0 0 1 0 0,0 0-1 0 0,0 0 1 0 0,-1 0-1 0 0,0 0 0 0 0,0-1 1 0 0,0 1-1 0 0,0-9 0 0 0,-1 8 752 0 0,-1-1 0 0 0,0 1-1 0 0,0 0 1 0 0,0 0-1 0 0,0 0 1 0 0,-5-10 0 0 0,-10-10 2951 0 0,16 26-2929 0 0,-1-1 1 0 0,1 1 0 0 0,0 0-1 0 0,0 0 1 0 0,-1-1-1 0 0,1 1 1 0 0,0 0 0 0 0,-1 0-1 0 0,1 0 1 0 0,0 0-1 0 0,-1-1 1 0 0,1 1 0 0 0,0 0-1 0 0,-1 0 1 0 0,1 0-1 0 0,0 0 1 0 0,-1 0 0 0 0,1 0-1 0 0,-1 0 1 0 0,1 0-1 0 0,0 0 1 0 0,-1 0 0 0 0,1 0-1 0 0,0 0 1 0 0,-1 0-1 0 0,0 0 1 0 0,-7 15 2905 0 0,6-7-2305 0 0,1 0 0 0 0,0 0 0 0 0,1 0 0 0 0,-1 0 0 0 0,2 8 0 0 0,2 12 493 0 0,9 34 0 0 0,-2-9-214 0 0,2 31-7 0 0,1 15-368 0 0,48 179 1 0 0,-59-271 711 0 0,4 11-2631 0 0,-2-3-3889 0 0,-23-37-12969 0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28.56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63 252 6889 0 0,'-5'-1'461'0'0,"1"0"-1"0"0,-1 0 1 0 0,1 1 0 0 0,0 0-1 0 0,-1-1 1 0 0,1 1-1 0 0,-1 1 1 0 0,1-1-1 0 0,-1 1 1 0 0,1-1-1 0 0,0 1 1 0 0,-5 2-1 0 0,33-26 1849 0 0,200-108-2292 0 0,-196 116-225 0 0,-19 10-118 0 0,0 0 0 0 0,0 0-1 0 0,0-1 1 0 0,13-11 0 0 0,-78 41-1768 0 0,38-12 2341 0 0,1 0 0 0 0,0 1 0 0 0,0 1 0 0 0,2 0 0 0 0,-1 1 0 0 0,2 1 0 0 0,0 0 0 0 0,1 1 0 0 0,1 0 0 0 0,1 1 0 0 0,0 1 0 0 0,-11 26 0 0 0,20-42-182 0 0,1 1 0 0 0,0-1-1 0 0,0 0 1 0 0,0 0-1 0 0,0 0 1 0 0,0 1 0 0 0,1-1-1 0 0,0 0 1 0 0,-1 1 0 0 0,1-1-1 0 0,0 0 1 0 0,1 1-1 0 0,-1-1 1 0 0,1 0 0 0 0,-1 0-1 0 0,1 1 1 0 0,0-1-1 0 0,0 0 1 0 0,0 0 0 0 0,1 0-1 0 0,-1 0 1 0 0,1 0-1 0 0,0 0 1 0 0,0 0 0 0 0,0-1-1 0 0,0 1 1 0 0,0-1 0 0 0,0 1-1 0 0,5 3 1 0 0,-2-3-45 0 0,0 0 0 0 0,1 0 0 0 0,-1 0 1 0 0,1-1-1 0 0,-1 0 0 0 0,1 0 0 0 0,0 0 0 0 0,0-1 1 0 0,-1 0-1 0 0,1 0 0 0 0,0 0 0 0 0,0-1 1 0 0,0 0-1 0 0,0 0 0 0 0,12-2 0 0 0,-6-1-33 0 0,0 1-1 0 0,-1-2 1 0 0,0 1-1 0 0,21-11 1 0 0,-20 8-925 0 0,-1-1-1 0 0,0 0 1 0 0,0 0 0 0 0,-1-1-1 0 0,0 0 1 0 0,0-1 0 0 0,17-20-1 0 0,-23 24 539 0 0,0 0-1 0 0,-1 0 0 0 0,1-1 0 0 0,-1 0 0 0 0,0 0 0 0 0,0 0 0 0 0,-1 0 0 0 0,1 0 0 0 0,-2 0 0 0 0,1-1 0 0 0,-1 1 0 0 0,1 0 0 0 0,-2-1 1 0 0,1 0-1 0 0,-1 1 0 0 0,0-8 0 0 0,-1 8 490 0 0,-1-1 0 0 0,1 1 1 0 0,-1 0-1 0 0,0 0 0 0 0,-1 0 1 0 0,1 1-1 0 0,-1-1 0 0 0,0 0 1 0 0,-1 1-1 0 0,1 0 0 0 0,-1 0 1 0 0,-5-5-1 0 0,-17-10 2111 0 0,25 20-2021 0 0,0-1 0 0 0,0 1 1 0 0,0-1-1 0 0,0 1 0 0 0,0-1 0 0 0,0 1 0 0 0,0 0 0 0 0,0-1 0 0 0,0 1 0 0 0,0 0 0 0 0,0 0 0 0 0,0 0 0 0 0,0 0 0 0 0,0 0 0 0 0,0 0 0 0 0,0 0 0 0 0,0 0 0 0 0,0 0 0 0 0,0 1 1 0 0,0-1-1 0 0,-1 0 0 0 0,1 1 0 0 0,0-1 0 0 0,1 1 0 0 0,-1-1 0 0 0,-2 1 0 0 0,3 0-150 0 0,0-1-1 0 0,0 0 1 0 0,0 0 0 0 0,0 0-1 0 0,0 0 1 0 0,0 0 0 0 0,0 0-1 0 0,0 0 1 0 0,0 1 0 0 0,0-1-1 0 0,0 0 1 0 0,0 0 0 0 0,0 0-1 0 0,0 0 1 0 0,0 0 0 0 0,0 1-1 0 0,0-1 1 0 0,0 0 0 0 0,0 0-1 0 0,0 0 1 0 0,0 0 0 0 0,0 0-1 0 0,0 1 1 0 0,0-1 0 0 0,0 0-1 0 0,0 0 1 0 0,0 0 0 0 0,0 0 0 0 0,0 0-1 0 0,0 0 1 0 0,0 1 0 0 0,0-1-1 0 0,0 0 1 0 0,0 0 0 0 0,1 0-1 0 0,-1 0 1 0 0,0 0 0 0 0,0 0-1 0 0,0 0 1 0 0,0 0 0 0 0,0 1-1 0 0,0-1 1 0 0,0 0 0 0 0,1 0-1 0 0,-1 0 1 0 0,0 0 0 0 0,0 0-1 0 0,0 0 1 0 0,1 0 0 0 0,11 4 660 0 0,14 0-150 0 0,-12-5-454 0 0,1-1 1 0 0,-1 0-1 0 0,1 0 0 0 0,-1-2 1 0 0,0 0-1 0 0,0 0 0 0 0,20-10 1 0 0,-2-2-1587 0 0,57-37 1 0 0,-77 41-2182 0 0,-26 13 1561 0 0,-27 14 989 0 0,8 1 1607 0 0,0 3 0 0 0,2 0 0 0 0,0 2 0 0 0,2 1 0 0 0,-45 44 0 0 0,60-53 345 0 0,2 1 0 0 0,-21 29 0 0 0,29-37-590 0 0,1 0 0 0 0,-1 0 0 0 0,1 0 0 0 0,1 1 0 0 0,-1-1 0 0 0,1 0 1 0 0,0 1-1 0 0,1 0 0 0 0,-1 0 0 0 0,1-1 0 0 0,0 9 0 0 0,1-14-161 0 0,0 1 0 0 0,0-1-1 0 0,0 1 1 0 0,0-1 0 0 0,1 1 0 0 0,-1 0-1 0 0,0-1 1 0 0,1 1 0 0 0,-1-1-1 0 0,1 0 1 0 0,-1 1 0 0 0,1-1 0 0 0,0 1-1 0 0,0-1 1 0 0,0 0 0 0 0,-1 1 0 0 0,1-1-1 0 0,1 0 1 0 0,-1 0 0 0 0,0 0-1 0 0,0 0 1 0 0,0 0 0 0 0,2 1 0 0 0,0-1 15 0 0,0 1 0 0 0,-1-1 0 0 0,1 0 0 0 0,0-1 0 0 0,1 1 0 0 0,-1 0 0 0 0,0-1 0 0 0,0 1 0 0 0,0-1 0 0 0,6-1 0 0 0,3 0 17 0 0,1 0-1 0 0,-1-2 1 0 0,0 0-1 0 0,18-6 1 0 0,-6-1-143 0 0,-1-2 0 0 0,0 0 0 0 0,0-1 0 0 0,-2-1 0 0 0,33-28 0 0 0,-124 136 248 0 0,-86 113 149 0 0,153-206-197 0 0,7-11-97 0 0,14-15 111 0 0,-7 19-14 0 0,1 0 0 0 0,0 1 0 0 0,0 1 0 0 0,1 0 0 0 0,-1 0 0 0 0,20-3 0 0 0,4-1-26 0 0,40-16 334 0 0,-38 7-2167 0 0,-8-5-6010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28.92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45 140 6665 0 0,'-5'4'631'0'0,"0"0"0"0"0,0 0-1 0 0,1 0 1 0 0,-1 1 0 0 0,1-1-1 0 0,0 1 1 0 0,0 0 0 0 0,-4 8-1 0 0,11-15-262 0 0,0 0-1 0 0,0-1 0 0 0,0 1 0 0 0,1 0 0 0 0,-1 0 1 0 0,1 1-1 0 0,-1-1 0 0 0,1 1 0 0 0,4-1 0 0 0,3-3 30 0 0,27-11 191 0 0,69-21 0 0 0,-96 34-571 0 0,0 0-1 0 0,1 1 1 0 0,-1 0 0 0 0,1 1 0 0 0,-1 0-1 0 0,1 1 1 0 0,-1 0 0 0 0,1 1-1 0 0,-1 1 1 0 0,1-1 0 0 0,14 6-1 0 0,-24-6-2 0 0,0 0 0 0 0,0 0-1 0 0,0 0 1 0 0,0 0-1 0 0,0 1 1 0 0,0-1 0 0 0,-1 1-1 0 0,1 0 1 0 0,0-1-1 0 0,-1 1 1 0 0,1 0-1 0 0,-1 0 1 0 0,0 0 0 0 0,0 0-1 0 0,0 0 1 0 0,0 0-1 0 0,0 0 1 0 0,0 1 0 0 0,0-1-1 0 0,-1 0 1 0 0,2 5-1 0 0,-2-6-19 0 0,0 1-1 0 0,0-1 0 0 0,0 1 1 0 0,1-1-1 0 0,-1 0 0 0 0,-1 1 1 0 0,1-1-1 0 0,0 1 0 0 0,0-1 1 0 0,0 0-1 0 0,-1 1 0 0 0,1-1 1 0 0,-1 0-1 0 0,1 1 0 0 0,-1-1 1 0 0,0 0-1 0 0,1 0 0 0 0,-1 1 1 0 0,0-1-1 0 0,0 0 0 0 0,0 0 1 0 0,0 0-1 0 0,0 0 0 0 0,0 0 1 0 0,0 0-1 0 0,0 0 0 0 0,0 0 1 0 0,0-1-1 0 0,-1 1 0 0 0,1 0 1 0 0,0-1-1 0 0,0 1 0 0 0,-1-1 1 0 0,1 1-1 0 0,-1-1 0 0 0,-1 1 0 0 0,2-1-90 0 0,0 0 0 0 0,0 0 0 0 0,0 0 0 0 0,1 0 0 0 0,-1 0 0 0 0,0 0 0 0 0,0 0 0 0 0,0 0 0 0 0,0 0 0 0 0,0 0 0 0 0,0-1 0 0 0,0 1 0 0 0,1 0 0 0 0,-1-1 1 0 0,0 1-1 0 0,0 0 0 0 0,0-1 0 0 0,0 1 0 0 0,1-1 0 0 0,-1 0 0 0 0,0 1 0 0 0,1-1 0 0 0,-1 1 0 0 0,0-1 0 0 0,0-1 0 0 0,0 0-243 0 0,0 0 1 0 0,-1 0 0 0 0,2-1 0 0 0,-1 1 0 0 0,0 0 0 0 0,0-1-1 0 0,1 1 1 0 0,-1-1 0 0 0,1-3 0 0 0,-1-5-1138 0 0,1 1-1 0 0,0-1 1 0 0,3-14 0 0 0,8-47-1802 0 0,-5 44 1350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29.29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69 221 5345 0 0,'-2'-1'404'0'0,"0"0"0"0"0,0 0 0 0 0,0 1 0 0 0,0-1-1 0 0,0 1 1 0 0,0-1 0 0 0,0 1 0 0 0,-1 0 0 0 0,1 0 0 0 0,0 0 0 0 0,0 0-1 0 0,0 0 1 0 0,0 0 0 0 0,0 0 0 0 0,-4 2 0 0 0,-20-1 3511 0 0,25-1-3859 0 0,1 0-1 0 0,0-1 1 0 0,-1 1-1 0 0,1 0 1 0 0,0 0-1 0 0,0 0 1 0 0,-1-1-1 0 0,1 1 1 0 0,0 0 0 0 0,0 0-1 0 0,-1-1 1 0 0,1 1-1 0 0,0 0 1 0 0,0 0-1 0 0,0-1 1 0 0,0 1-1 0 0,0 0 1 0 0,-1-1-1 0 0,1 1 1 0 0,0 0 0 0 0,0-1-1 0 0,0 1 1 0 0,0 0-1 0 0,0 0 1 0 0,0-1-1 0 0,0 1 1 0 0,0 0-1 0 0,0-1 1 0 0,0 1-1 0 0,0 0 1 0 0,0-1 0 0 0,0 1-1 0 0,0 0 1 0 0,0-1-1 0 0,1 1 1 0 0,-1 0-1 0 0,0-1 1 0 0,0 1-1 0 0,0 0 1 0 0,0 0 0 0 0,0-1-1 0 0,1 1 1 0 0,-1 0-1 0 0,0 0 1 0 0,0-1-1 0 0,1 1 1 0 0,-1 0-1 0 0,1-1 1 0 0,12-15 281 0 0,-11 14-229 0 0,5-4-82 0 0,-1 0-1 0 0,1 1 1 0 0,-1 0 0 0 0,2 0-1 0 0,-1 0 1 0 0,0 1-1 0 0,1 0 1 0 0,0 1-1 0 0,0-1 1 0 0,0 2-1 0 0,0-1 1 0 0,1 1-1 0 0,-1 0 1 0 0,12 0-1 0 0,-17 1-31 0 0,0 1-1 0 0,1 0 1 0 0,-1-1-1 0 0,0 2 1 0 0,1-1-1 0 0,-1 0 1 0 0,0 1-1 0 0,1-1 1 0 0,-1 1-1 0 0,0 0 0 0 0,0 0 1 0 0,1 1-1 0 0,-1-1 1 0 0,0 0-1 0 0,0 1 1 0 0,-1 0-1 0 0,1 0 1 0 0,0 0-1 0 0,0 0 1 0 0,-1 0-1 0 0,1 0 1 0 0,-1 1-1 0 0,0-1 0 0 0,0 1 1 0 0,0 0-1 0 0,0 0 1 0 0,0-1-1 0 0,-1 1 1 0 0,1 0-1 0 0,-1 1 1 0 0,0-1-1 0 0,0 0 1 0 0,0 0-1 0 0,0 0 1 0 0,0 1-1 0 0,-1-1 0 0 0,1 0 1 0 0,-1 5-1 0 0,0 4-12 0 0,-1-1 0 0 0,0 0 0 0 0,-1 1 0 0 0,0-1-1 0 0,-1 0 1 0 0,0 0 0 0 0,-1 0 0 0 0,0-1 0 0 0,-1 1-1 0 0,0-1 1 0 0,0 0 0 0 0,-1 0 0 0 0,-1-1 0 0 0,-12 16-1 0 0,17-27-1655 0 0,3-9-571 0 0,5-12-1825 0 0,8-5 81 0 0,21-36 1 0 0,-22 45 1991 0 0</inkml:trace>
  <inkml:trace contextRef="#ctx0" brushRef="#br0" timeOffset="1">397 0 5785 0 0,'-1'1'280'0'0,"0"-1"-1"0"0,-1 1 1 0 0,1-1 0 0 0,0 1-1 0 0,-1-1 1 0 0,1 1-1 0 0,0 0 1 0 0,0 0 0 0 0,0-1-1 0 0,0 1 1 0 0,0 0 0 0 0,0 0-1 0 0,0 0 1 0 0,0 0-1 0 0,0 1 1 0 0,0-1 0 0 0,0 0-1 0 0,1 0 1 0 0,-1 0-1 0 0,0 1 1 0 0,1-1 0 0 0,-1 0-1 0 0,1 1 1 0 0,-1-1-1 0 0,1 0 1 0 0,0 1 0 0 0,0-1-1 0 0,0 0 1 0 0,-1 1-1 0 0,2 2 1 0 0,-2 3 278 0 0,0 0-1 0 0,1 0 1 0 0,0 0-1 0 0,2 14 1 0 0,11 28 307 0 0,32 80 0 0 0,-33-97-875 0 0,-8-18-126 0 0,-3-9-36 0 0,0-1 0 0 0,1 1 0 0 0,-1-1 0 0 0,1 0 0 0 0,0 1 0 0 0,0-1 0 0 0,0 0 0 0 0,1 0 0 0 0,5 7 0 0 0,-8-11-11 0 0,1 0 0 0 0,-1 0-1 0 0,1-1 1 0 0,-1 1 0 0 0,1 0 0 0 0,-1-1 0 0 0,0 1-1 0 0,1 0 1 0 0,-1-1 0 0 0,1 1 0 0 0,-1-1-1 0 0,0 1 1 0 0,0-1 0 0 0,1 1 0 0 0,-1 0 0 0 0,0-1-1 0 0,0 1 1 0 0,1-1 0 0 0,-1 1 0 0 0,0-1 0 0 0,0 0-1 0 0,0 1 1 0 0,0-1 0 0 0,0 1 0 0 0,0-1 0 0 0,0 1-1 0 0,0-1 1 0 0,0 1 0 0 0,0-1 0 0 0,0 1-1 0 0,0-1 1 0 0,0-21-1235 0 0,0 21 1379 0 0,0-9-58 0 0,-1-1 0 0 0,-1 1 0 0 0,0-1 0 0 0,-1 1 1 0 0,0 0-1 0 0,-6-14 0 0 0,-8-31 3259 0 0,17 54-3039 0 0,1 0 0 0 0,-1 0 0 0 0,0 0 0 0 0,1 0 0 0 0,-1 1 0 0 0,1-1 0 0 0,0 0 0 0 0,-1 0 0 0 0,1 0 0 0 0,-1 1 0 0 0,1-1 0 0 0,0 0 0 0 0,0 1 0 0 0,-1-1 0 0 0,1 1 1 0 0,0-1-1 0 0,0 1 0 0 0,0-1 0 0 0,0 1 0 0 0,-1-1 0 0 0,1 1 0 0 0,0 0 0 0 0,0 0 0 0 0,0-1 0 0 0,0 1 0 0 0,0 0 0 0 0,0 0 0 0 0,0 0 0 0 0,2 0 0 0 0,38-5 155 0 0,-37 5-103 0 0,37-6-96 0 0,-34 4-320 0 0,1 0-1 0 0,1 1 1 0 0,-1 0 0 0 0,0 0-1 0 0,0 1 1 0 0,0 0-1 0 0,1 0 1 0 0,-1 1-1 0 0,0 0 1 0 0,0 0-1 0 0,9 3 1 0 0,-16-3-46 0 0,-1-1 1 0 0,1 1-1 0 0,0 0 0 0 0,-1-1 1 0 0,1 1-1 0 0,-1-1 0 0 0,1 1 1 0 0,-1 0-1 0 0,1-1 0 0 0,-1 1 1 0 0,1 0-1 0 0,-1 0 0 0 0,0-1 1 0 0,1 1-1 0 0,-1 0 0 0 0,0 0 1 0 0,0 0-1 0 0,0-1 0 0 0,0 1 1 0 0,1 0-1 0 0,-1 0 0 0 0,0 0 1 0 0,0 0-1 0 0,-1 0 1 0 0,1-1-1 0 0,0 1 0 0 0,0 0 1 0 0,0 0-1 0 0,0 0 0 0 0,-1-1 1 0 0,1 1-1 0 0,0 0 0 0 0,-1 0 1 0 0,1-1-1 0 0,-1 1 0 0 0,0 1 1 0 0,-4 5-1911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0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30 4321 0 0,'-7'-3'742'0'0,"-1"0"-1"0"0,1 0 1 0 0,0-1 0 0 0,-12-8 0 0 0,21 11-561 0 0,0 1 0 0 0,0-1 0 0 0,0 0 0 0 0,0 1 0 0 0,0-1 0 0 0,1 1 0 0 0,-1 0 0 0 0,0 0 1 0 0,0 0-1 0 0,0 0 0 0 0,1 0 0 0 0,-1 0 0 0 0,4 2 0 0 0,-4-2-8 0 0,91 9 1728 0 0,137 33-1 0 0,-227-41-1846 0 0,1 0-1 0 0,-1 0 0 0 0,1 1 1 0 0,-1 0-1 0 0,1 0 1 0 0,-1 0-1 0 0,0 0 1 0 0,0 0-1 0 0,0 0 1 0 0,0 1-1 0 0,-1 0 0 0 0,1-1 1 0 0,-1 1-1 0 0,1 0 1 0 0,-1 0-1 0 0,0 1 1 0 0,0-1-1 0 0,-1 0 1 0 0,1 1-1 0 0,1 4 1 0 0,3 9 152 0 0,-1 0 0 0 0,-1 1 1 0 0,3 21-1 0 0,1 8-48 0 0,9 30 163 0 0,10 113 1 0 0,-11 79 30 0 0,2 12 7 0 0,15-67 124 0 0,-1-11-70 0 0,-22-130-216 0 0,-4-38 67 0 0,1 56 0 0 0,-7-90-252 0 0,1 2 22 0 0,-1 0 1 0 0,0 0-1 0 0,0 0 1 0 0,0 1-1 0 0,0-1 1 0 0,-1 0-1 0 0,1 0 1 0 0,-1 0-1 0 0,0 0 1 0 0,0 0-1 0 0,0 0 1 0 0,0 0-1 0 0,0-1 0 0 0,-1 1 1 0 0,1 0-1 0 0,-1-1 1 0 0,-3 5-1 0 0,-49 0 493 0 0,-22 25-379 0 0,-36 12-1814 0 0,92-40-1891 0 0,-1-7-4827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29.6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42 146 6457 0 0,'-13'5'3307'0'0,"11"-4"-2920"0"0,-1 0 0 0 0,0 0-1 0 0,1 0 1 0 0,-1 0 0 0 0,1 0 0 0 0,-1 1 0 0 0,1 0 0 0 0,0-1-1 0 0,0 1 1 0 0,-3 2 0 0 0,43-20 4137 0 0,-21 9-4056 0 0,207-83 870 0 0,-73 36-6498 0 0,-192 54-7036 0 0,31 2 11577 0 0,-3-1-1051 0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0.0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100 81 4449 0 0,'-11'13'980'0'0,"1"0"1"0"0,0 0-1 0 0,1 1 1 0 0,0 0-1 0 0,1 1 1 0 0,1 0-1 0 0,0 0 1 0 0,1 0-1 0 0,1 1 1 0 0,0 0-1 0 0,2 0 1 0 0,-1 0-1 0 0,2 1 1 0 0,-1 30-1 0 0,2-44-890 0 0,1 0 0 0 0,0 0 0 0 0,0 0-1 0 0,1 0 1 0 0,-1 0 0 0 0,0 0 0 0 0,1 0 0 0 0,0 0-1 0 0,0 0 1 0 0,0 0 0 0 0,0 0 0 0 0,0-1 0 0 0,1 1-1 0 0,-1 0 1 0 0,1-1 0 0 0,-1 1 0 0 0,1-1 0 0 0,0 1 0 0 0,0-1-1 0 0,0 0 1 0 0,1 0 0 0 0,-1 0 0 0 0,0 0 0 0 0,1 0-1 0 0,-1 0 1 0 0,1-1 0 0 0,0 1 0 0 0,3 1 0 0 0,0-2-53 0 0,-1 0 0 0 0,0 0 0 0 0,1 0 1 0 0,-1-1-1 0 0,0 0 0 0 0,1 0 0 0 0,-1 0 1 0 0,1-1-1 0 0,-1 0 0 0 0,0 0 0 0 0,0 0 1 0 0,1-1-1 0 0,-1 1 0 0 0,0-1 1 0 0,6-4-1 0 0,10-5-77 0 0,-1-1-1 0 0,-1-1 1 0 0,0 0 0 0 0,18-18 0 0 0,31-33-3229 0 0,-56 48-1626 0 0,-12 16 4784 0 0,0-1-1 0 0,0 1 0 0 0,0 0 0 0 0,0 0 1 0 0,0-1-1 0 0,-1 1 0 0 0,1 0 0 0 0,0 0 1 0 0,0 0-1 0 0,0-1 0 0 0,0 1 0 0 0,0 0 1 0 0,0 0-1 0 0,0-1 0 0 0,0 1 0 0 0,-1 0 1 0 0,1 0-1 0 0,0 0 0 0 0,0 0 0 0 0,0-1 1 0 0,0 1-1 0 0,-1 0 0 0 0,1 0 0 0 0,0 0 1 0 0,0 0-1 0 0,0 0 0 0 0,-1-1 0 0 0,1 1 1 0 0,0 0-1 0 0,0 0 0 0 0,0 0 0 0 0,-1 0 1 0 0,1 0-1 0 0,0 0 0 0 0,0 0 0 0 0,-1 0 1 0 0,1 0-1 0 0,0 0 0 0 0,-39 4-5851 0 0,11 0 5151 0 0,18-6 787 0 0,0 0 1 0 0,0 0-1 0 0,0-2 0 0 0,1 1 0 0 0,0-1 0 0 0,0 0 1 0 0,0-1-1 0 0,0 0 0 0 0,-13-11 0 0 0,-2 1 3408 0 0,-1 1 3927 0 0,27 14-6745 0 0,0 1 0 0 0,0 0 0 0 0,1 0 0 0 0,-1-1 0 0 0,0 0 0 0 0,1 1 0 0 0,-1-1 0 0 0,1 0 0 0 0,-1 0 0 0 0,0 0 0 0 0,4-1 0 0 0,34-10 766 0 0,-25 4-1536 0 0,0-1-1 0 0,25-15 0 0 0,3-5-424 0 0,14-9-5443 0 0,-48 31 3406 0 0,0-1 0 0 0,-1-1 0 0 0,14-15 0 0 0,-14 13 0 0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0.4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179 142 5089 0 0,'-7'0'441'0'0,"-1"0"0"0"0,0 0 1 0 0,0 1-1 0 0,0 0 0 0 0,0 0 0 0 0,1 1 0 0 0,-1 0 1 0 0,1 0-1 0 0,-1 0 0 0 0,1 1 0 0 0,0 1 0 0 0,0-1 0 0 0,0 1 1 0 0,-10 7-1 0 0,13-8-191 0 0,-1 0 0 0 0,1 1 0 0 0,0-1 1 0 0,0 1-1 0 0,1 0 0 0 0,-1 0 0 0 0,1 0 0 0 0,0 0 0 0 0,0 1 1 0 0,0-1-1 0 0,0 1 0 0 0,1-1 0 0 0,0 1 0 0 0,0 0 1 0 0,0 0-1 0 0,1 0 0 0 0,-1 0 0 0 0,1 1 0 0 0,1-1 1 0 0,-1 0-1 0 0,1 0 0 0 0,0 7 0 0 0,0-10-180 0 0,1 1 0 0 0,0-1 0 0 0,0 0-1 0 0,-1 0 1 0 0,2 0 0 0 0,-1 0 0 0 0,0 0 0 0 0,0 0 0 0 0,1 0-1 0 0,-1 0 1 0 0,1-1 0 0 0,-1 1 0 0 0,1 0 0 0 0,0-1 0 0 0,0 0-1 0 0,0 1 1 0 0,-1-1 0 0 0,1 0 0 0 0,1 0 0 0 0,-1 0 0 0 0,0 0 0 0 0,0 0-1 0 0,0 0 1 0 0,0-1 0 0 0,1 1 0 0 0,-1-1 0 0 0,0 1 0 0 0,4-1-1 0 0,1 1-9 0 0,0 0 0 0 0,0-1 1 0 0,1 0-1 0 0,-1 0 0 0 0,0 0 0 0 0,1-1 0 0 0,12-3 0 0 0,-4-2 1 0 0,-1 0-1 0 0,0 0 1 0 0,0-2 0 0 0,0 0 0 0 0,14-10 0 0 0,-23 14-71 0 0,0-1-1 0 0,0 1 1 0 0,-1-1 0 0 0,1 0 0 0 0,-1-1 0 0 0,0 1 0 0 0,-1-1 0 0 0,1 0 0 0 0,-1 0 0 0 0,0 0 0 0 0,-1-1 0 0 0,0 1 0 0 0,5-14 0 0 0,-7 19-15 0 0,-1-1 0 0 0,1 0 0 0 0,-1 0 0 0 0,0 0 0 0 0,1 0 0 0 0,-1 0 0 0 0,0 0 0 0 0,0 0 0 0 0,0 0 0 0 0,-1 0 0 0 0,1 0 0 0 0,0 1 0 0 0,-1-1 0 0 0,1 0 0 0 0,-1 0 0 0 0,0 0 0 0 0,1 0 0 0 0,-1 1 0 0 0,0-1 0 0 0,0 0 0 0 0,-3-2 0 0 0,2 2-18 0 0,0 0 0 0 0,0 0 0 0 0,0 1 0 0 0,-1-1 0 0 0,1 1 0 0 0,-1 0 0 0 0,1 0 1 0 0,-1 0-1 0 0,0 0 0 0 0,0 0 0 0 0,1 0 0 0 0,-1 1 0 0 0,-4-1 0 0 0,-4 0-80 0 0,1 1-1 0 0,-1 0 1 0 0,0 1 0 0 0,0 0 0 0 0,0 0-1 0 0,-16 6 1 0 0,9-2-625 0 0,0 1 0 0 0,1 1 1 0 0,0 0-1 0 0,-24 15 0 0 0,76-34-10556 0 0,-19 3 10595 0 0,2 0-1020 0 0</inkml:trace>
  <inkml:trace contextRef="#ctx0" brushRef="#br0" timeOffset="1">464 1 7418 0 0,'-4'7'908'0'0,"-1"2"0"0"0,1-1 0 0 0,0 0 0 0 0,1 1 0 0 0,0-1 0 0 0,1 1 0 0 0,-1 0 0 0 0,2 0 0 0 0,-1 0 0 0 0,0 16 0 0 0,1 13 968 0 0,5 43 0 0 0,-4-78-1809 0 0,5 50 372 0 0,2-1 0 0 0,3 1 0 0 0,2-2 1 0 0,33 92-1 0 0,-35-125-1065 0 0,-9-19 482 0 0,0 1 0 0 0,-1-1-1 0 0,0 1 1 0 0,1-1-1 0 0,-1 1 1 0 0,1-1 0 0 0,-1 0-1 0 0,0 1 1 0 0,1-1 0 0 0,-1 0-1 0 0,0 1 1 0 0,0-1-1 0 0,1 0 1 0 0,-1 1 0 0 0,0-1-1 0 0,0 0 1 0 0,0 1 0 0 0,0-1-1 0 0,0 0 1 0 0,0 0 0 0 0,0 1-1 0 0,0-2 1 0 0,3-28-7681 0 0,11-40 0 0 0,-9 51 5136 0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1.26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42 6785 0 0,'-17'-23'6315'0'0,"17"17"-2753"0"0,13 12-1672 0 0,-7-1-1771 0 0,0 0-1 0 0,-1 1 1 0 0,1-1 0 0 0,-1 1-1 0 0,0 0 1 0 0,-1 1 0 0 0,1-1-1 0 0,-1 1 1 0 0,-1 0 0 0 0,1 0-1 0 0,-1 0 1 0 0,0 0 0 0 0,-1 1-1 0 0,3 10 1 0 0,-1 0-122 0 0,-1 0 0 0 0,-1 0 1 0 0,0 1-1 0 0,-1-1 0 0 0,-2 19 0 0 0,-3-2-143 0 0,4-34 124 0 0,-1 0 0 0 0,1 0 0 0 0,0 1 0 0 0,0-1 0 0 0,0 0 0 0 0,-1 0 0 0 0,1 0 0 0 0,0 1 0 0 0,-1-1 0 0 0,1 0 0 0 0,-1 0 0 0 0,0 0 0 0 0,1 0 0 0 0,-1 0 0 0 0,0 0 0 0 0,1 0 0 0 0,-1 0 0 0 0,0 0 0 0 0,0-1 0 0 0,0 1 0 0 0,0 0 0 0 0,0 0 0 0 0,0-1 0 0 0,-1 1 0 0 0,1-1-23 0 0,0 0 0 0 0,1-1 1 0 0,-1 1-1 0 0,0-1 0 0 0,1 0 0 0 0,-1 1 0 0 0,1-1 1 0 0,-1 1-1 0 0,1-1 0 0 0,-1 0 0 0 0,1 1 1 0 0,-1-1-1 0 0,1 0 0 0 0,0 0 0 0 0,-1 1 0 0 0,1-1 1 0 0,0 0-1 0 0,0 0 0 0 0,0 0 0 0 0,-1 0 0 0 0,1 1 1 0 0,0-1-1 0 0,0 0 0 0 0,0 0 0 0 0,0 0 1 0 0,1-1-1 0 0,-2-22-541 0 0,4 3 505 0 0,0 1 0 0 0,1 0-1 0 0,0 0 1 0 0,2 0 0 0 0,1 0 0 0 0,0 1 0 0 0,1 0 0 0 0,1 1 0 0 0,1 0 0 0 0,12-17 0 0 0,-20 32 157 0 0,0 0 0 0 0,1 0 0 0 0,-1 0 0 0 0,1 0 0 0 0,0 1 0 0 0,-1-1 1 0 0,1 1-1 0 0,0 0 0 0 0,0 0 0 0 0,1 0 0 0 0,-1 0 0 0 0,0 0 0 0 0,1 1 1 0 0,-1-1-1 0 0,1 1 0 0 0,-1 0 0 0 0,8-1 0 0 0,-6 2 2 0 0,0 0 0 0 0,0 0 0 0 0,1 1 0 0 0,-1-1 0 0 0,0 1 0 0 0,0 1 0 0 0,-1-1 0 0 0,1 1 0 0 0,0 0 0 0 0,0 0 0 0 0,-1 0 0 0 0,8 5 0 0 0,28 12 42 0 0,15 7-85 0 0,-52-25-59 0 0,0 1 0 0 0,-1 0 0 0 0,1 0 0 0 0,0 0 0 0 0,-1 0 0 0 0,1 1-1 0 0,-1-1 1 0 0,0 1 0 0 0,0-1 0 0 0,0 1 0 0 0,0 0 0 0 0,0 0 0 0 0,2 5-1 0 0,-4-6-14 0 0,0 0-1 0 0,0 0 1 0 0,0 1-1 0 0,0-1 1 0 0,0 0-1 0 0,0 0 1 0 0,-1 0-1 0 0,1 0 1 0 0,-1 0-1 0 0,0 1 1 0 0,1-1-1 0 0,-1 0 1 0 0,0 0-1 0 0,0-1 1 0 0,0 1-1 0 0,0 0 1 0 0,-1 0-1 0 0,1 0 1 0 0,-3 2-1 0 0,-30 30-398 0 0,11-15 469 0 0,0-1 0 0 0,-2-2-1 0 0,0 0 1 0 0,-1-1 0 0 0,-46 18-1 0 0,107-57 920 0 0,-23 15-937 0 0,0 0 0 0 0,0 1 0 0 0,19-9 0 0 0,-21 13-4 0 0,0 0 0 0 0,0 1 1 0 0,0 1-1 0 0,1-1 0 0 0,-1 2 1 0 0,1-1-1 0 0,-1 2 0 0 0,18 0 0 0 0,-25 0-9 0 0,-1 0 0 0 0,1 0 0 0 0,-1 1 0 0 0,1-1 0 0 0,-1 1 0 0 0,1 0 0 0 0,-1 0 0 0 0,0-1 0 0 0,1 2 0 0 0,-1-1 0 0 0,0 0 0 0 0,0 0 0 0 0,0 1 0 0 0,0-1 0 0 0,0 1 0 0 0,0-1-1 0 0,0 1 1 0 0,-1 0 0 0 0,1 0 0 0 0,0 0 0 0 0,-1 0 0 0 0,0 0 0 0 0,1 0 0 0 0,-1 0 0 0 0,0 0 0 0 0,0 1 0 0 0,0-1 0 0 0,-1 0 0 0 0,1 1 0 0 0,0-1 0 0 0,-1 1 0 0 0,1-1 0 0 0,-1 1 0 0 0,0-1-1 0 0,0 1 1 0 0,0-1 0 0 0,0 1 0 0 0,-1-1 0 0 0,1 1 0 0 0,-1-1 0 0 0,-1 5 0 0 0,0 1-23 0 0,-1-1-1 0 0,1 1 1 0 0,-2-1 0 0 0,1 0-1 0 0,-1 0 1 0 0,0 0 0 0 0,-1-1-1 0 0,1 0 1 0 0,-1 1 0 0 0,-1-1-1 0 0,1-1 1 0 0,-10 9 0 0 0,-4 1-171 0 0,-1 0 0 0 0,-37 22 0 0 0,15-13 105 0 0,0-1 1 0 0,-60 20-1 0 0,169-66 436 0 0,102-35 580 0 0,-132 47-972 0 0,-26 7 11 0 0,1-1 0 0 0,0 2 1 0 0,0 0-1 0 0,1 0 0 0 0,-1 1 0 0 0,1 1 0 0 0,-1 0 1 0 0,1 1-1 0 0,18 1 0 0 0,-30-1 17 0 0,1 1 0 0 0,-1-1 0 0 0,0 0 0 0 0,0 0 0 0 0,-1 1 0 0 0,1-1 0 0 0,0 1 0 0 0,0-1 0 0 0,0 0 0 0 0,0 1 0 0 0,0 0-1 0 0,0-1 1 0 0,0 1 0 0 0,-1 0 0 0 0,1-1 0 0 0,0 1 0 0 0,-1 0 0 0 0,1 0 0 0 0,0-1 0 0 0,-1 1 0 0 0,1 0 0 0 0,-1 0 0 0 0,1 0 0 0 0,-1 0 0 0 0,1 0 0 0 0,-1 0 0 0 0,1 2 0 0 0,-1-1 1 0 0,0 1 0 0 0,0-1 0 0 0,-1 1 0 0 0,1 0 1 0 0,0-1-1 0 0,-1 1 0 0 0,0-1 0 0 0,1 1 0 0 0,-1-1 1 0 0,-3 5-1 0 0,-1 3 19 0 0,-1 0 0 0 0,0 0 1 0 0,-1-1-1 0 0,-9 11 0 0 0,-18 17 34 0 0,-4 6 69 0 0,-2-1 0 0 0,-89 70 0 0 0,128-111-87 0 0,0 0 0 0 0,1-1 0 0 0,-1 1 0 0 0,0 0 1 0 0,0-1-1 0 0,0 1 0 0 0,0-1 0 0 0,0 1 0 0 0,0-1 0 0 0,0 1 0 0 0,0-1 1 0 0,0 0-1 0 0,0 0 0 0 0,0 1 0 0 0,0-1 0 0 0,0 0 0 0 0,0 0 0 0 0,0 0 0 0 0,0 0 1 0 0,0 0-1 0 0,-1 0 0 0 0,2-1-10 0 0,0 0 0 0 0,0 0 1 0 0,0 0-1 0 0,0 1 0 0 0,0-1 1 0 0,0 0-1 0 0,0 0 0 0 0,0 0 1 0 0,0 0-1 0 0,0 1 0 0 0,1-1 0 0 0,-1 0 1 0 0,0 0-1 0 0,1 0 0 0 0,-1 1 1 0 0,0-1-1 0 0,1 0 0 0 0,-1 1 1 0 0,1-1-1 0 0,-1 0 0 0 0,1 1 1 0 0,-1-1-1 0 0,1 0 0 0 0,0 1 1 0 0,-1-1-1 0 0,2 0 0 0 0,7-9 4 0 0,0 1 0 0 0,0 0 0 0 0,1 0-1 0 0,0 0 1 0 0,1 2 0 0 0,0-1 0 0 0,0 1-1 0 0,1 1 1 0 0,0 0 0 0 0,17-6 0 0 0,-19 9 16 0 0,0 1 1 0 0,0 0 0 0 0,0 0-1 0 0,0 1 1 0 0,0 0-1 0 0,0 1 1 0 0,0 0-1 0 0,0 1 1 0 0,0 0-1 0 0,0 1 1 0 0,0-1 0 0 0,0 2-1 0 0,0 0 1 0 0,11 4-1 0 0,33 20 148 0 0,-50-25-221 0 0,-1 1 1 0 0,0-1 0 0 0,0 0 0 0 0,1 1 0 0 0,-2-1-1 0 0,1 1 1 0 0,0 0 0 0 0,0 0 0 0 0,-1 0-1 0 0,0 1 1 0 0,1-1 0 0 0,2 7 0 0 0,-31-42-17144 0 0,22 23 15479 0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1.72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6 6105 0 0,'-1'0'157'0'0,"1"-1"0"0"0,0 1 0 0 0,-1-1 0 0 0,1 1-1 0 0,0-1 1 0 0,-1 1 0 0 0,1 0 0 0 0,-1-1 0 0 0,1 1 0 0 0,-1 0-1 0 0,1 0 1 0 0,-1-1 0 0 0,1 1 0 0 0,-1 0 0 0 0,1 0 0 0 0,-1 0-1 0 0,0-1 1 0 0,1 1 0 0 0,-1 0 0 0 0,1 0 0 0 0,-1 0-1 0 0,1 0 1 0 0,-1 0 0 0 0,0 0 0 0 0,1 0 0 0 0,-1 0 0 0 0,1 0-1 0 0,-1 1 1 0 0,0-1 0 0 0,-10 15 2750 0 0,2 26-365 0 0,9-41-2495 0 0,-8 52 1344 0 0,-8 98 38 0 0,15-135-1407 0 0,1 0 1 0 0,1-1-1 0 0,1 1 0 0 0,0 0 0 0 0,0-1 0 0 0,2 1 0 0 0,8 25 0 0 0,-12-40-64 0 0,0 1 0 0 0,1-1 0 0 0,-1 0 0 0 0,0 1 0 0 0,0-1 0 0 0,0 0 0 0 0,0 1 0 0 0,0-1 0 0 0,1 0 0 0 0,-1 1 0 0 0,0-1 0 0 0,0 0 0 0 0,0 0 0 0 0,1 1 0 0 0,-1-1 0 0 0,0 0 0 0 0,0 0 0 0 0,1 1 0 0 0,-1-1 0 0 0,0 0 0 0 0,1 0 0 0 0,-1 0 0 0 0,0 1 0 0 0,1-1 0 0 0,-1 0 0 0 0,0 0 0 0 0,1 0 0 0 0,-1 0 0 0 0,0 0 0 0 0,1 0 0 0 0,-1 0 0 0 0,0 0 0 0 0,1 0 0 0 0,-1 0 0 0 0,1 0 0 0 0,-1 0 0 0 0,1 0 0 0 0,10-12-3192 0 0,4-19-2777 0 0,-5-10 1566 0 0,-8 27 3785 0 0,-1 0 0 0 0,0-23 1 0 0,-3 17-811 0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2.09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84 3449 0 0,'-1'0'318'0'0,"0"-1"1"0"0,0 0-1 0 0,0 0 1 0 0,0 0-1 0 0,1 0 1 0 0,-1 0-1 0 0,0 0 1 0 0,1 0-1 0 0,-1-1 1 0 0,1 1-1 0 0,0 0 1 0 0,-1 0-1 0 0,1 0 0 0 0,0 0 1 0 0,-1-1-1 0 0,1 1 1 0 0,0 0-1 0 0,0 0 1 0 0,0-1-1 0 0,0 1 1 0 0,0 0-1 0 0,0 0 1 0 0,1-3-1 0 0,1 2-82 0 0,0 1 1 0 0,0-1-1 0 0,1 1 0 0 0,-1-1 0 0 0,0 1 0 0 0,0 0 0 0 0,1 0 0 0 0,-1 0 0 0 0,1 0 0 0 0,3-1 1 0 0,-3 1-343 0 0,0 0 181 0 0,81-27 622 0 0,-74 26-684 0 0,0-1 0 0 0,0 2-1 0 0,0-1 1 0 0,0 1 0 0 0,0 1 0 0 0,16 1 0 0 0,-25-1-10 0 0,0 0-1 0 0,1 1 1 0 0,-1-1 0 0 0,0 1 0 0 0,0 0 0 0 0,0-1 0 0 0,0 1-1 0 0,0 0 1 0 0,0-1 0 0 0,0 1 0 0 0,0 0 0 0 0,-1 0 0 0 0,1 0-1 0 0,0 0 1 0 0,0 0 0 0 0,-1 0 0 0 0,1 0 0 0 0,-1 0 0 0 0,1 0-1 0 0,-1 0 1 0 0,1 0 0 0 0,-1 0 0 0 0,1 1 0 0 0,-1-1 0 0 0,0 0-1 0 0,0 0 1 0 0,0 0 0 0 0,0 1 0 0 0,0-1 0 0 0,0 0 0 0 0,0 0-1 0 0,0 1 1 0 0,0-1 0 0 0,-1 2 0 0 0,-10 52 286 0 0,7-40-184 0 0,-5 22 562 0 0,3 1 0 0 0,-4 68 0 0 0,10-89-459 0 0,1-1 0 0 0,0 1 0 0 0,1 0 0 0 0,1-1 1 0 0,0 1-1 0 0,2-1 0 0 0,0 0 0 0 0,13 29 0 0 0,-18-44-199 0 0,0-1 0 0 0,0 0 0 0 0,0 0 0 0 0,0 0 0 0 0,0 0 0 0 0,0 1-1 0 0,0-1 1 0 0,0 0 0 0 0,-1 0 0 0 0,1 0 0 0 0,0 0 0 0 0,0 0 0 0 0,0 1 0 0 0,0-1-1 0 0,0 0 1 0 0,0 0 0 0 0,0 0 0 0 0,0 0 0 0 0,-1 0 0 0 0,1 1 0 0 0,0-1 0 0 0,0 0-1 0 0,0 0 1 0 0,0 0 0 0 0,0 0 0 0 0,-1 0 0 0 0,1 0 0 0 0,0 0 0 0 0,0 0 0 0 0,0 0-1 0 0,0 0 1 0 0,-1 0 0 0 0,1 0 0 0 0,0 0 0 0 0,0 0 0 0 0,0 0 0 0 0,0 0 0 0 0,-1 0-1 0 0,1 0 1 0 0,0 0 0 0 0,0 0 0 0 0,0 0 0 0 0,0 0 0 0 0,0 0 0 0 0,-1 0 0 0 0,1 0-1 0 0,0 0 1 0 0,0 0 0 0 0,0 0 0 0 0,0 0 0 0 0,-1 0 0 0 0,1-1 0 0 0,0 1 0 0 0,0 0-1 0 0,0 0 1 0 0,-22-6 171 0 0,-23-12-139 0 0,5 1-104 0 0,18 8-188 0 0,1-1 0 0 0,0-1 0 0 0,-25-17 0 0 0,46 27 121 0 0,-1 1 0 0 0,1 0 1 0 0,-1-1-1 0 0,1 1 0 0 0,0-1 0 0 0,0 0 0 0 0,-1 1 1 0 0,1-1-1 0 0,0 1 0 0 0,0-1 0 0 0,0 1 0 0 0,0-1 1 0 0,-1 1-1 0 0,1-1 0 0 0,0 0 0 0 0,0 1 0 0 0,0-1 1 0 0,0 1-1 0 0,0-1 0 0 0,1 0 0 0 0,-1 1 0 0 0,0-1 0 0 0,0 1 1 0 0,0-1-1 0 0,0 1 0 0 0,1-1 0 0 0,-1 1 0 0 0,0-1 1 0 0,0 0-1 0 0,1 1 0 0 0,-1 0 0 0 0,0-1 0 0 0,1 1 1 0 0,-1-1-1 0 0,1 1 0 0 0,-1-1 0 0 0,1 1 0 0 0,-1 0 1 0 0,1-1-1 0 0,0 1 0 0 0,24-21-4255 0 0,-19 16 3240 0 0,47-29-4012 0 0,-38 23 3318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2.46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 1 5233 0 0,'1'4'7566'0'0,"2"8"-3322"0"0,17 65-1209 0 0,-19-76-3072 0 0,35 202 315 0 0,-31-116-8053 0 0,-10-97-423 0 0,-2-14 6806 0 0,2 1 1658 0 0,-22-86-1390 0 0,16 73 3725 0 0,-2 1 3564 0 0,13 35-6020 0 0,0 0 0 0 0,0-1 0 0 0,0 1 0 0 0,0-1 0 0 0,0 1-1 0 0,0 0 1 0 0,0-1 0 0 0,0 1 0 0 0,0-1 0 0 0,0 1 0 0 0,0 0-1 0 0,0-1 1 0 0,0 1 0 0 0,0 0 0 0 0,0-1 0 0 0,0 1 0 0 0,1 0-1 0 0,-1-1 1 0 0,0 1 0 0 0,0 0 0 0 0,0-1 0 0 0,1 1 0 0 0,-1 0-1 0 0,0-1 1 0 0,0 1 0 0 0,1 0 0 0 0,-1 0 0 0 0,0-1 0 0 0,1 1-1 0 0,-1 0 1 0 0,0 0 0 0 0,1-1 0 0 0,20-6 1728 0 0,31 0-1758 0 0,-40 6 299 0 0,83-14-468 0 0,-56 7-4703 0 0,-57 8-7908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2.80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58 1 6857 0 0,'-5'4'524'0'0,"0"0"-1"0"0,0 1 0 0 0,1 0 0 0 0,-1 0 0 0 0,1 0 0 0 0,1 0 0 0 0,-1 1 0 0 0,1-1 0 0 0,0 1 0 0 0,0 0 0 0 0,0 0 0 0 0,1 0 0 0 0,0 0 0 0 0,0 1 0 0 0,1-1 0 0 0,0 1 0 0 0,0-1 0 0 0,0 1 1 0 0,1-1-1 0 0,0 1 0 0 0,1 10 0 0 0,0-11-378 0 0,1 0 0 0 0,-1 0 0 0 0,1 0-1 0 0,0 0 1 0 0,1-1 0 0 0,0 1 0 0 0,-1-1 0 0 0,2 1 0 0 0,-1-1 0 0 0,0 0 0 0 0,1 0 0 0 0,0-1 0 0 0,0 1 0 0 0,1-1 0 0 0,-1 0 0 0 0,1 0 0 0 0,0 0 0 0 0,0-1 0 0 0,0 1 0 0 0,1-1 0 0 0,-1-1-1 0 0,1 1 1 0 0,8 2 0 0 0,-4-1-134 0 0,1-1-1 0 0,0 0 0 0 0,0-1 1 0 0,0 0-1 0 0,1-1 0 0 0,-1 0 1 0 0,0-1-1 0 0,0 0 0 0 0,1-1 1 0 0,-1 0-1 0 0,0-1 0 0 0,0 0 0 0 0,0-1 1 0 0,0 0-1 0 0,14-7 0 0 0,-15 6-766 0 0,0-2-1 0 0,0 1 1 0 0,-1-1-1 0 0,0-1 1 0 0,0 0-1 0 0,0 0 1 0 0,-1 0-1 0 0,-1-1 1 0 0,14-18-1 0 0,-8 9-2311 0 0,-2-1-1 0 0,0 0 1 0 0,11-25 0 0 0,-14 24 1218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3.1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90 8378 0 0,'-2'0'384'0'0,"1"0"0"0"0,0 0 0 0 0,-1 0 0 0 0,1 0 0 0 0,0 0 1 0 0,-1 0-1 0 0,1 1 0 0 0,0-1 0 0 0,-1 0 0 0 0,1 1 0 0 0,0-1 0 0 0,0 1 0 0 0,0-1 0 0 0,-2 2 1 0 0,3-2-269 0 0,-1 1 0 0 0,1-1 0 0 0,0 0 0 0 0,0 0 1 0 0,0 1-1 0 0,0-1 0 0 0,-1 0 0 0 0,1 1 0 0 0,0-1 1 0 0,0 0-1 0 0,0 1 0 0 0,0-1 0 0 0,0 0 0 0 0,0 1 1 0 0,0-1-1 0 0,0 0 0 0 0,0 1 0 0 0,0-1 0 0 0,0 1 1 0 0,0-1-1 0 0,0 0 0 0 0,0 1 0 0 0,0-1 0 0 0,0 0 0 0 0,1 1 1 0 0,-1-1-1 0 0,0 0 0 0 0,0 0 0 0 0,0 1 0 0 0,0-1 1 0 0,1 0-1 0 0,-1 1 0 0 0,2 1 38 0 0,-1-1 0 0 0,1 1 0 0 0,-1-1 0 0 0,1 1 0 0 0,0-1 0 0 0,0 0 0 0 0,0 0 1 0 0,0 0-1 0 0,0 0 0 0 0,0 0 0 0 0,0 0 0 0 0,0 0 0 0 0,0-1 0 0 0,0 1 0 0 0,4 0 0 0 0,4-1-50 0 0,0-1-1 0 0,0 1 1 0 0,0-2 0 0 0,0 1 0 0 0,0-1-1 0 0,0-1 1 0 0,-1 0 0 0 0,17-7-1 0 0,71-39-330 0 0,-90 45 180 0 0,-1 0-108 0 0,-3 3-2 0 0,1-1 1 0 0,-1 1 0 0 0,1-1 0 0 0,-1 0-1 0 0,0-1 1 0 0,0 1 0 0 0,0 0-1 0 0,0-1 1 0 0,0 0 0 0 0,-1 1 0 0 0,1-1-1 0 0,-1 0 1 0 0,4-6 0 0 0,-7 8 16 0 0,1 1 0 0 0,-1-1 0 0 0,1 1 0 0 0,-1-1 0 0 0,0 1 0 0 0,1-1 0 0 0,-1 1 0 0 0,0 0 0 0 0,1-1 0 0 0,-1 1 0 0 0,0 0 0 0 0,0-1 0 0 0,1 1 0 0 0,-1 0 0 0 0,0 0 0 0 0,0 0 0 0 0,0 0 0 0 0,1 0 0 0 0,-1 0 0 0 0,0 0 0 0 0,0 0 0 0 0,0 0 0 0 0,1 0 0 0 0,-1 0 0 0 0,0 0 0 0 0,0 0 0 0 0,1 1 0 0 0,-1-1 0 0 0,-1 1 0 0 0,-28 3-1250 0 0,12 1 1277 0 0,-1-1 0 0 0,1 2 0 0 0,0 1 0 0 0,1 0 0 0 0,-1 1 0 0 0,-27 18 0 0 0,39-22 346 0 0,0 0 0 0 0,0 0 0 0 0,1 1-1 0 0,-1 0 1 0 0,1 0 0 0 0,0 0-1 0 0,1 1 1 0 0,-1 0 0 0 0,1 0-1 0 0,0 0 1 0 0,0 0 0 0 0,1 0-1 0 0,0 1 1 0 0,0 0 0 0 0,0 0 0 0 0,1-1-1 0 0,0 1 1 0 0,1 1 0 0 0,-1-1-1 0 0,0 13 1 0 0,2-18-168 0 0,0 0 1 0 0,0 0-1 0 0,0-1 1 0 0,0 1-1 0 0,1 0 0 0 0,-1 0 1 0 0,0-1-1 0 0,1 1 1 0 0,-1 0-1 0 0,1 0 0 0 0,0-1 1 0 0,0 1-1 0 0,-1-1 0 0 0,1 1 1 0 0,0-1-1 0 0,0 1 1 0 0,0-1-1 0 0,0 1 0 0 0,1-1 1 0 0,-1 0-1 0 0,0 0 1 0 0,1 0-1 0 0,-1 1 0 0 0,2 0 1 0 0,1-1-15 0 0,-1 0 0 0 0,0 0 0 0 0,1 0 1 0 0,-1 0-1 0 0,1 0 0 0 0,-1-1 0 0 0,1 1 0 0 0,0-1 1 0 0,-1 0-1 0 0,1 0 0 0 0,4-1 0 0 0,9-2-20 0 0,-1-1-1 0 0,0 0 0 0 0,0-1 0 0 0,16-8 1 0 0,1-3-21 0 0,-24 11-89 0 0,0 1 0 0 0,0 0 0 0 0,0 0 0 0 0,1 0 0 0 0,-1 1 0 0 0,1 1 0 0 0,19-3 0 0 0,-29 5-25 0 0,1 0 0 0 0,0 0 0 0 0,-1-1 0 0 0,1 1 0 0 0,-1 0 0 0 0,1 0 1 0 0,0 0-1 0 0,-1 1 0 0 0,1-1 0 0 0,0 0 0 0 0,-1 0 0 0 0,1 0 0 0 0,0 0 0 0 0,-1 1 0 0 0,1-1 0 0 0,-1 0 0 0 0,1 0 0 0 0,-1 1 0 0 0,1-1 0 0 0,-1 1 0 0 0,1-1 1 0 0,-1 0-1 0 0,1 1 0 0 0,-1-1 0 0 0,1 1 0 0 0,-1-1 0 0 0,1 1 0 0 0,-1-1 0 0 0,0 1 0 0 0,1 0 0 0 0,-1 1-150 0 0,0-1 0 0 0,0 0 0 0 0,0 0 0 0 0,0 1 0 0 0,-1-1 0 0 0,1 0 0 0 0,0 0 0 0 0,-1 1 0 0 0,1-1 0 0 0,0 0 0 0 0,-1 0 0 0 0,0 0 0 0 0,1 0 0 0 0,-2 2 0 0 0,-2 2-938 0 0,0 1 0 0 0,0-1 0 0 0,-1 0 0 0 0,-8 8 0 0 0,-61 40-2836 0 0,58-42 2552 0 0</inkml:trace>
  <inkml:trace contextRef="#ctx0" brushRef="#br0" timeOffset="1">17 450 4401 0 0,'-17'22'7498'0'0,"22"-18"-3849"0"0,12-7-2577 0 0,5-4-609 0 0,159-40 1436 0 0,-158 42-1999 0 0,0 2-1 0 0,0 1 1 0 0,0 1-1 0 0,1 0 1 0 0,-1 2-1 0 0,23 4 1 0 0,-44-5-52 0 0,-1 0 1 0 0,1 0 0 0 0,-1 0-1 0 0,1 1 1 0 0,-1-1 0 0 0,0 1-1 0 0,1-1 1 0 0,-1 1 0 0 0,0-1 0 0 0,1 1-1 0 0,-1 0 1 0 0,0 0 0 0 0,2 1-1 0 0,-3-2-51 0 0,0 1-1 0 0,1-1 0 0 0,-1 0 1 0 0,0 1-1 0 0,0-1 0 0 0,0 1 1 0 0,0-1-1 0 0,0 0 0 0 0,0 1 1 0 0,1-1-1 0 0,-1 1 0 0 0,0-1 1 0 0,0 0-1 0 0,0 1 0 0 0,0-1 1 0 0,0 1-1 0 0,-1-1 0 0 0,1 0 1 0 0,0 1-1 0 0,0-1 0 0 0,0 0 1 0 0,0 1-1 0 0,0-1 0 0 0,0 1 1 0 0,-1-1-1 0 0,1 0 0 0 0,0 1 1 0 0,0-1-1 0 0,-1 0 0 0 0,1 1 1 0 0,-18 13-6685 0 0,4-7 6251 0 0,-1-1-1165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3.53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 32 5329 0 0,'-13'9'8039'0'0,"36"-15"-4842"0"0,-5 1-3086 0 0,27-7 475 0 0,-33 8-532 0 0,0 1 1 0 0,0 0-1 0 0,1 0 0 0 0,-1 1 1 0 0,0 1-1 0 0,1 0 1 0 0,-1 0-1 0 0,26 4 1 0 0,-38-3-51 0 0,1 0 0 0 0,0 0 1 0 0,0 0-1 0 0,-1 0 0 0 0,1 0 0 0 0,0 1 1 0 0,0-1-1 0 0,-1 0 0 0 0,1 1 1 0 0,0-1-1 0 0,0 0 0 0 0,-1 1 0 0 0,1-1 1 0 0,-1 1-1 0 0,1-1 0 0 0,0 1 1 0 0,-1-1-1 0 0,1 1 0 0 0,-1 0 0 0 0,1-1 1 0 0,-1 1-1 0 0,0 0 0 0 0,1-1 1 0 0,-1 1-1 0 0,0 0 0 0 0,1-1 0 0 0,-1 1 1 0 0,0 0-1 0 0,0 0 0 0 0,1-1 1 0 0,-1 2-1 0 0,0 0 8 0 0,-1 1 1 0 0,1-1 0 0 0,-1 0-1 0 0,1 0 1 0 0,-1 1-1 0 0,0-1 1 0 0,0 0 0 0 0,0 0-1 0 0,0 0 1 0 0,0 0-1 0 0,-2 2 1 0 0,-5 7 63 0 0,-1 0 1 0 0,-17 17-1 0 0,23-26-64 0 0,-25 26 85 0 0,16-19 44 0 0,1 2-1 0 0,0-1 1 0 0,1 1-1 0 0,0 1 0 0 0,1 0 1 0 0,0 0-1 0 0,-9 18 1 0 0,17-29-117 0 0,1 1 0 0 0,-1-1 0 0 0,1 1 0 0 0,-1-1 0 0 0,1 1 0 0 0,0-1 0 0 0,0 1 1 0 0,-1 0-1 0 0,1-1 0 0 0,0 1 0 0 0,0-1 0 0 0,1 1 0 0 0,-1-1 0 0 0,0 1 1 0 0,0-1-1 0 0,1 1 0 0 0,-1-1 0 0 0,1 1 0 0 0,-1-1 0 0 0,1 1 0 0 0,0-1 1 0 0,1 2-1 0 0,0-1 12 0 0,0 1 0 0 0,0-1 0 0 0,0 0 0 0 0,0-1 0 0 0,1 1 0 0 0,-1 0 0 0 0,1-1 0 0 0,-1 1 0 0 0,1-1 0 0 0,-1 0 0 0 0,5 2 0 0 0,2 0 10 0 0,0-1 0 0 0,1 0 0 0 0,0 0 0 0 0,0-1 0 0 0,-1 0 0 0 0,14-1 0 0 0,-1-1-408 0 0,1 0 1 0 0,-1-2-1 0 0,43-12 1 0 0,-58 13-402 0 0,0-1 0 0 0,1 0 1 0 0,-2 0-1 0 0,1-1 0 0 0,0 0 1 0 0,10-8-1 0 0,-14 9-47 0 0,1 0-1 0 0,-1 0 1 0 0,0 0 0 0 0,-1 0-1 0 0,1-1 1 0 0,-1 1 0 0 0,1-1 0 0 0,-1 0-1 0 0,0 0 1 0 0,0 0 0 0 0,-1 0-1 0 0,1 0 1 0 0,0-4 0 0 0,-1-5-1296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9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8786 0 0,'0'0'12'0'0,"-1"0"0"0"0,1 0 0 0 0,0 0 1 0 0,0 0-1 0 0,-1-1 0 0 0,1 1 0 0 0,0 0 0 0 0,0 0 1 0 0,-1 0-1 0 0,1 0 0 0 0,0 0 0 0 0,-1 0 0 0 0,1 0 0 0 0,0 0 1 0 0,0 0-1 0 0,-1 0 0 0 0,1 0 0 0 0,0 0 0 0 0,-1 0 1 0 0,1 0-1 0 0,0 1 0 0 0,0-1 0 0 0,-1 0 0 0 0,1 0 1 0 0,0 0-1 0 0,0 0 0 0 0,-1 0 0 0 0,1 0 0 0 0,0 1 0 0 0,0-1 1 0 0,0 0-1 0 0,-1 0 0 0 0,1 0 0 0 0,0 1 0 0 0,0-1 1 0 0,0 0-1 0 0,0 0 0 0 0,-1 1 0 0 0,1-1 0 0 0,0 0 0 0 0,0 0 1 0 0,0 1-1 0 0,-3 19 282 0 0,7 19 169 0 0,95 744 3082 0 0,-98-748-3326 0 0,-2-26-104 0 0,1-1 0 0 0,0 1 0 0 0,1 0 1 0 0,0 0-1 0 0,0-1 0 0 0,1 1 0 0 0,0-1 1 0 0,0 1-1 0 0,7 13 0 0 0,0-62 503 0 0,-3-15-682 0 0,12-91-16 0 0,-15 131 56 0 0,1 0 0 0 0,1 0-1 0 0,0 0 1 0 0,0 0 0 0 0,2 1 0 0 0,0 0-1 0 0,9-14 1 0 0,-15 25 19 0 0,1 1 0 0 0,-1-1-1 0 0,1 1 1 0 0,0 0 0 0 0,0 0-1 0 0,0 0 1 0 0,0 0 0 0 0,1 0-1 0 0,-1 0 1 0 0,0 0 0 0 0,1 1 0 0 0,-1-1-1 0 0,1 1 1 0 0,0 0 0 0 0,-1 0-1 0 0,1 0 1 0 0,0 0 0 0 0,5-1-1 0 0,-6 2 3 0 0,1 1 0 0 0,-1-1-1 0 0,1 0 1 0 0,-1 1-1 0 0,1 0 1 0 0,-1-1 0 0 0,1 1-1 0 0,-1 0 1 0 0,0 0-1 0 0,0 0 1 0 0,1 1-1 0 0,-1-1 1 0 0,0 1 0 0 0,0-1-1 0 0,0 1 1 0 0,0-1-1 0 0,0 1 1 0 0,-1 0-1 0 0,1 0 1 0 0,-1 0 0 0 0,3 4-1 0 0,10 17 8 0 0,-1 1-1 0 0,-2 0 1 0 0,0 1-1 0 0,-1 0 1 0 0,-2 1-1 0 0,10 52 1 0 0,-8-36-282 0 0,22 58 0 0 0,-12-66-2567 0 0,-19-32 2494 0 0,0-1 0 0 0,0 0-1 0 0,0 1 1 0 0,0-1 0 0 0,0 0 0 0 0,1 0 0 0 0,-1 0 0 0 0,1 0 0 0 0,-1 0-1 0 0,0 0 1 0 0,1 0 0 0 0,0 0 0 0 0,-1-1 0 0 0,1 1 0 0 0,-1-1 0 0 0,1 1-1 0 0,0-1 1 0 0,-1 1 0 0 0,1-1 0 0 0,2 0 0 0 0,3-3-2530 0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3.8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 4 6705 0 0,'0'0'231'0'0,"-1"0"0"0"0,0 0 0 0 0,1 1 0 0 0,-1-1 0 0 0,1 0-1 0 0,-1 0 1 0 0,0 0 0 0 0,1 0 0 0 0,-1 1 0 0 0,1-1-1 0 0,-1 0 1 0 0,1 1 0 0 0,-1-1 0 0 0,1 0 0 0 0,-1 1 0 0 0,1-1-1 0 0,-1 0 1 0 0,1 1 0 0 0,0-1 0 0 0,-1 1 0 0 0,1-1 0 0 0,0 1-1 0 0,-1-1 1 0 0,1 1 0 0 0,0-1 0 0 0,-1 2 0 0 0,-2 21 2455 0 0,8 23-824 0 0,-5-43-1543 0 0,6 23 282 0 0,0 0 1 0 0,2-1-1 0 0,1 0 0 0 0,22 44 0 0 0,-27-57-613 0 0,-3-10-29 0 0,-1-1-1 0 0,0 1 0 0 0,1-1 0 0 0,0 1 0 0 0,-1-1 0 0 0,1 1 0 0 0,0-1 0 0 0,0 1 0 0 0,-1-1 0 0 0,1 0 0 0 0,0 1 0 0 0,1-1 0 0 0,-1 0 0 0 0,0 0 0 0 0,1 2 0 0 0,-7-37-7609 0 0,-10-52 8 0 0,4 0 8889 0 0,7 69 621 0 0,0-12 3880 0 0,4 29-5626 0 0,0-1 0 0 0,0 0-1 0 0,0 0 1 0 0,0 1 0 0 0,1-1 0 0 0,-1 0 0 0 0,0 1 0 0 0,0-1-1 0 0,1 0 1 0 0,-1 1 0 0 0,0-1 0 0 0,1 0 0 0 0,-1 1 0 0 0,1-1-1 0 0,-1 1 1 0 0,1-1 0 0 0,-1 1 0 0 0,1-1 0 0 0,-1 1-1 0 0,1-1 1 0 0,-1 1 0 0 0,1-1 0 0 0,0 1 0 0 0,-1 0 0 0 0,1-1-1 0 0,-1 1 1 0 0,1 0 0 0 0,0-1 0 0 0,0 1 0 0 0,-1 0-1 0 0,1 0 1 0 0,1 0 0 0 0,141-24 582 0 0,-142 24-702 0 0,0 0 0 0 0,1-1 0 0 0,-1 1 0 0 0,0 1 0 0 0,0-1 0 0 0,1 0 0 0 0,-1 0 0 0 0,0 0 0 0 0,0 0 0 0 0,1 1 0 0 0,-1-1 0 0 0,0 1 0 0 0,0-1 0 0 0,0 1 0 0 0,0-1 0 0 0,0 1 0 0 0,0 0 0 0 0,0 0 0 0 0,0-1 0 0 0,0 1 0 0 0,0 0 0 0 0,0 0 0 0 0,0 0 0 0 0,0 0 0 0 0,0 0 0 0 0,-1 0 0 0 0,1 0 0 0 0,-1 0 0 0 0,1 0 0 0 0,-1 0 0 0 0,1 1 0 0 0,-1-1 0 0 0,1 0 0 0 0,-1 0 0 0 0,0 0 0 0 0,0 1 0 0 0,1 1 0 0 0,0 7 115 0 0,-1 0 0 0 0,0 0 0 0 0,-2 20 1 0 0,1-9 225 0 0,1 4-52 0 0,-1-2 168 0 0,2 1 0 0 0,0-1 0 0 0,9 46 0 0 0,-10-69-451 0 0,0 1 0 0 0,0-1 1 0 0,0 0-1 0 0,0 0 0 0 0,0 1 0 0 0,0-1 0 0 0,0 0 0 0 0,0 1 0 0 0,0-1 0 0 0,-1 0 0 0 0,1 0 0 0 0,0 1 1 0 0,0-1-1 0 0,0 0 0 0 0,0 0 0 0 0,-1 0 0 0 0,1 1 0 0 0,0-1 0 0 0,0 0 0 0 0,0 0 0 0 0,-1 0 0 0 0,1 1 1 0 0,0-1-1 0 0,0 0 0 0 0,-1 0 0 0 0,1 0 0 0 0,0 0 0 0 0,0 0 0 0 0,-1 0 0 0 0,1 0 0 0 0,0 0 0 0 0,0 0 1 0 0,-1 1-1 0 0,1-1 0 0 0,0 0 0 0 0,0 0 0 0 0,-1 0 0 0 0,1 0 0 0 0,0-1 0 0 0,-1 1 0 0 0,1 0 0 0 0,0 0 1 0 0,0 0-1 0 0,-1 0 0 0 0,1 0 0 0 0,0 0 0 0 0,0 0 0 0 0,-1 0 0 0 0,1-1 0 0 0,-23-4 78 0 0,11 2-53 0 0,-60 0 124 0 0,46 3-285 0 0,-44-5 1 0 0,70 5 76 0 0,0 0 0 0 0,-1 0 0 0 0,1 0 0 0 0,0 0 0 0 0,-1 0 0 0 0,1 0 1 0 0,0 0-1 0 0,-1 0 0 0 0,1 0 0 0 0,0 0 0 0 0,-1 0 0 0 0,1-1 0 0 0,0 1 0 0 0,-1 0 0 0 0,1 0 0 0 0,0 0 0 0 0,0 0 0 0 0,-1-1 0 0 0,1 1 0 0 0,0 0 1 0 0,0 0-1 0 0,-1 0 0 0 0,1-1 0 0 0,0 1 0 0 0,0 0 0 0 0,0-1 0 0 0,-1 1 0 0 0,1 0 0 0 0,0 0 0 0 0,0-1 0 0 0,0 1 0 0 0,0 0 0 0 0,0-1 1 0 0,0 1-1 0 0,0 0 0 0 0,-1-1 0 0 0,1 0 0 0 0,9-11-3911 0 0,18-10-3755 0 0,-27 22 7634 0 0,28-20-4418 0 0,-15 8 2204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4.23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1 9186 0 0,'-1'3'4440'0'0,"7"6"-2787"0"0,8 4-156 0 0,7 1 123 0 0,-1 2 0 0 0,24 23 0 0 0,-40-36-1544 0 0,0 1 1 0 0,0 0 0 0 0,0 1-1 0 0,-1-1 1 0 0,0 0 0 0 0,0 1-1 0 0,0 0 1 0 0,0 0 0 0 0,-1 0-1 0 0,0 0 1 0 0,0 0 0 0 0,0 0-1 0 0,0 1 1 0 0,-1-1 0 0 0,0 0-1 0 0,0 1 1 0 0,0 7 0 0 0,-1-11-128 0 0,0 0 0 0 0,0 0 1 0 0,-1-1-1 0 0,1 1 1 0 0,0 0-1 0 0,-1 0 0 0 0,1-1 1 0 0,-1 1-1 0 0,1 0 0 0 0,-1-1 1 0 0,0 1-1 0 0,1 0 1 0 0,-1-1-1 0 0,0 1 0 0 0,0-1 1 0 0,0 0-1 0 0,-1 1 1 0 0,1-1-1 0 0,0 0 0 0 0,0 1 1 0 0,-1-1-1 0 0,1 0 1 0 0,-1 0-1 0 0,1 0 0 0 0,-1 0 1 0 0,1 0-1 0 0,-1-1 0 0 0,0 1 1 0 0,1 0-1 0 0,-1-1 1 0 0,0 1-1 0 0,1-1 0 0 0,-1 0 1 0 0,0 1-1 0 0,0-1 1 0 0,0 0-1 0 0,1 0 0 0 0,-4-1 1 0 0,0 1-838 0 0,1-1 1 0 0,0 0 0 0 0,-1 0 0 0 0,1 0-1 0 0,0-1 1 0 0,-6-2 0 0 0,-20-16-9599 0 0,18 9 6949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6.79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306 148 5673 0 0,'-1'0'228'0'0,"-9"0"2586"0"0,11-5-731 0 0,5-11-1393 0 0,-4 10-467 0 0,-1 0 1 0 0,0 0-1 0 0,0 0 1 0 0,0 0-1 0 0,-1 0 0 0 0,0-1 1 0 0,0 1-1 0 0,-1 0 1 0 0,1 0-1 0 0,-4-10 1 0 0,3 13-149 0 0,0 0 1 0 0,0 1 0 0 0,-1-1-1 0 0,1 1 1 0 0,-1-1 0 0 0,1 1-1 0 0,-1-1 1 0 0,0 1 0 0 0,0 0-1 0 0,0 0 1 0 0,0 0 0 0 0,0 0-1 0 0,0 1 1 0 0,-1-1 0 0 0,1 0-1 0 0,-1 1 1 0 0,1 0 0 0 0,-1-1-1 0 0,1 1 1 0 0,-1 0-1 0 0,0 1 1 0 0,0-1 0 0 0,1 0-1 0 0,-1 1 1 0 0,-3-1 0 0 0,-10-1 136 0 0,0 1 1 0 0,1 0 0 0 0,-1 1-1 0 0,0 1 1 0 0,-18 3-1 0 0,29-4-186 0 0,1 1 0 0 0,0 0-1 0 0,-1 0 1 0 0,1 0 0 0 0,0 0-1 0 0,0 1 1 0 0,-1 0 0 0 0,1-1-1 0 0,1 2 1 0 0,-1-1 0 0 0,0 0-1 0 0,0 1 1 0 0,1 0 0 0 0,-1 0-1 0 0,1 0 1 0 0,0 0 0 0 0,0 0-1 0 0,0 1 1 0 0,1-1-1 0 0,-1 1 1 0 0,1 0 0 0 0,-4 7-1 0 0,5-8-21 0 0,1 0-1 0 0,-1 0 0 0 0,1 0 0 0 0,0 1 1 0 0,0-1-1 0 0,0 0 0 0 0,0 0 0 0 0,0 0 1 0 0,1 0-1 0 0,0 0 0 0 0,-1 0 0 0 0,1 0 1 0 0,0 0-1 0 0,1 0 0 0 0,-1 0 0 0 0,0 0 1 0 0,1 0-1 0 0,0-1 0 0 0,-1 1 0 0 0,1-1 0 0 0,0 1 1 0 0,0-1-1 0 0,1 0 0 0 0,-1 0 0 0 0,0 0 1 0 0,5 3-1 0 0,7 6 10 0 0,1-1 1 0 0,0 0-1 0 0,23 10 1 0 0,-23-13 1 0 0,45 21-17 0 0,-45-23 5 0 0,0 2 0 0 0,0 0 0 0 0,0 1 0 0 0,-1 0 0 0 0,0 1-1 0 0,20 17 1 0 0,-32-24 7 0 0,-1-1 0 0 0,1 1 0 0 0,-1-1 0 0 0,0 1 0 0 0,1 0-1 0 0,-1 0 1 0 0,0-1 0 0 0,0 1 0 0 0,0 0 0 0 0,0 0 0 0 0,-1 0 0 0 0,1 0 0 0 0,0 0-1 0 0,-1 0 1 0 0,0 1 0 0 0,1-1 0 0 0,-1 0 0 0 0,0 0 0 0 0,0 0 0 0 0,0 0 0 0 0,-1 3-1 0 0,0-2 11 0 0,0 1-1 0 0,0 0 1 0 0,0-1-1 0 0,-1 1 0 0 0,0-1 1 0 0,0 0-1 0 0,0 0 1 0 0,0 1-1 0 0,0-1 0 0 0,0 0 1 0 0,-4 2-1 0 0,-2 4 32 0 0,-1-2 1 0 0,-1 1-1 0 0,1-1 1 0 0,-1-1-1 0 0,0 0 0 0 0,-19 9 1 0 0,8-7 10 0 0,1-1 0 0 0,-1-1 0 0 0,-31 4 0 0 0,41-8-37 0 0,0-1-1 0 0,0 0 0 0 0,1-1 0 0 0,-1 0 1 0 0,0-1-1 0 0,0 0 0 0 0,0 0 0 0 0,-18-6 0 0 0,27 6-34 0 0,0 0 0 0 0,1 1 0 0 0,-1-1 0 0 0,0 0-1 0 0,1 0 1 0 0,-1 0 0 0 0,0 0 0 0 0,1 0 0 0 0,-1 0-1 0 0,1 0 1 0 0,0-1 0 0 0,-1 1 0 0 0,1 0 0 0 0,0-1-1 0 0,0 1 1 0 0,0-1 0 0 0,0 0 0 0 0,0 1 0 0 0,0-1-1 0 0,0 0 1 0 0,0 1 0 0 0,1-1 0 0 0,-1 0 0 0 0,1 0-1 0 0,0 0 1 0 0,-1 0 0 0 0,1 0 0 0 0,0 1 0 0 0,0-1-1 0 0,0 0 1 0 0,0 0 0 0 0,0 0 0 0 0,1 0 0 0 0,-1 0-1 0 0,0 0 1 0 0,1 1 0 0 0,0-1 0 0 0,-1 0 0 0 0,1 0-1 0 0,0 1 1 0 0,1-4 0 0 0,3-4-353 0 0,0 0 0 0 0,1 0-1 0 0,0 1 1 0 0,0 0 0 0 0,0 0-1 0 0,11-10 1 0 0,111-86-12193 0 0,-105 87 9910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7.24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 50 8274 0 0,'-1'0'89'0'0,"1"-1"1"0"0,0 1 0 0 0,-1 0 0 0 0,1-1-1 0 0,0 1 1 0 0,-1 0 0 0 0,1 0 0 0 0,-1 0-1 0 0,1-1 1 0 0,0 1 0 0 0,-1 0-1 0 0,1 0 1 0 0,-1 0 0 0 0,1 0 0 0 0,0 0-1 0 0,-1 0 1 0 0,1 0 0 0 0,-1 0 0 0 0,1 0-1 0 0,-1 0 1 0 0,1 0 0 0 0,-1 0-1 0 0,1 0 1 0 0,0 0 0 0 0,-1 0 0 0 0,1 0-1 0 0,-1 1 1 0 0,1-1 0 0 0,0 0-1 0 0,-1 0 1 0 0,1 0 0 0 0,-1 1 0 0 0,1 0-44 0 0,0-1 0 0 0,0 1 1 0 0,0-1-1 0 0,0 1 0 0 0,1 0 0 0 0,-1-1 1 0 0,0 1-1 0 0,0-1 0 0 0,1 1 1 0 0,-1-1-1 0 0,0 1 0 0 0,0-1 0 0 0,1 1 1 0 0,-1-1-1 0 0,1 1 0 0 0,-1-1 1 0 0,0 1-1 0 0,1-1 0 0 0,-1 0 1 0 0,1 1-1 0 0,-1-1 0 0 0,1 0 0 0 0,-1 1 1 0 0,2-1-1 0 0,9 8 385 0 0,0 1 1 0 0,-1 0-1 0 0,0 0 1 0 0,0 1-1 0 0,-1 1 0 0 0,0-1 1 0 0,-1 2-1 0 0,-1-1 1 0 0,1 1-1 0 0,7 18 0 0 0,2 11 551 0 0,23 82 0 0 0,-15-42-159 0 0,-25-80-807 0 0,0 0 0 0 0,0 1 1 0 0,1-1-1 0 0,-1 0 0 0 0,1 1 0 0 0,-1-1 0 0 0,1 0 0 0 0,-1 0 0 0 0,1 0 0 0 0,0 1 1 0 0,-1-1-1 0 0,1 0 0 0 0,0 0 0 0 0,0 0 0 0 0,0 0 0 0 0,0 0 0 0 0,0 0 0 0 0,0-1 0 0 0,0 1 1 0 0,2 1-1 0 0,-2-2-4 0 0,0 0 0 0 0,0 0 0 0 0,0-1 0 0 0,0 1 1 0 0,-1 0-1 0 0,1-1 0 0 0,0 1 0 0 0,0 0 0 0 0,-1-1 0 0 0,1 1 1 0 0,0-1-1 0 0,0 1 0 0 0,-1-1 0 0 0,1 0 0 0 0,-1 1 0 0 0,1-1 1 0 0,-1 1-1 0 0,1-1 0 0 0,-1 0 0 0 0,1 0 0 0 0,-1 1 0 0 0,1-1 1 0 0,-1-1-1 0 0,5-8 10 0 0,0-1 0 0 0,-1 1 0 0 0,4-18 0 0 0,25-129-774 0 0,-3 11-363 0 0,-30 143 1094 0 0,1-1 0 0 0,0 1 0 0 0,0-1-1 0 0,0 1 1 0 0,1-1 0 0 0,-1 1 0 0 0,4-5 0 0 0,-5 8 20 0 0,0 0 0 0 0,0 0 0 0 0,0 0 0 0 0,1 0 0 0 0,-1 0 0 0 0,0 0 1 0 0,0 0-1 0 0,0 0 0 0 0,0 0 0 0 0,0 0 0 0 0,0 0 0 0 0,1 0 0 0 0,-1 0 0 0 0,0 0 0 0 0,0 0 1 0 0,0 0-1 0 0,0 0 0 0 0,0 0 0 0 0,0 0 0 0 0,1 0 0 0 0,-1 0 0 0 0,0 0 0 0 0,0 0 0 0 0,0 0 1 0 0,0 0-1 0 0,0 0 0 0 0,0 0 0 0 0,0 0 0 0 0,1 0 0 0 0,-1 0 0 0 0,0 0 0 0 0,0 1 0 0 0,0-1 0 0 0,0 0 1 0 0,0 0-1 0 0,0 0 0 0 0,0 0 0 0 0,0 0 0 0 0,0 0 0 0 0,0 0 0 0 0,0 0 0 0 0,1 1 0 0 0,-1-1 1 0 0,0 0-1 0 0,0 0 0 0 0,0 0 0 0 0,0 0 0 0 0,0 0 0 0 0,0 0 0 0 0,0 1 0 0 0,0-1 0 0 0,0 0 0 0 0,0 0 1 0 0,0 0-1 0 0,0 0 0 0 0,1 22 51 0 0,0 0 60 0 0,0 1 0 0 0,2-1 0 0 0,0 0 0 0 0,1 0 0 0 0,2 0 0 0 0,0 0 0 0 0,1-1 0 0 0,1 0 0 0 0,1-1 0 0 0,1 0 0 0 0,15 25 0 0 0,-23-43-95 0 0,-1 0 0 0 0,0 0 0 0 0,0 0 0 0 0,1 0-1 0 0,-1-1 1 0 0,1 1 0 0 0,0 0 0 0 0,0-1 0 0 0,-1 1 0 0 0,1-1 0 0 0,0 1 0 0 0,0-1 0 0 0,0 0-1 0 0,1 0 1 0 0,-1 0 0 0 0,0 0 0 0 0,0 0 0 0 0,0 0 0 0 0,1-1 0 0 0,-1 1 0 0 0,0-1 0 0 0,1 0 0 0 0,-1 1-1 0 0,1-1 1 0 0,-1 0 0 0 0,5-1 0 0 0,-4 0 3 0 0,0-1 0 0 0,0 1 0 0 0,0-1 0 0 0,0 0 0 0 0,0 0 0 0 0,0 0 0 0 0,-1 0 0 0 0,1 0 0 0 0,-1-1 0 0 0,1 1 0 0 0,-1-1 0 0 0,0 1 0 0 0,0-1 0 0 0,0 0 0 0 0,-1 0 0 0 0,1 0 0 0 0,0 0 0 0 0,0-4 0 0 0,5-6-3 0 0,-1-1 0 0 0,-1 0 0 0 0,0 0 1 0 0,-1 0-1 0 0,0-1 0 0 0,-1 1 0 0 0,-1-1 0 0 0,0 0 0 0 0,-1 0 0 0 0,-1 0 0 0 0,-3-29 0 0 0,-1 19-159 0 0,-14-48 0 0 0,0 32-3894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7.5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37 160 4241 0 0,'0'4'5299'0'0,"0"18"-2192"0"0,23 125 3872 0 0,-6-52-5476 0 0,-11-58-1178 0 0,-2-20-234 0 0,-1 1 0 0 0,0 24 0 0 0,-13-83-4481 0 0,2 13 681 0 0,6 17 2207 0 0,-12-56-5621 0 0,-1-1 4689 0 0,10 42 665 0 0</inkml:trace>
  <inkml:trace contextRef="#ctx0" brushRef="#br0" timeOffset="0.98">14 41 6217 0 0,'-8'-11'3424'0'0,"3"0"3545"0"0,24 4-4502 0 0,0 4-2553 0 0,48-5-1094 0 0,-45 8-3244 0 0,2 4-3943 0 0,-15-2 4643 0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7.96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39 1 12731 0 0,'-3'2'150'0'0,"0"0"0"0"0,0 0 1 0 0,1 0-1 0 0,-1 1 0 0 0,1-1 1 0 0,-1 1-1 0 0,1-1 0 0 0,0 1 1 0 0,0 0-1 0 0,0 0 0 0 0,0 0 1 0 0,0 1-1 0 0,1-1 0 0 0,0 0 1 0 0,-1 0-1 0 0,1 1 0 0 0,0-1 1 0 0,1 1-1 0 0,-1-1 0 0 0,1 1 0 0 0,-1-1 1 0 0,1 1-1 0 0,0 0 0 0 0,0-1 1 0 0,1 1-1 0 0,0 4 0 0 0,2 10 288 0 0,2 0-1 0 0,0-1 1 0 0,0 1-1 0 0,10 16 1 0 0,-2 2 80 0 0,4 14-158 0 0,-3 1 0 0 0,-2 1 1 0 0,-2 0-1 0 0,-2 0 0 0 0,1 78 1 0 0,-9-127-352 0 0,0 2 1 0 0,1 0 0 0 0,-1-1-1 0 0,-1 1 1 0 0,1 0-1 0 0,-1 0 1 0 0,1 0 0 0 0,-1 0-1 0 0,-1-1 1 0 0,1 1-1 0 0,-1 0 1 0 0,1-1 0 0 0,-6 9-1 0 0,-6-53-4907 0 0,9 13-591 0 0,0-49 0 0 0,-1-2 1881 0 0,1 46 1869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8.32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50 37 7666 0 0,'-10'-19'9223'0'0,"11"18"-9118"0"0,0 1 0 0 0,0-1 0 0 0,-1 0-1 0 0,1 1 1 0 0,0-1 0 0 0,0 1 0 0 0,0-1 0 0 0,0 1 0 0 0,0-1 0 0 0,0 1 0 0 0,0-1 0 0 0,0 1 0 0 0,0 0 0 0 0,0 0-1 0 0,0-1 1 0 0,1 1 0 0 0,8-3-84 0 0,-5 2 10 0 0,1-1-1 0 0,0 1 1 0 0,-1 0-1 0 0,1 0 1 0 0,0 1-1 0 0,0 0 1 0 0,0 0-1 0 0,0 0 1 0 0,-1 0-1 0 0,1 1 1 0 0,0 0-1 0 0,0 0 1 0 0,-1 1-1 0 0,1 0 1 0 0,7 3-1 0 0,-9-3-27 0 0,0 1 0 0 0,0-1 0 0 0,-1 1 0 0 0,0 0 0 0 0,1-1 0 0 0,-1 2 0 0 0,0-1 0 0 0,0 0 0 0 0,-1 0 0 0 0,1 1 0 0 0,-1 0 0 0 0,1-1 0 0 0,-1 1 0 0 0,-1 0 0 0 0,1 0 0 0 0,0 0 0 0 0,-1 1 0 0 0,0-1 0 0 0,0 0 0 0 0,0 0 0 0 0,0 7 0 0 0,-1-8 7 0 0,0 1 0 0 0,0-1 1 0 0,-1 0-1 0 0,0 1 0 0 0,1-1 1 0 0,-1 1-1 0 0,-1-1 0 0 0,1 0 1 0 0,0 0-1 0 0,-1 1 0 0 0,1-1 1 0 0,-1 0-1 0 0,0 0 0 0 0,-5 4 1 0 0,3-1 7 0 0,-1-1 0 0 0,1 0 0 0 0,-2 0 0 0 0,1 0 0 0 0,0-1 0 0 0,-9 5 0 0 0,-1 0 19 0 0,-1-1 1 0 0,-25 8-1 0 0,33-13-31 0 0,1-1 0 0 0,-1 0 0 0 0,1-1 0 0 0,-1 0 0 0 0,0 0 0 0 0,1 0 0 0 0,-1-1 0 0 0,-9-1 0 0 0,17 1-58 0 0,0 0 1 0 0,0 0-1 0 0,0 0 1 0 0,-1 0-1 0 0,1 0 1 0 0,0 0 0 0 0,0 0-1 0 0,-1 0 1 0 0,1 0-1 0 0,0 0 1 0 0,0-1 0 0 0,0 1-1 0 0,-1 0 1 0 0,1 0-1 0 0,0 0 1 0 0,0 0 0 0 0,0-1-1 0 0,0 1 1 0 0,-1 0-1 0 0,1 0 1 0 0,0 0-1 0 0,0-1 1 0 0,0 1 0 0 0,0 0-1 0 0,0 0 1 0 0,0 0-1 0 0,0-1 1 0 0,0 1 0 0 0,0 0-1 0 0,0 0 1 0 0,-1-1-1 0 0,1 1 1 0 0,0 0 0 0 0,0 0-1 0 0,0-1 1 0 0,1 1-1 0 0,-1 0 1 0 0,0 0-1 0 0,0 0 1 0 0,0-1 0 0 0,0 1-1 0 0,0 0 1 0 0,0 0-1 0 0,0-1 1 0 0,0 1 0 0 0,0 0-1 0 0,0 0 1 0 0,1 0-1 0 0,-1-1 1 0 0,0 1 0 0 0,0 0-1 0 0,0 0 1 0 0,0 0-1 0 0,1-1 1 0 0,16-18-3421 0 0,26-15-3415 0 0,-5 14 3573 0 0,-18 9 985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8.74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58 256 7546 0 0,'-16'8'5721'0'0,"-13"14"-2010"0"0,28-20-3613 0 0,-1-1 1 0 0,1 0-1 0 0,0 0 0 0 0,0 0 1 0 0,0 0-1 0 0,1 1 0 0 0,-1-1 0 0 0,0 1 1 0 0,0-1-1 0 0,1 0 0 0 0,-1 1 1 0 0,1-1-1 0 0,-1 4 0 0 0,1-4-12 0 0,0 0 0 0 0,0-1-1 0 0,0 1 1 0 0,0 0 0 0 0,1 0-1 0 0,-1 0 1 0 0,0-1-1 0 0,1 1 1 0 0,-1 0 0 0 0,0-1-1 0 0,1 1 1 0 0,-1 0 0 0 0,1-1-1 0 0,-1 1 1 0 0,1 0 0 0 0,0-1-1 0 0,-1 1 1 0 0,1-1-1 0 0,-1 1 1 0 0,1-1 0 0 0,0 1-1 0 0,0-1 1 0 0,-1 1 0 0 0,1-1-1 0 0,0 0 1 0 0,0 0 0 0 0,-1 1-1 0 0,3-1 1 0 0,4 2 23 0 0,0 0 0 0 0,0-1 0 0 0,1 0 0 0 0,-1-1 0 0 0,1 1 0 0 0,-1-1 0 0 0,0-1 0 0 0,1 1 0 0 0,-1-1 0 0 0,0-1 0 0 0,1 1 0 0 0,-1-1 0 0 0,11-5 0 0 0,2-1-93 0 0,-1 0 0 0 0,0-2-1 0 0,26-17 1 0 0,-38 23-53 0 0,-1-1 0 0 0,1 0-1 0 0,-1 0 1 0 0,0 0-1 0 0,-1-1 1 0 0,1 0 0 0 0,-1 0-1 0 0,7-10 1 0 0,-11 14 12 0 0,0 0 0 0 0,0 0 0 0 0,-1 0 0 0 0,1 0 0 0 0,0 0 0 0 0,-1 0 0 0 0,1-1 0 0 0,-1 1 0 0 0,0 0 0 0 0,0 0 0 0 0,0 0 0 0 0,0 0 0 0 0,0-1 0 0 0,0 1-1 0 0,0 0 1 0 0,-1 0 0 0 0,1 0 0 0 0,-1 0 0 0 0,1 0 0 0 0,-1 0 0 0 0,0 0 0 0 0,0 0 0 0 0,0 0 0 0 0,0 0 0 0 0,0 0 0 0 0,-1 0 0 0 0,1 1 0 0 0,0-1 0 0 0,-1 0 0 0 0,1 1 0 0 0,-1-1 0 0 0,0 1 0 0 0,0 0 0 0 0,1 0 0 0 0,-5-2 0 0 0,-6-7-69 0 0,0 2 1 0 0,-1 0 0 0 0,-1 0-1 0 0,1 1 1 0 0,-24-8 0 0 0,33 14 91 0 0,0 0 0 0 0,0 0 0 0 0,-1 1 0 0 0,1-1 0 0 0,0 1 0 0 0,-1 0 1 0 0,1 0-1 0 0,-1 0 0 0 0,1 1 0 0 0,0 0 0 0 0,-1 0 0 0 0,1 0 0 0 0,0 0 1 0 0,0 0-1 0 0,0 1 0 0 0,0 0 0 0 0,0 0 0 0 0,0 0 0 0 0,0 0 0 0 0,1 1 0 0 0,-1 0 1 0 0,1-1-1 0 0,0 1 0 0 0,-4 4 0 0 0,1 0 79 0 0,1 0-1 0 0,-1 1 1 0 0,1-1-1 0 0,0 1 1 0 0,1 1-1 0 0,0-1 1 0 0,0 0-1 0 0,1 1 1 0 0,0 0-1 0 0,1 0 1 0 0,0-1 0 0 0,0 2-1 0 0,1-1 1 0 0,0 0-1 0 0,0 0 1 0 0,1 0-1 0 0,1 0 1 0 0,1 13-1 0 0,-1-12 67 0 0,0 0 1 0 0,1 0-1 0 0,1 0 0 0 0,0 0 0 0 0,0-1 1 0 0,0 1-1 0 0,2-1 0 0 0,-1 0 0 0 0,1 0 0 0 0,0 0 1 0 0,1-1-1 0 0,0 1 0 0 0,0-1 0 0 0,1-1 0 0 0,0 1 1 0 0,11 8-1 0 0,-14-13-124 0 0,-1-1 0 0 0,1 0 0 0 0,0 1 1 0 0,0-1-1 0 0,0-1 0 0 0,1 1 0 0 0,-1-1 0 0 0,0 1 1 0 0,1-1-1 0 0,-1 0 0 0 0,1-1 0 0 0,-1 1 0 0 0,1-1 0 0 0,-1 0 1 0 0,5 0-1 0 0,-1-1 12 0 0,-1-1 0 0 0,0 1 0 0 0,0-1 1 0 0,0-1-1 0 0,0 1 0 0 0,-1-1 0 0 0,1 0 0 0 0,10-7 1 0 0,-3 0-168 0 0,1-1 1 0 0,-2-1-1 0 0,1 0 1 0 0,-2-1 0 0 0,1 0-1 0 0,17-26 1 0 0,12-12-4533 0 0,-28 35-334 0 0,-1 0-3528 0 0,-9 6 5316 0 0,-3 4 1196 0 0</inkml:trace>
  <inkml:trace contextRef="#ctx0" brushRef="#br0" timeOffset="1">503 3 9442 0 0,'-1'-1'189'0'0,"0"1"0"0"0,0 0 0 0 0,0-1 1 0 0,0 1-1 0 0,0 0 0 0 0,0 0 0 0 0,0 0 0 0 0,0 0 0 0 0,0 0 1 0 0,0 0-1 0 0,0 0 0 0 0,0 0 0 0 0,0 0 0 0 0,0 0 0 0 0,0 0 1 0 0,0 1-1 0 0,0-1 0 0 0,0 0 0 0 0,0 1 0 0 0,0-1 0 0 0,0 1 0 0 0,0-1 1 0 0,0 1-1 0 0,0-1 0 0 0,0 1 0 0 0,1 0 0 0 0,-1-1 0 0 0,0 1 1 0 0,0 0-1 0 0,1 0 0 0 0,-1 0 0 0 0,0-1 0 0 0,1 1 0 0 0,-1 0 1 0 0,1 0-1 0 0,-1 0 0 0 0,1 0 0 0 0,0 0 0 0 0,-1 0 0 0 0,1 0 0 0 0,0 0 1 0 0,0 0-1 0 0,0 0 0 0 0,-1 0 0 0 0,1 0 0 0 0,0 1 0 0 0,0-1 1 0 0,1 1-1 0 0,0 8 178 0 0,0 0 0 0 0,1-1 0 0 0,1 1 0 0 0,4 13 0 0 0,-2-7 269 0 0,39 193 1355 0 0,-41-187-2018 0 0,1 2-333 0 0,2 39 0 0 0,-6-89-321 0 0,-1-10 279 0 0,7-51 0 0 0,-5 77 519 0 0,1-1 0 0 0,0 1 0 0 0,1 0 0 0 0,0 0 0 0 0,1 0-1 0 0,0 0 1 0 0,0 0 0 0 0,1 1 0 0 0,10-14 0 0 0,-13 21-64 0 0,0 0 0 0 0,0 0 0 0 0,0 0 0 0 0,0 1 0 0 0,1-1 0 0 0,-1 0 0 0 0,1 1 0 0 0,-1 0 0 0 0,1 0 0 0 0,-1-1 0 0 0,1 1 0 0 0,0 1 0 0 0,0-1 0 0 0,0 0 0 0 0,-1 1 0 0 0,1-1 0 0 0,0 1 0 0 0,0 0 0 0 0,0 0 0 0 0,0 0 0 0 0,3 1 0 0 0,10 1 107 0 0,0 1 1 0 0,27 7-1 0 0,-12-2-71 0 0,-27-7-359 0 0,68 10 832 0 0,-34-12-3072 0 0,-5-8-6893 0 0,-25 0 1842 0 0,-9 3 3825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9.48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90 87 9538 0 0,'-6'0'620'0'0,"-1"0"-1"0"0,0 0 1 0 0,1 0-1 0 0,-1 1 1 0 0,1 0-1 0 0,-1 0 1 0 0,-10 4-1 0 0,-10 2 1939 0 0,82-33 1356 0 0,-1 0-3799 0 0,-32 17-88 0 0,-1 0 1 0 0,2 2 0 0 0,-1 0 0 0 0,1 2 0 0 0,0 0 0 0 0,0 2-1 0 0,31-1 1 0 0,-50 4-33 0 0,1 0 0 0 0,-1 1 0 0 0,0-1 0 0 0,1 1 0 0 0,-1 0 0 0 0,1 0 0 0 0,7 4 0 0 0,-12-5 3 0 0,1 1 1 0 0,0-1 0 0 0,-1 1-1 0 0,1-1 1 0 0,-1 1 0 0 0,1-1-1 0 0,-1 1 1 0 0,1-1 0 0 0,-1 1 0 0 0,1-1-1 0 0,-1 1 1 0 0,1 0 0 0 0,-1-1-1 0 0,0 1 1 0 0,0 0 0 0 0,1-1-1 0 0,-1 1 1 0 0,0 0 0 0 0,0-1 0 0 0,1 2-1 0 0,-2 0-1 0 0,1 0 0 0 0,0-1 0 0 0,0 1 0 0 0,-1 0 0 0 0,1-1 0 0 0,0 1 0 0 0,-1 0 0 0 0,0-1 0 0 0,1 1-1 0 0,-1-1 1 0 0,0 1 0 0 0,-1 1 0 0 0,-9 10 22 0 0,0 0 0 0 0,0-1 0 0 0,-1 0-1 0 0,0-1 1 0 0,-1-1 0 0 0,-27 18 0 0 0,19-14 41 0 0,1 1 0 0 0,-18 17 0 0 0,37-31-59 0 0,-65 71 5 0 0,60-65 8 0 0,0 1 1 0 0,0 0-1 0 0,1 0 1 0 0,0 1-1 0 0,1-1 1 0 0,0 1-1 0 0,-6 17 1 0 0,10-24-12 0 0,-1-1 0 0 0,1 1 0 0 0,0 0 0 0 0,-1-1 0 0 0,1 1 0 0 0,0 0-1 0 0,0-1 1 0 0,0 1 0 0 0,0 0 0 0 0,0-1 0 0 0,0 1 0 0 0,0-1 0 0 0,1 1 0 0 0,-1 0 0 0 0,1-1 0 0 0,-1 1 0 0 0,1-1 0 0 0,0 1 0 0 0,-1-1-1 0 0,1 1 1 0 0,0-1 0 0 0,0 0 0 0 0,0 1 0 0 0,2 1 0 0 0,-1-2 2 0 0,0 1 1 0 0,0-1-1 0 0,1 0 0 0 0,-1 0 1 0 0,1 0-1 0 0,-1 0 0 0 0,1-1 1 0 0,-1 1-1 0 0,1-1 1 0 0,-1 0-1 0 0,1 1 0 0 0,-1-1 1 0 0,1 0-1 0 0,2-1 0 0 0,10 0 2 0 0,-1-1 1 0 0,0-1-1 0 0,1-1 0 0 0,15-5 0 0 0,4-5 7 0 0,0-2-1 0 0,48-30 0 0 0,1 0-77 0 0,-83 46 64 0 0,1 0-1 0 0,-1 0 0 0 0,0 0 1 0 0,0 0-1 0 0,0 0 0 0 0,0-1 1 0 0,1 1-1 0 0,-1 0 0 0 0,0 0 1 0 0,0 0-1 0 0,0 0 0 0 0,0 0 1 0 0,1 0-1 0 0,-1 0 0 0 0,0 0 1 0 0,0 0-1 0 0,0 0 0 0 0,1 0 1 0 0,-1 0-1 0 0,0 0 0 0 0,0 0 1 0 0,0 0-1 0 0,1 0 0 0 0,-1 0 1 0 0,0 0-1 0 0,0 1 0 0 0,0-1 1 0 0,0 0-1 0 0,1 0 0 0 0,-1 0 0 0 0,0 0 1 0 0,0 0-1 0 0,0 0 0 0 0,0 0 1 0 0,1 1-1 0 0,-1-1 0 0 0,0 0 1 0 0,0 0-1 0 0,0 0 0 0 0,0 0 1 0 0,0 1-1 0 0,0-1 0 0 0,0 0 1 0 0,0 0-1 0 0,0 0 0 0 0,1 0 1 0 0,-1 1-1 0 0,0-1 0 0 0,0 0 1 0 0,-1 16 29 0 0,-8 15-13 0 0,-77 180 124 0 0,78-187-117 0 0,6-18-14 0 0,0 1 0 0 0,0 0 0 0 0,0-1 1 0 0,-1 1-1 0 0,0-1 0 0 0,0 0 0 0 0,0 0 1 0 0,-1 0-1 0 0,0 0 0 0 0,-5 5 0 0 0,9-11-4 0 0,0 0-1 0 0,0 1 0 0 0,0-1 0 0 0,0 0 0 0 0,0 0 1 0 0,0 0-1 0 0,0 0 0 0 0,-1 0 0 0 0,1 0 0 0 0,0 0 1 0 0,0 0-1 0 0,0 1 0 0 0,0-1 0 0 0,0 0 1 0 0,0 0-1 0 0,0 0 0 0 0,0 0 0 0 0,0 0 0 0 0,-1 0 1 0 0,1 0-1 0 0,0 0 0 0 0,0 0 0 0 0,0 0 0 0 0,0 0 1 0 0,0 0-1 0 0,0 0 0 0 0,0 0 0 0 0,-1 0 0 0 0,1 0 1 0 0,0 0-1 0 0,0 0 0 0 0,0 0 0 0 0,0 0 0 0 0,0 0 1 0 0,0 0-1 0 0,-1 0 0 0 0,1 0 0 0 0,0 0 1 0 0,0 0-1 0 0,0 0 0 0 0,0 0 0 0 0,0 0 0 0 0,0 0 1 0 0,0 0-1 0 0,-1 0 0 0 0,1 0 0 0 0,0 0 0 0 0,0-1 1 0 0,0 1-1 0 0,0 0 0 0 0,0 0 0 0 0,0 0 0 0 0,0 0 1 0 0,0 0-1 0 0,0 0 0 0 0,0 0 0 0 0,2-10 91 0 0,11-12-4 0 0,2 12-44 0 0,1 0-1 0 0,0 2 1 0 0,0 0 0 0 0,1 1-1 0 0,0 0 1 0 0,0 1 0 0 0,31-6 0 0 0,10-4-129 0 0,-49 13 378 0 0,53-17-556 0 0,-2-3-3517 0 0,-43 15 576 0 0,0 0 0 0 0,-1-1 0 0 0,0 0-1 0 0,28-24 1 0 0,-32 22 863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39.88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1 143 6041 0 0,'0'-4'707'0'0,"0"0"0"0"0,0 1 0 0 0,0-1 0 0 0,1 0 0 0 0,-1 1 0 0 0,1-1 0 0 0,0 1 0 0 0,0-1-1 0 0,0 1 1 0 0,0-1 0 0 0,1 1 0 0 0,0 0 0 0 0,2-4 0 0 0,-1 3-249 0 0,0 0-1 0 0,1 1 1 0 0,-1-1 0 0 0,1 1-1 0 0,0 0 1 0 0,4-3-1 0 0,8-4 72 0 0,1 0 0 0 0,0 1-1 0 0,1 1 1 0 0,19-6-1 0 0,-31 11-511 0 0,0 1-1 0 0,1 0 0 0 0,-1 1 0 0 0,1 0 0 0 0,-1 0 0 0 0,1 0 0 0 0,-1 1 0 0 0,1 0 0 0 0,0 0 0 0 0,-1 0 1 0 0,1 1-1 0 0,-1 0 0 0 0,1 0 0 0 0,-1 1 0 0 0,9 3 0 0 0,-13-4-11 0 0,0 0 1 0 0,0 0-1 0 0,0 1 0 0 0,0-1 1 0 0,0 1-1 0 0,0-1 0 0 0,-1 1 1 0 0,1 0-1 0 0,-1 0 0 0 0,1 0 1 0 0,-1-1-1 0 0,1 1 0 0 0,-1 1 1 0 0,0-1-1 0 0,0 0 0 0 0,0 0 1 0 0,1 5-1 0 0,-1-2 20 0 0,0 0 0 0 0,0 0 1 0 0,-1 1-1 0 0,0-1 0 0 0,0 0 0 0 0,0 1 0 0 0,-2 8 0 0 0,-2 5 48 0 0,-1-1 0 0 0,-1 1 0 0 0,-10 22 0 0 0,16-41-72 0 0,-17 36-128 0 0,10-22-49 0 0,0 0 0 0 0,-7 26 0 0 0,17-38-2063 0 0,6-7 171 0 0,10-10-1982 0 0,-18 14 3495 0 0,35-31-7081 0 0,12-23 4378 0 0,-33 35 1671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2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85 157 13227 0 0,'-3'3'79'0'0,"0"-1"0"0"0,0 1 0 0 0,0 0 0 0 0,0 0 0 0 0,0 0 0 0 0,1 0 0 0 0,-1 0 0 0 0,1 1 0 0 0,0-1 0 0 0,0 1 0 0 0,1 0 0 0 0,-1-1 0 0 0,1 1 0 0 0,-1 0 0 0 0,1 0 0 0 0,-1 6 0 0 0,2-8-43 0 0,0-1 1 0 0,0 1-1 0 0,-1 0 1 0 0,1 0-1 0 0,1 0 1 0 0,-1 0-1 0 0,0 0 1 0 0,0 0-1 0 0,1 0 1 0 0,-1-1-1 0 0,1 1 1 0 0,-1 0-1 0 0,1 0 0 0 0,0 0 1 0 0,0-1-1 0 0,0 1 1 0 0,0 0-1 0 0,0-1 1 0 0,0 1-1 0 0,0-1 1 0 0,0 1-1 0 0,1-1 1 0 0,-1 0-1 0 0,1 1 1 0 0,-1-1-1 0 0,1 0 1 0 0,-1 0-1 0 0,1 0 1 0 0,0 0-1 0 0,-1 0 1 0 0,1-1-1 0 0,0 1 1 0 0,0 0-1 0 0,0-1 0 0 0,-1 1 1 0 0,3-1-1 0 0,5 1-8 0 0,0 0 0 0 0,0 0-1 0 0,0-1 1 0 0,0-1 0 0 0,-1 0-1 0 0,1 0 1 0 0,0 0 0 0 0,-1-1-1 0 0,1-1 1 0 0,-1 1 0 0 0,13-6-1 0 0,9-6-139 0 0,47-30 1 0 0,-61 34 41 0 0,-7 4-45 0 0,1 0-1 0 0,-1-1 1 0 0,0 0 0 0 0,-1 0-1 0 0,0-1 1 0 0,0 0-1 0 0,7-10 1 0 0,-13 17 97 0 0,-1-1 1 0 0,0 0-1 0 0,1 0 1 0 0,-1 0-1 0 0,0 0 0 0 0,0-1 1 0 0,-1 1-1 0 0,1 0 1 0 0,0 0-1 0 0,-1 0 1 0 0,1-1-1 0 0,-1 1 0 0 0,0 0 1 0 0,1-1-1 0 0,-1 1 1 0 0,0 0-1 0 0,-1-1 0 0 0,1 1 1 0 0,0 0-1 0 0,-1 0 1 0 0,1-1-1 0 0,-1 1 0 0 0,0 0 1 0 0,1 0-1 0 0,-1 0 1 0 0,0 0-1 0 0,-1 0 0 0 0,1 0 1 0 0,0 0-1 0 0,0 0 1 0 0,-1 0-1 0 0,1 0 0 0 0,-1 1 1 0 0,0-1-1 0 0,0 0 1 0 0,1 1-1 0 0,-1 0 0 0 0,0-1 1 0 0,0 1-1 0 0,-4-2 1 0 0,-6-3 41 0 0,-1 0 1 0 0,0 1-1 0 0,0 0 0 0 0,-1 1 1 0 0,1 1-1 0 0,-1 0 1 0 0,0 0-1 0 0,0 2 0 0 0,0 0 1 0 0,0 0-1 0 0,0 1 1 0 0,0 1-1 0 0,1 0 0 0 0,-1 1 1 0 0,0 1-1 0 0,0 0 1 0 0,1 1-1 0 0,0 0 0 0 0,-26 12 1 0 0,33-12 23 0 0,0 1-1 0 0,0-1 1 0 0,0 1 0 0 0,0 0-1 0 0,1 1 1 0 0,0-1 0 0 0,0 1 0 0 0,0 0-1 0 0,1 0 1 0 0,0 1 0 0 0,0-1 0 0 0,0 1-1 0 0,1 0 1 0 0,0 0 0 0 0,0 0-1 0 0,1 0 1 0 0,0 1 0 0 0,0-1 0 0 0,1 0-1 0 0,0 1 1 0 0,0 0 0 0 0,1-1-1 0 0,0 1 1 0 0,0-1 0 0 0,1 1 0 0 0,0-1-1 0 0,0 1 1 0 0,3 8 0 0 0,-2-6 12 0 0,1 0 1 0 0,0-1-1 0 0,0 0 1 0 0,1 1-1 0 0,0-1 1 0 0,1 0-1 0 0,0-1 0 0 0,0 1 1 0 0,1-1-1 0 0,0 0 1 0 0,0-1-1 0 0,1 1 1 0 0,0-1-1 0 0,0 0 1 0 0,1-1-1 0 0,0 0 0 0 0,0 0 1 0 0,0-1-1 0 0,1 0 1 0 0,0 0-1 0 0,10 3 1 0 0,-5-4-648 0 0,0-1 0 0 0,0-1-1 0 0,0 0 1 0 0,1-1 0 0 0,-1 0 0 0 0,0-1 0 0 0,0-1 0 0 0,1 0 0 0 0,25-7 0 0 0,-22 4-307 0 0,-1-1 1 0 0,1-1-1 0 0,-1 0 0 0 0,0-2 1 0 0,0 0-1 0 0,-1-1 0 0 0,18-12 1 0 0,-15 6-2227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0.26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63 1 7610 0 0,'-3'0'328'0'0,"1"0"0"0"0,0 0 0 0 0,0 0 0 0 0,0 0 0 0 0,-1 1 0 0 0,1-1 0 0 0,0 1 0 0 0,0 0 0 0 0,0 0 0 0 0,0-1 0 0 0,0 1 0 0 0,0 0 0 0 0,0 1 0 0 0,0-1 0 0 0,0 0 0 0 0,1 1 0 0 0,-1-1 0 0 0,-3 4 0 0 0,3-2-66 0 0,0 1 1 0 0,0-1-1 0 0,0 1 1 0 0,0-1-1 0 0,0 1 0 0 0,1 0 1 0 0,0-1-1 0 0,0 1 1 0 0,-2 8-1 0 0,2-1-65 0 0,0 0-1 0 0,1 0 0 0 0,0 0 1 0 0,1 0-1 0 0,0 1 1 0 0,4 17-1 0 0,5 12-12 0 0,-5-16-353 0 0,1-1 0 0 0,1 1 0 0 0,1-1 0 0 0,16 33 0 0 0,-24-57 24 0 0,1 1 1 0 0,-1-1 0 0 0,0 1 0 0 0,0-1-1 0 0,0 1 1 0 0,1-1 0 0 0,-1 1 0 0 0,0-1-1 0 0,0 0 1 0 0,1 1 0 0 0,-1-1 0 0 0,0 0 0 0 0,1 1-1 0 0,-1-1 1 0 0,0 0 0 0 0,1 1 0 0 0,-1-1-1 0 0,1 0 1 0 0,-1 0 0 0 0,1 1 0 0 0,-1-1-1 0 0,0 0 1 0 0,1 0 0 0 0,-1 0 0 0 0,1 0-1 0 0,-1 1 1 0 0,1-1 0 0 0,-1 0 0 0 0,1 0-1 0 0,-1 0 1 0 0,1 0 0 0 0,-1 0 0 0 0,2 0-1 0 0,8-15-4119 0 0,0-24-336 0 0,-10 30 4482 0 0,0 0-1 0 0,-1 0 0 0 0,-1 0 0 0 0,1 0 0 0 0,-1 1 0 0 0,-1-1 0 0 0,0 1 0 0 0,0-1 1 0 0,-8-14-1 0 0,-8-6 2330 0 0,-6 1 3893 0 0,36 28-1813 0 0,39 0-3267 0 0,8-1-663 0 0,4 0-1395 0 0,-24 9-6938 0 0,-38-8 7878 0 0,0 0-1 0 0,1 0 0 0 0,-1 0 1 0 0,0 0-1 0 0,0 0 0 0 0,0 0 1 0 0,1 0-1 0 0,-1 0 0 0 0,0 0 1 0 0,0 1-1 0 0,0-1 0 0 0,1 0 1 0 0,-1 0-1 0 0,0 0 0 0 0,0 0 1 0 0,0 0-1 0 0,0 0 0 0 0,1 1 1 0 0,-1-1-1 0 0,0 0 0 0 0,0 0 1 0 0,0 0-1 0 0,0 0 0 0 0,0 0 1 0 0,0 1-1 0 0,0-1 0 0 0,1 0 1 0 0,-1 0-1 0 0,0 0 0 0 0,0 1 1 0 0,0-1-1 0 0,0 0 0 0 0,0 0 1 0 0,0 0-1 0 0,0 1 0 0 0,0-1 1 0 0,0 0-1 0 0,0 0 0 0 0,0 1 1 0 0,0-1-1 0 0,0 0 0 0 0,0 0 1 0 0,0 0-1 0 0,0 1 0 0 0,0-1 1 0 0,-1 0-1 0 0,1 0 1 0 0,0 0-1 0 0,0 1 0 0 0,-2 2-1732 0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0.6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68 231 7994 0 0,'-18'9'3968'0'0,"14"-7"-3709"0"0,-1 0-1 0 0,1 0 1 0 0,0 0-1 0 0,0 0 1 0 0,0 1-1 0 0,0-1 1 0 0,0 1 0 0 0,1 0-1 0 0,-1 0 1 0 0,1 1-1 0 0,-3 3 1 0 0,6-7-202 0 0,0 1 0 0 0,1-1 0 0 0,-1 0 0 0 0,1 1 0 0 0,-1-1 0 0 0,1 0 0 0 0,0 1 0 0 0,-1-1 0 0 0,1 0 0 0 0,-1 0 0 0 0,1 0 0 0 0,0 1 1 0 0,-1-1-1 0 0,1 0 0 0 0,-1 0 0 0 0,1 0 0 0 0,0 0 0 0 0,-1 0 0 0 0,1 0 0 0 0,-1 0 0 0 0,1 0 0 0 0,0 0 0 0 0,-1-1 0 0 0,1 1 0 0 0,-1 0 1 0 0,2-1-1 0 0,21-1 257 0 0,90-28 131 0 0,-84 20-424 0 0,1 2 1 0 0,0 1 0 0 0,0 1-1 0 0,52-3 1 0 0,-82 9-9 0 0,1 0 0 0 0,-1 0 0 0 0,0 0 0 0 0,0 0 0 0 0,0 0 0 0 0,1 0 0 0 0,-1 0 1 0 0,0 0-1 0 0,0 0 0 0 0,1-1 0 0 0,-1 2 0 0 0,0-1 0 0 0,0 0 0 0 0,0 0 0 0 0,1 0 0 0 0,-1 0 0 0 0,0 0 0 0 0,0 0 0 0 0,0 0 0 0 0,1 0 0 0 0,-1 0 0 0 0,0 0 0 0 0,0 0 1 0 0,0 0-1 0 0,1 1 0 0 0,-1-1 0 0 0,0 0 0 0 0,0 0 0 0 0,0 0 0 0 0,0 0 0 0 0,0 1 0 0 0,1-1 0 0 0,-1 0 0 0 0,0 0 0 0 0,0 0 0 0 0,0 0 0 0 0,0 1 0 0 0,0-1 0 0 0,0 0 0 0 0,0 0 1 0 0,0 0-1 0 0,0 1 0 0 0,0-1 0 0 0,-7 11 456 0 0,-25 13 180 0 0,23-18-482 0 0,-8 8 302 0 0,1 1 0 0 0,0 1 0 0 0,0 0-1 0 0,2 1 1 0 0,0 0 0 0 0,1 1-1 0 0,1 1 1 0 0,-19 37 0 0 0,30-54-437 0 0,0-1 1 0 0,0 1-1 0 0,1 0 1 0 0,-1-1 0 0 0,0 1-1 0 0,0 0 1 0 0,1 0-1 0 0,-1 0 1 0 0,1-1 0 0 0,0 1-1 0 0,0 0 1 0 0,-1 0-1 0 0,1 0 1 0 0,0 0-1 0 0,0 0 1 0 0,1 0 0 0 0,-1-1-1 0 0,0 1 1 0 0,1 0-1 0 0,-1 0 1 0 0,1 0 0 0 0,-1-1-1 0 0,1 1 1 0 0,0 0-1 0 0,0-1 1 0 0,0 1-1 0 0,0 0 1 0 0,0-1 0 0 0,0 1-1 0 0,0-1 1 0 0,1 0-1 0 0,-1 1 1 0 0,3 1 0 0 0,-1-2-20 0 0,0 1 0 0 0,0-1 0 0 0,1 0 1 0 0,-1 0-1 0 0,1-1 0 0 0,-1 1 1 0 0,0-1-1 0 0,1 1 0 0 0,-1-1 0 0 0,1 0 1 0 0,-1-1-1 0 0,1 1 0 0 0,-1 0 1 0 0,0-1-1 0 0,1 0 0 0 0,-1 0 0 0 0,6-2 1 0 0,9-5-118 0 0,-1 0 0 0 0,1-1 0 0 0,-2-1 0 0 0,1-1 0 0 0,-1 0 0 0 0,-1-1 0 0 0,0-1 0 0 0,22-25 1 0 0,8-17-3990 0 0,-10-4-4908 0 0,-34 56 7961 0 0,1-1-1 0 0,0 1 0 0 0,-1-1 0 0 0,0 0 1 0 0,0 0-1 0 0,0 1 0 0 0,1-7 1 0 0,-2 4-865 0 0</inkml:trace>
  <inkml:trace contextRef="#ctx0" brushRef="#br0" timeOffset="1">666 14 7202 0 0,'-9'3'923'0'0,"0"-1"0"0"0,0 1 0 0 0,0 1 1 0 0,1-1-1 0 0,0 2 0 0 0,0-1 1 0 0,0 1-1 0 0,-11 8 0 0 0,12-8-516 0 0,0 1-1 0 0,1 0 1 0 0,0 0-1 0 0,0 1 1 0 0,0 0-1 0 0,1 0 1 0 0,-1 0-1 0 0,2 0 1 0 0,-1 1-1 0 0,1 0 1 0 0,0 0-1 0 0,1 0 1 0 0,0 0-1 0 0,-4 17 1 0 0,7-23-395 0 0,0-1 1 0 0,-1 1 0 0 0,1 0-1 0 0,0 0 1 0 0,0-1 0 0 0,0 1 0 0 0,0 0-1 0 0,1 0 1 0 0,-1-1 0 0 0,0 1-1 0 0,1 0 1 0 0,-1-1 0 0 0,1 1 0 0 0,-1 0-1 0 0,1-1 1 0 0,0 1 0 0 0,0-1-1 0 0,0 1 1 0 0,0-1 0 0 0,0 1 0 0 0,2 1-1 0 0,-1-1 18 0 0,0-1 0 0 0,0 1 0 0 0,1-1 0 0 0,-1 0 0 0 0,0 0 0 0 0,1 0 0 0 0,-1 0 0 0 0,1 0 0 0 0,-1-1 0 0 0,1 1 0 0 0,0-1 0 0 0,-1 1 0 0 0,4-1 0 0 0,2 0 39 0 0,1 0 0 0 0,0-1 0 0 0,0 0-1 0 0,0 0 1 0 0,0-1 0 0 0,-1 0-1 0 0,13-5 1 0 0,-7 0-114 0 0,-1 0-1 0 0,0 0 1 0 0,0-2-1 0 0,0 1 1 0 0,17-17-1 0 0,-24 20 20 0 0,0-1 0 0 0,-1 1 0 0 0,0-1 0 0 0,0 0-1 0 0,0 0 1 0 0,-1-1 0 0 0,0 1 0 0 0,0-1 0 0 0,0 0-1 0 0,-1 0 1 0 0,0 0 0 0 0,3-13 0 0 0,-6 18 11 0 0,1 0 1 0 0,-1 1-1 0 0,0-1 0 0 0,0 0 1 0 0,0 0-1 0 0,0 1 1 0 0,0-1-1 0 0,0 0 0 0 0,-1 1 1 0 0,1-1-1 0 0,0 0 1 0 0,-1 0-1 0 0,0 1 0 0 0,1-1 1 0 0,-1 1-1 0 0,0-1 1 0 0,0 1-1 0 0,0-1 1 0 0,0 1-1 0 0,0-1 0 0 0,0 1 1 0 0,-2-2-1 0 0,0 1-5 0 0,0 0 0 0 0,0 0-1 0 0,0 0 1 0 0,0 1 0 0 0,0-1-1 0 0,0 1 1 0 0,0 0 0 0 0,-1 0-1 0 0,1 0 1 0 0,-7-1 0 0 0,-2 1-32 0 0,-1 1-1 0 0,0 0 1 0 0,1 0 0 0 0,-1 1 0 0 0,-15 4 0 0 0,26-5 23 0 0,-9 2-224 0 0,1 0 0 0 0,-1 0-1 0 0,1 1 1 0 0,0 1-1 0 0,0-1 1 0 0,0 2 0 0 0,0-1-1 0 0,1 1 1 0 0,-12 8 0 0 0,36-17-9822 0 0,23-11 5265 0 0,-7-4 3139 0 0,-13 8 48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1.08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1 4657 0 0,'-3'3'872'0'0,"0"0"-1"0"0,0 0 1 0 0,1 0 0 0 0,0 1-1 0 0,0-1 1 0 0,0 1 0 0 0,0-1-1 0 0,0 1 1 0 0,-2 8 0 0 0,3-6-153 0 0,0 0 1 0 0,0 0-1 0 0,0 1 1 0 0,1-1-1 0 0,0 12 1 0 0,3 3-77 0 0,1-1 0 0 0,0 1 1 0 0,8 19-1 0 0,-2-9 400 0 0,107 389 768 0 0,-111-399-1791 0 0,-4-15-46 0 0,1 1 0 0 0,-2-1 1 0 0,1 1-1 0 0,-1-1 1 0 0,1 1-1 0 0,-2 0 1 0 0,1-1-1 0 0,-1 10 1 0 0,0-16-5 0 0,0 0 1 0 0,0 1 0 0 0,0-1 0 0 0,0 0 0 0 0,0 0-1 0 0,0 0 1 0 0,0 0 0 0 0,0 0 0 0 0,0 1 0 0 0,0-1-1 0 0,0 0 1 0 0,0 0 0 0 0,-1 0 0 0 0,1 0 0 0 0,0 0 0 0 0,0 0-1 0 0,0 1 1 0 0,0-1 0 0 0,0 0 0 0 0,0 0 0 0 0,0 0-1 0 0,0 0 1 0 0,0 0 0 0 0,-1 0 0 0 0,1 0 0 0 0,0 0-1 0 0,0 0 1 0 0,0 1 0 0 0,0-1 0 0 0,0 0 0 0 0,0 0 0 0 0,-1 0-1 0 0,1 0 1 0 0,0 0 0 0 0,0 0 0 0 0,0 0 0 0 0,0 0-1 0 0,0 0 1 0 0,-1 0 0 0 0,1 0 0 0 0,0 0 0 0 0,0 0-1 0 0,0 0 1 0 0,0 0 0 0 0,0 0 0 0 0,-1 0 0 0 0,1 0 0 0 0,0 0-1 0 0,0-1 1 0 0,0 1 0 0 0,0 0 0 0 0,0 0 0 0 0,0 0-1 0 0,-1 0 1 0 0,1 0 0 0 0,-9-10-1573 0 0,-6-15-1312 0 0,4-12-1503 0 0,1 1 1 0 0,-6-56-1 0 0,0 5 3137 0 0,9 57 860 0 0,3 1-939 0 0</inkml:trace>
  <inkml:trace contextRef="#ctx0" brushRef="#br0" timeOffset="1">65 342 2913 0 0,'0'-1'-45'0'0,"-5"-23"3503"0"0,5 23-3310 0 0,0 1 0 0 0,0-1 0 0 0,0 1 0 0 0,0 0 0 0 0,0-1 0 0 0,0 1 0 0 0,0 0 0 0 0,-1-1 0 0 0,1 1 0 0 0,0 0 0 0 0,0-1 0 0 0,-1 1 0 0 0,1 0 1 0 0,0-1-1 0 0,0 1 0 0 0,-1 0 0 0 0,1 0 0 0 0,0-1 0 0 0,-1 1 0 0 0,1 0 0 0 0,0 0 0 0 0,-1 0 0 0 0,1-1 0 0 0,0 1 0 0 0,-1 0 0 0 0,1 0 1 0 0,-1 0-1 0 0,1 0 0 0 0,0 0 0 0 0,-1 0 0 0 0,1 0 0 0 0,0 0 0 0 0,-1 0 0 0 0,1 0 0 0 0,-1 0 0 0 0,1 0 0 0 0,0 0 0 0 0,-1 0 0 0 0,1 0 1 0 0,-1 0-1 0 0,1 0 0 0 0,0 0 0 0 0,-1 1 0 0 0,1-1 0 0 0,0 0 0 0 0,-1 0 0 0 0,1 1 0 0 0,0-1 0 0 0,-1 0 0 0 0,1 0 0 0 0,0 1 0 0 0,0-1 1 0 0,-1 0-1 0 0,1 0 0 0 0,0 1 0 0 0,-1 0 0 0 0,1-1-54 0 0,0 1 0 0 0,0-1 1 0 0,0 0-1 0 0,1 1 0 0 0,-1-1 0 0 0,0 0 0 0 0,0 1 1 0 0,0-1-1 0 0,0 0 0 0 0,0 1 0 0 0,0-1 1 0 0,1 0-1 0 0,-1 1 0 0 0,0-1 0 0 0,0 0 0 0 0,1 1 1 0 0,-1-1-1 0 0,0 0 0 0 0,0 0 0 0 0,1 1 1 0 0,-1-1-1 0 0,0 0 0 0 0,1 0 0 0 0,-1 1 0 0 0,0-1 1 0 0,1 0-1 0 0,-1 0 0 0 0,0 0 0 0 0,1 0 1 0 0,-1 0-1 0 0,0 0 0 0 0,1 0 0 0 0,-1 1 1 0 0,1-1-1 0 0,-1 0 0 0 0,0 0 0 0 0,1 0 0 0 0,-1 0 1 0 0,0-1-1 0 0,1 1 0 0 0,0 0 0 0 0,19 3 564 0 0,3-7-598 0 0,-1-1 0 0 0,0 0-1 0 0,0-2 1 0 0,31-13-1 0 0,-8 0-3257 0 0,-2-2-4417 0 0,-18 7 2103 0 0,-12 9 2806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1.44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109 81 8658 0 0,'-4'2'1654'0'0,"0"-2"-1095"0"0,0 1 0 0 0,0 0 0 0 0,0 1-1 0 0,0-1 1 0 0,1 1 0 0 0,-1 0 0 0 0,1 0 0 0 0,-1 0 0 0 0,1 0-1 0 0,0 0 1 0 0,0 1 0 0 0,0 0 0 0 0,0-1 0 0 0,-4 6 0 0 0,10-11-345 0 0,1 1 1 0 0,-1-1-1 0 0,0 1 1 0 0,1 0-1 0 0,0 0 1 0 0,-1 0-1 0 0,1 1 1 0 0,5-3-1 0 0,7-2-115 0 0,18-12-400 0 0,1 2 0 0 0,73-24-1 0 0,-88 35-3960 0 0,39-5 0 0 0,-50 10 1081 0 0,-22 9-3046 0 0,4-7 4811 0 0</inkml:trace>
  <inkml:trace contextRef="#ctx0" brushRef="#br0" timeOffset="1">88 75 5209 0 0,'-6'4'594'0'0,"1"0"0"0"0,-1 0 0 0 0,1 1-1 0 0,-1 0 1 0 0,1 0 0 0 0,0 0 0 0 0,1 0 0 0 0,-1 1-1 0 0,1 0 1 0 0,1 0 0 0 0,-1 0 0 0 0,1 0-1 0 0,0 0 1 0 0,0 1 0 0 0,-4 13 0 0 0,3 0 349 0 0,0 1 0 0 0,2-1-1 0 0,0 1 1 0 0,2 26 0 0 0,-1 3 386 0 0,1 56 790 0 0,1-94-1928 0 0,1 0 1 0 0,0-1-1 0 0,0 1 0 0 0,1-1 0 0 0,1 1 0 0 0,8 17 1 0 0,-12-26-174 0 0,1-1 1 0 0,0 0 0 0 0,0 0 0 0 0,1 0 0 0 0,-1 0 0 0 0,0 0-1 0 0,1 0 1 0 0,-1-1 0 0 0,1 1 0 0 0,0 0 0 0 0,-1-1 0 0 0,1 1-1 0 0,0-1 1 0 0,0 0 0 0 0,0 1 0 0 0,0-1 0 0 0,0 0 0 0 0,0 0-1 0 0,0 0 1 0 0,0-1 0 0 0,1 1 0 0 0,-1 0 0 0 0,0-1 0 0 0,1 0-1 0 0,-1 1 1 0 0,0-1 0 0 0,1 0 0 0 0,-1 0 0 0 0,0 0 0 0 0,0-1-1 0 0,1 1 1 0 0,-1 0 0 0 0,4-2 0 0 0,5-2 1 0 0,0-1-1 0 0,-1 0 1 0 0,1 0-1 0 0,-1-1 1 0 0,14-11 0 0 0,1 0-77 0 0,15-6-679 0 0,34-22-1966 0 0,-31 10-5827 0 0,-43 35 8317 0 0,2-3-2554 0 0,-2 2 2553 0 0,0 1 0 0 0,0 0 0 0 0,1-1 1 0 0,-1 1-1 0 0,0 0 0 0 0,0-1 0 0 0,0 1 1 0 0,0 0-1 0 0,0 0 0 0 0,0-1 0 0 0,0 1 0 0 0,-1 0 1 0 0,1-1-1 0 0,0 1 0 0 0,0 0 0 0 0,0-1 1 0 0,0 1-1 0 0,0 0 0 0 0,0 0 0 0 0,0-1 1 0 0,-1 1-1 0 0,1 0 0 0 0,-2-2-1064 0 0,-3-1-93 0 0,1-1-496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1.83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28 115 9194 0 0,'-1'0'331'0'0,"0"0"1"0"0,-1 0-1 0 0,1-1 0 0 0,0 1 0 0 0,0 0 1 0 0,-1 0-1 0 0,1 0 0 0 0,0 0 1 0 0,-1 1-1 0 0,1-1 0 0 0,0 0 0 0 0,0 0 1 0 0,-1 1-1 0 0,1-1 0 0 0,0 1 1 0 0,0-1-1 0 0,0 1 0 0 0,0 0 1 0 0,0-1-1 0 0,-2 2 0 0 0,3-2-323 0 0,0 0 0 0 0,0 0 0 0 0,0 0 0 0 0,0 0-1 0 0,0 1 1 0 0,0-1 0 0 0,0 0 0 0 0,-1 0 0 0 0,1 0 0 0 0,0 0 0 0 0,0 0 0 0 0,0 0-1 0 0,0 0 1 0 0,0 0 0 0 0,0 1 0 0 0,0-1 0 0 0,0 0 0 0 0,0 0 0 0 0,0 0-1 0 0,0 0 1 0 0,0 0 0 0 0,0 0 0 0 0,0 1 0 0 0,0-1 0 0 0,0 0 0 0 0,0 0-1 0 0,0 0 1 0 0,0 0 0 0 0,0 0 0 0 0,0 0 0 0 0,0 0 0 0 0,0 1 0 0 0,0-1 0 0 0,1 0-1 0 0,-1 0 1 0 0,0 0 0 0 0,0 0 0 0 0,0 0 0 0 0,0 0 0 0 0,0 0 0 0 0,0 0-1 0 0,0 1 1 0 0,0-1 0 0 0,0 0 0 0 0,1 0 0 0 0,-1 0 0 0 0,0 0 0 0 0,0 0-1 0 0,0 0 1 0 0,0 0 0 0 0,0 0 0 0 0,0 0 0 0 0,1 0 0 0 0,17-1 786 0 0,22-11-1018 0 0,0-1-1 0 0,75-36 0 0 0,-63 25-4473 0 0,2 1-4643 0 0,-42 19 7244 0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2.19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 2 2817 0 0,'-1'1'239'0'0,"1"-1"0"0"0,0 0 0 0 0,0 1 1 0 0,0-1-1 0 0,-1 0 0 0 0,1 1 1 0 0,0-1-1 0 0,-1 0 0 0 0,1 0 0 0 0,0 1 1 0 0,0-1-1 0 0,-1 0 0 0 0,1 0 1 0 0,0 0-1 0 0,-1 1 0 0 0,1-1 0 0 0,-1 0 1 0 0,1 0-1 0 0,0 0 0 0 0,-1 0 1 0 0,1 0-1 0 0,0 0 0 0 0,-1 0 0 0 0,1 0 1 0 0,-1 0-1 0 0,1 0 0 0 0,0 0 1 0 0,-1 0-1 0 0,1 0 0 0 0,-1 0 0 0 0,1 0 1 0 0,0 0-1 0 0,-1 0 0 0 0,1 0 1 0 0,0-1-1 0 0,-1 1 0 0 0,1 0 0 0 0,0 0 1 0 0,-1 0-1 0 0,1-1 0 0 0,0 1 1 0 0,-1 0-1 0 0,1 0 0 0 0,0-1 0 0 0,0 1 1 0 0,-1 0-1 0 0,1-1 0 0 0,0 1 1 0 0,0 0-1 0 0,0-1 0 0 0,-1 1 0 0 0,1 0 1 0 0,0-1-1 0 0,-2 19 515 0 0,1 1 0 0 0,1-1 0 0 0,1 0-1 0 0,1 1 1 0 0,0-1 0 0 0,1 0 0 0 0,7 21 0 0 0,3 28-72 0 0,-4-5-566 0 0,27 92-1 0 0,-33-145 692 0 0,3 10-5917 0 0,-6-36-5086 0 0,-5-15 5375 0 0,-8-16 3329 0 0,7 32 94 0 0</inkml:trace>
  <inkml:trace contextRef="#ctx0" brushRef="#br0" timeOffset="1">21 217 2441 0 0,'-11'-17'14656'0'0,"25"23"-12632"0"0,-7-4-1864 0 0,0-1 0 0 0,0 0 0 0 0,1 0 0 0 0,-1 0 0 0 0,0-1-1 0 0,1 0 1 0 0,-1 0 0 0 0,9-2 0 0 0,60-15-1440 0 0,-59 13 209 0 0,-9 2-1086 0 0,0-1 0 0 0,0 1 0 0 0,-1-1 0 0 0,1-1 0 0 0,-1 0 0 0 0,10-6 0 0 0,-8 4-433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2.5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85 40 10498 0 0,'-9'2'2945'0'0,"-31"11"-48"0"0,39-13-2828 0 0,0 0 0 0 0,0 0 1 0 0,0 1-1 0 0,0-1 0 0 0,1 0 1 0 0,-1 1-1 0 0,0-1 0 0 0,0 1 1 0 0,1-1-1 0 0,-1 1 0 0 0,0-1 1 0 0,1 1-1 0 0,-1-1 0 0 0,0 1 0 0 0,1 0 1 0 0,-1-1-1 0 0,1 1 0 0 0,-1 0 1 0 0,1 0-1 0 0,0-1 0 0 0,-1 1 1 0 0,1 0-1 0 0,0 0 0 0 0,-1 0 0 0 0,1-1 1 0 0,0 1-1 0 0,0 0 0 0 0,0 0 1 0 0,-1 0-1 0 0,1 0 0 0 0,0 0 1 0 0,0-1-1 0 0,0 1 0 0 0,1 0 1 0 0,-1 0-1 0 0,0 0 0 0 0,0 0 0 0 0,1 0 1 0 0,0 0 12 0 0,0 0 0 0 0,0-1 1 0 0,0 1-1 0 0,0 0 1 0 0,0-1-1 0 0,0 1 0 0 0,0-1 1 0 0,0 0-1 0 0,1 1 0 0 0,-1-1 1 0 0,0 0-1 0 0,0 0 0 0 0,1 0 1 0 0,-1 0-1 0 0,0 0 0 0 0,0 0 1 0 0,0 0-1 0 0,1 0 0 0 0,-1 0 1 0 0,2-1-1 0 0,28-6 523 0 0,72-24 85 0 0,66-15-718 0 0,-161 45-1091 0 0,-31 8-2178 0 0,-35 6 799 0 0,34-9 2562 0 0,0 1 1 0 0,0 1-1 0 0,1 2 1 0 0,-1 0-1 0 0,-32 17 1 0 0,49-21 120 0 0,0 0 1 0 0,1 0-1 0 0,-1 0 1 0 0,1 1 0 0 0,0 0-1 0 0,0 0 1 0 0,0 1-1 0 0,1 0 1 0 0,-1 0 0 0 0,2 0-1 0 0,-1 0 1 0 0,1 1-1 0 0,0-1 1 0 0,0 1 0 0 0,0 0-1 0 0,1 1 1 0 0,0-1-1 0 0,1 1 1 0 0,0-1 0 0 0,0 1-1 0 0,-1 8 1 0 0,3-14-155 0 0,0 1 0 0 0,1-1 1 0 0,-1 1-1 0 0,0 0 0 0 0,1-1 1 0 0,-1 1-1 0 0,1-1 0 0 0,0 0 1 0 0,0 1-1 0 0,0-1 0 0 0,0 0 1 0 0,0 1-1 0 0,1-1 0 0 0,-1 0 1 0 0,1 0-1 0 0,-1 0 0 0 0,1 0 1 0 0,0 0-1 0 0,0 0 0 0 0,0-1 1 0 0,0 1-1 0 0,0-1 0 0 0,0 1 1 0 0,0-1-1 0 0,1 0 0 0 0,-1 0 0 0 0,0 0 1 0 0,1 0-1 0 0,-1 0 0 0 0,1 0 1 0 0,4 0-1 0 0,1 1 13 0 0,0 0-1 0 0,0-1 1 0 0,0 0-1 0 0,1 0 1 0 0,-1-1-1 0 0,0 0 1 0 0,1 0-1 0 0,13-3 0 0 0,-8-2-32 0 0,0 0-1 0 0,-1 0 0 0 0,21-12 0 0 0,-23 11 2 0 0,-1 0-1 0 0,1 1 1 0 0,0 1-1 0 0,0-1 1 0 0,1 2-1 0 0,14-3 1 0 0,-25 5-14 0 0,0 1 0 0 0,-1 0 0 0 0,1 0 0 0 0,0 0 0 0 0,-1 0 1 0 0,1 0-1 0 0,0 0 0 0 0,0 0 0 0 0,-1 0 0 0 0,1 0 0 0 0,0 0 0 0 0,0 0 0 0 0,-1 1 1 0 0,1-1-1 0 0,0 0 0 0 0,-1 0 0 0 0,1 1 0 0 0,0-1 0 0 0,-1 0 0 0 0,1 1 0 0 0,0-1 1 0 0,-1 1-1 0 0,1-1 0 0 0,-1 1 0 0 0,1-1 0 0 0,-1 1 0 0 0,2 0 0 0 0,-2 1 1 0 0,0-1 0 0 0,0 0 0 0 0,1 1 0 0 0,-1-1 0 0 0,0 0-1 0 0,0 1 1 0 0,0-1 0 0 0,0 1 0 0 0,0-1 0 0 0,-1 0 0 0 0,1 1 0 0 0,0-1-1 0 0,-1 0 1 0 0,0 2 0 0 0,-23 45 29 0 0,21-43-19 0 0,-16 23 4 0 0,-1-1 0 0 0,-1 0 0 0 0,-1-2 0 0 0,-2-1 0 0 0,0 0 0 0 0,-34 24 1 0 0,57-47-18 0 0,1-1 1 0 0,0 0 0 0 0,-1 1 0 0 0,1-1 0 0 0,0 1 0 0 0,-1-1-1 0 0,1 0 1 0 0,0 1 0 0 0,-1-1 0 0 0,1 0 0 0 0,-1 0 0 0 0,1 1-1 0 0,-1-1 1 0 0,1 0 0 0 0,0 0 0 0 0,-1 0 0 0 0,1 1 0 0 0,-1-1-1 0 0,1 0 1 0 0,-1 0 0 0 0,1 0 0 0 0,-1 0 0 0 0,0 0 0 0 0,1 0 0 0 0,-1 0-1 0 0,1 0 1 0 0,-1 0 0 0 0,1 0 0 0 0,-1-1 0 0 0,1 1 0 0 0,0 0-1 0 0,-1 0 1 0 0,1 0 0 0 0,-1 0 0 0 0,1-1 0 0 0,-1 1 0 0 0,1 0-1 0 0,-1-1 1 0 0,1 0 7 0 0,0 0 0 0 0,0 1 0 0 0,0-1 0 0 0,0 0 0 0 0,0 1-1 0 0,0-1 1 0 0,1 0 0 0 0,-1 1 0 0 0,0-1 0 0 0,0 0 0 0 0,1 1-1 0 0,-1-1 1 0 0,1 1 0 0 0,-1-1 0 0 0,0 0 0 0 0,1 1 0 0 0,-1-1 0 0 0,1 1-1 0 0,-1 0 1 0 0,1-1 0 0 0,0 1 0 0 0,-1-1 0 0 0,1 1 0 0 0,-1 0 0 0 0,1-1-1 0 0,0 1 1 0 0,-1 0 0 0 0,1 0 0 0 0,0-1 0 0 0,-1 1 0 0 0,2 0 0 0 0,17-5 403 0 0,0 1 0 0 0,0 0 1 0 0,0 1-1 0 0,0 2 1 0 0,1 0-1 0 0,37 3 1 0 0,-10-1-161 0 0,166 3-611 0 0,-213-4 222 0 0,1 0-1 0 0,-1 0 1 0 0,1 0 0 0 0,0 0 0 0 0,-1 0 0 0 0,1 0-1 0 0,-1 0 1 0 0,1 0 0 0 0,0 0 0 0 0,-1 0 0 0 0,1 0-1 0 0,-1 0 1 0 0,1 0 0 0 0,0-1 0 0 0,-1 1 0 0 0,1 0-1 0 0,-1 0 1 0 0,1-1 0 0 0,-1 1 0 0 0,1 0 0 0 0,-1-1-1 0 0,1 1 1 0 0,-1-1 0 0 0,1 1 0 0 0,-1 0 0 0 0,1-1-1 0 0,0 0 1 0 0,-9-13-7420 0 0,-12-3-267 0 0,8 10 6755 0 0,-7 0-333 0 0,-3-1-267 0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3.1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 84 3785 0 0,'-2'-2'259'0'0,"1"1"-1"0"0,0-1 1 0 0,-1 1 0 0 0,1-1 0 0 0,0 0 0 0 0,0 0 0 0 0,0 0 0 0 0,0 0-1 0 0,0 0 1 0 0,0 0 0 0 0,1 0 0 0 0,-1 0 0 0 0,1 0 0 0 0,-1 0-1 0 0,1 0 1 0 0,0 0 0 0 0,0 0 0 0 0,0 0 0 0 0,0 0 0 0 0,0 0-1 0 0,0 0 1 0 0,1-1 0 0 0,-1 1 0 0 0,1 0 0 0 0,-1 0 0 0 0,1 0-1 0 0,0 0 1 0 0,0 0 0 0 0,0 1 0 0 0,0-1 0 0 0,0 0 0 0 0,0 0-1 0 0,0 0 1 0 0,1 1 0 0 0,-1-1 0 0 0,1 1 0 0 0,-1-1 0 0 0,1 1 0 0 0,-1 0-1 0 0,1-1 1 0 0,0 1 0 0 0,0 0 0 0 0,0 0 0 0 0,0 0 0 0 0,0 1-1 0 0,-1-1 1 0 0,2 0 0 0 0,-1 1 0 0 0,0-1 0 0 0,0 1 0 0 0,0 0-1 0 0,0-1 1 0 0,0 1 0 0 0,0 0 0 0 0,0 0 0 0 0,3 1 0 0 0,18 6-10 0 0,0 0 0 0 0,0 2 1 0 0,-1 1-1 0 0,29 17 1 0 0,5 2-314 0 0,-37-22-162 0 0,22 12-864 0 0,-22-2-2961 0 0,-19-17 3827 0 0,1 1 1 0 0,-1-1-1 0 0,0 1 0 0 0,0 0 1 0 0,0-1-1 0 0,0 1 0 0 0,0-1 0 0 0,0 1 1 0 0,0 0-1 0 0,0-1 0 0 0,0 1 1 0 0,0 0-1 0 0,0-1 0 0 0,0 1 1 0 0,0 0-1 0 0,0-1 0 0 0,0 1 0 0 0,-1-1 1 0 0,1 1-1 0 0,0 0 0 0 0,0-1 1 0 0,-1 1-1 0 0,1-1 0 0 0,0 1 1 0 0,-1-1-1 0 0,1 1 0 0 0,-1-1 0 0 0,1 1 1 0 0,-1-1-1 0 0,1 0 0 0 0,-1 1 1 0 0,1-1-1 0 0,-1 1 0 0 0,1-1 1 0 0,-1 0-1 0 0,1 0 0 0 0,-1 1 0 0 0,1-1 1 0 0,-2 0-1 0 0,-28 12-1562 0 0,25-10 1632 0 0,-121 50-39 0 0,106-41 2055 0 0,-37 26-1 0 0,42-24 366 0 0,15-13-2187 0 0,0 1 0 0 0,0-1 0 0 0,0 0-1 0 0,0 0 1 0 0,1 0 0 0 0,-1 0 0 0 0,0 0-1 0 0,0 0 1 0 0,0 1 0 0 0,0-1 0 0 0,0 0 0 0 0,0 0-1 0 0,0 0 1 0 0,0 0 0 0 0,0 0 0 0 0,0 0-1 0 0,0 1 1 0 0,0-1 0 0 0,0 0 0 0 0,1 0 0 0 0,-1 0-1 0 0,0 0 1 0 0,0 0 0 0 0,0 0 0 0 0,0 0-1 0 0,0 0 1 0 0,0 0 0 0 0,0 0 0 0 0,1 0 0 0 0,-1 0-1 0 0,0 1 1 0 0,0-1 0 0 0,0 0 0 0 0,0 0-1 0 0,0 0 1 0 0,1 0 0 0 0,-1 0 0 0 0,0 0 0 0 0,0 0-1 0 0,0 0 1 0 0,0 0 0 0 0,0 0 0 0 0,0-1-1 0 0,1 1 1 0 0,-1 0 0 0 0,0 0 0 0 0,0 0 0 0 0,0 0-1 0 0,0 0 1 0 0,0 0 0 0 0,0 0 0 0 0,1 0-1 0 0,-1 0 1 0 0,34-13 1555 0 0,10-9-1527 0 0,76-36 923 0 0,-105 53-1720 0 0,-1 0 1 0 0,1 0 0 0 0,0 2-1 0 0,0 0 1 0 0,0 0 0 0 0,23 0-1 0 0,-37 3 571 0 0,0 0 0 0 0,0 0 0 0 0,-1 0 0 0 0,1 0 0 0 0,0 0 0 0 0,0 0 0 0 0,-1 0 0 0 0,1 0 0 0 0,0 0 0 0 0,0 1 0 0 0,-1-1 0 0 0,1 0 0 0 0,0 0 0 0 0,-1 1 0 0 0,1-1 0 0 0,0 0 0 0 0,-1 1-1 0 0,1-1 1 0 0,0 1 0 0 0,-1-1 0 0 0,1 1 0 0 0,-1-1 0 0 0,1 1 0 0 0,-1-1 0 0 0,1 1 0 0 0,-1 0 0 0 0,1-1 0 0 0,-1 1 0 0 0,1 1 0 0 0,-1-1 93 0 0,0 0-1 0 0,0 0 1 0 0,0 0 0 0 0,0 0 0 0 0,0 0-1 0 0,-1 0 1 0 0,1 0 0 0 0,0 0-1 0 0,-1 0 1 0 0,1 0 0 0 0,0 0 0 0 0,-1 0-1 0 0,1 0 1 0 0,-1 0 0 0 0,1-1 0 0 0,-1 1-1 0 0,0 0 1 0 0,1 0 0 0 0,-1 0-1 0 0,0-1 1 0 0,0 1 0 0 0,-1 0 0 0 0,-6 7-1732 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3.5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41 35 3953 0 0,'-7'13'891'0'0,"1"1"-1"0"0,0 0 1 0 0,1 0 0 0 0,1 1 0 0 0,0-1-1 0 0,-3 24 1 0 0,7-35-731 0 0,-1 0 0 0 0,1 0 0 0 0,0 0 0 0 0,0 0 0 0 0,0 0 1 0 0,0 0-1 0 0,1 0 0 0 0,-1 0 0 0 0,1 0 0 0 0,0-1 0 0 0,0 1 0 0 0,0 0 0 0 0,0 0 0 0 0,0 0 0 0 0,1-1 0 0 0,-1 1 0 0 0,1-1 0 0 0,0 1 0 0 0,-1-1 0 0 0,1 0 0 0 0,0 1 0 0 0,1-1 0 0 0,-1 0 0 0 0,0 0 0 0 0,0 0 1 0 0,1-1-1 0 0,-1 1 0 0 0,1-1 0 0 0,0 1 0 0 0,-1-1 0 0 0,1 0 0 0 0,0 0 0 0 0,0 0 0 0 0,0 0 0 0 0,0-1 0 0 0,0 1 0 0 0,0-1 0 0 0,0 0 0 0 0,6 0 0 0 0,5 0 1 0 0,0-1-1 0 0,1-1 1 0 0,-1 0-1 0 0,0-1 1 0 0,0 0-1 0 0,-1-1 1 0 0,1-1 0 0 0,-1 0-1 0 0,0-1 1 0 0,0-1-1 0 0,0 0 1 0 0,-1 0-1 0 0,0-1 1 0 0,0-1-1 0 0,-1 0 1 0 0,-1 0-1 0 0,1-1 1 0 0,-1-1 0 0 0,-1 0-1 0 0,12-18 1 0 0,-19 28-152 0 0,-1-1 0 0 0,0 0 0 0 0,0 1 1 0 0,0-1-1 0 0,0 0 0 0 0,0 0 1 0 0,0 0-1 0 0,-1 0 0 0 0,1 0 1 0 0,-1 0-1 0 0,1 0 0 0 0,-1 0 0 0 0,0 0 1 0 0,1 0-1 0 0,-1 0 0 0 0,0 0 1 0 0,-1 0-1 0 0,1 0 0 0 0,0 0 0 0 0,0 0 1 0 0,-1 0-1 0 0,0 0 0 0 0,1 0 1 0 0,-1 0-1 0 0,0 0 0 0 0,0 0 1 0 0,0 0-1 0 0,0 1 0 0 0,0-1 0 0 0,0 0 1 0 0,0 1-1 0 0,-1-1 0 0 0,1 1 1 0 0,-1-1-1 0 0,1 1 0 0 0,-1 0 1 0 0,1-1-1 0 0,-1 1 0 0 0,0 0 0 0 0,0 0 1 0 0,0 0-1 0 0,1 0 0 0 0,-1 1 1 0 0,-3-2-1 0 0,-5-1 26 0 0,0 0 0 0 0,0 1 1 0 0,0 0-1 0 0,0 0 0 0 0,0 1 0 0 0,0 1 1 0 0,-18 1-1 0 0,15 0-36 0 0,-1 2 1 0 0,1-1-1 0 0,-1 2 0 0 0,1 0 1 0 0,0 0-1 0 0,1 2 1 0 0,-20 9-1 0 0,24-10-40 0 0,0-1 1 0 0,1 1-1 0 0,-1 1 1 0 0,1-1-1 0 0,0 1 1 0 0,1 1-1 0 0,-1-1 0 0 0,1 1 1 0 0,1 0-1 0 0,-1 1 1 0 0,1-1-1 0 0,-6 12 1 0 0,11-19-3 0 0,0 1 0 0 0,-1-1 1 0 0,1 0-1 0 0,0 1 0 0 0,0-1 0 0 0,-1 1 1 0 0,1-1-1 0 0,0 1 0 0 0,0-1 1 0 0,0 1-1 0 0,0-1 0 0 0,0 1 1 0 0,0-1-1 0 0,0 1 0 0 0,0 0 0 0 0,0-1 1 0 0,0 1-1 0 0,0-1 0 0 0,0 1 1 0 0,0-1-1 0 0,0 1 0 0 0,0-1 1 0 0,0 1-1 0 0,0-1 0 0 0,1 1 0 0 0,-1-1 1 0 0,0 1-1 0 0,0-1 0 0 0,1 1 1 0 0,-1-1-1 0 0,0 0 0 0 0,1 1 1 0 0,18 0-2439 0 0,20-14-2709 0 0,6-14 166 0 0,15-22 2000 0 0,-39 29 1014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4.09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37 32 7346 0 0,'-2'-1'393'0'0,"0"-1"0"0"0,0 1 0 0 0,0 0 1 0 0,0-1-1 0 0,0 1 0 0 0,0 0 1 0 0,-1 0-1 0 0,1 1 0 0 0,0-1 0 0 0,0 0 1 0 0,-1 1-1 0 0,-2-1 0 0 0,5 1-352 0 0,-1 0 1 0 0,1 0-1 0 0,0 0 0 0 0,-1 0 0 0 0,1 1 0 0 0,0-1 0 0 0,0 0 1 0 0,-1 0-1 0 0,1 0 0 0 0,0 1 0 0 0,0-1 0 0 0,-1 0 0 0 0,1 0 1 0 0,0 0-1 0 0,0 1 0 0 0,0-1 0 0 0,-1 0 0 0 0,1 1 0 0 0,0-1 0 0 0,0 0 1 0 0,0 0-1 0 0,0 1 0 0 0,0-1 0 0 0,0 0 0 0 0,0 1 0 0 0,0-1 1 0 0,-1 0-1 0 0,1 1 0 0 0,0-1 0 0 0,1 1 0 0 0,3 20 768 0 0,36 84 1006 0 0,10 33-828 0 0,-39-104-947 0 0,-4-13-22 0 0,-1 0-1 0 0,-1 1 0 0 0,-1-1 0 0 0,3 38 1 0 0,-9-86-688 0 0,-7-35 1 0 0,4 33 722 0 0,1-1 0 0 0,0-57-1 0 0,4 83-16 0 0,0 0 0 0 0,0 0-1 0 0,1 0 1 0 0,0 0-1 0 0,0 0 1 0 0,0 0-1 0 0,0 0 1 0 0,1 0 0 0 0,-1 0-1 0 0,1 1 1 0 0,0-1-1 0 0,0 0 1 0 0,0 1-1 0 0,1 0 1 0 0,-1-1 0 0 0,6-4-1 0 0,-3 4-19 0 0,0 1-1 0 0,-1 1 0 0 0,1-1 1 0 0,0 1-1 0 0,0-1 1 0 0,1 1-1 0 0,-1 1 0 0 0,0-1 1 0 0,1 1-1 0 0,-1 0 1 0 0,11-1-1 0 0,-11 2-152 0 0,-1 0 1 0 0,0-1-1 0 0,1 0 0 0 0,-1 0 1 0 0,0 0-1 0 0,0-1 0 0 0,1 1 0 0 0,-1-1 1 0 0,6-4-1 0 0,-9 5-187 0 0,0 0-1 0 0,1 0 1 0 0,-1 0 0 0 0,0 0 0 0 0,0-1-1 0 0,0 1 1 0 0,0 0 0 0 0,0-1-1 0 0,0 1 1 0 0,0 0 0 0 0,-1-1-1 0 0,1 1 1 0 0,-1-1 0 0 0,1 1-1 0 0,-1-1 1 0 0,1 0 0 0 0,-1 1 0 0 0,0-1-1 0 0,0 1 1 0 0,1-1 0 0 0,-1 0-1 0 0,0 1 1 0 0,-1-1 0 0 0,1 0-1 0 0,0 1 1 0 0,0-1 0 0 0,-2-2-1 0 0,-15-46-1872 0 0,-3 20 7095 0 0,19 39-3173 0 0,2 10 231 0 0,4 10-902 0 0,1 1 0 0 0,1-2 0 0 0,1 1 0 0 0,15 33 1 0 0,3 10-224 0 0,-7-15-521 0 0,2-1 0 0 0,47 89 0 0 0,-68-145-340 0 0,0 0-1 0 0,0 0 1 0 0,0 0 0 0 0,0 0 0 0 0,0 0 0 0 0,0 0-1 0 0,0 0 1 0 0,0-1 0 0 0,0 1 0 0 0,0 0-1 0 0,0 0 1 0 0,0 0 0 0 0,0 0 0 0 0,0 0 0 0 0,0 0-1 0 0,1 0 1 0 0,-1 0 0 0 0,0 0 0 0 0,0 0-1 0 0,0 0 1 0 0,0 0 0 0 0,0 0 0 0 0,0-1-1 0 0,0 1 1 0 0,0 0 0 0 0,0 0 0 0 0,1 0 0 0 0,-1 0-1 0 0,0 0 1 0 0,0 0 0 0 0,0 0 0 0 0,0 0-1 0 0,0 0 1 0 0,0 0 0 0 0,0 0 0 0 0,1 0-1 0 0,-1 0 1 0 0,0 0 0 0 0,0 0 0 0 0,0 0 0 0 0,0 1-1 0 0,0-1 1 0 0,0 0 0 0 0,0 0 0 0 0,0 0-1 0 0,0 0 1 0 0,1 0 0 0 0,-1 0 0 0 0,0 0-1 0 0,0 0 1 0 0,0 0 0 0 0,0 0 0 0 0,0 0 0 0 0,0 0-1 0 0,0 0 1 0 0,0 1 0 0 0,0-1 0 0 0,0 0-1 0 0,0 0 1 0 0,0 0 0 0 0,0 0 0 0 0,0 0-1 0 0,0 0 1 0 0,0 0 0 0 0,0 0 0 0 0,0 1 0 0 0,0-1-1 0 0,0 0 1 0 0,0 0 0 0 0,3-14-2636 0 0,-3-24-2412 0 0,0 32 4252 0 0,0-105-5797 0 0,0 80 4693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269 131 5025 0 0,'-1'-4'305'0'0,"1"1"-1"0"0,0 0 1 0 0,-1 0 0 0 0,1 0-1 0 0,0 0 1 0 0,1 0 0 0 0,-1-1 0 0 0,0 1-1 0 0,1 0 1 0 0,1-5 0 0 0,-1 6-197 0 0,0-1 1 0 0,0 1-1 0 0,0 0 1 0 0,-1 0-1 0 0,1-1 1 0 0,-1 1-1 0 0,0 0 1 0 0,0-1-1 0 0,0 1 1 0 0,0 0-1 0 0,0-1 1 0 0,0 1-1 0 0,-1 0 1 0 0,1-1-1 0 0,-1 1 1 0 0,1 0-1 0 0,-1 0 1 0 0,0-1-1 0 0,0 1 1 0 0,0 0-1 0 0,0 0 1 0 0,0 0-1 0 0,-1 0 1 0 0,-1-2-1 0 0,0 1 1 0 0,0 0 0 0 0,-1 0 0 0 0,0 0 1 0 0,1 1-1 0 0,-1-1 0 0 0,0 1 0 0 0,0 0 0 0 0,-1 0 0 0 0,1 0 0 0 0,0 0 1 0 0,-1 1-1 0 0,1 0 0 0 0,-1 0 0 0 0,1 0 0 0 0,-1 0 0 0 0,1 1 0 0 0,-1 0 0 0 0,0 0 1 0 0,1 0-1 0 0,-1 0 0 0 0,0 1 0 0 0,1 0 0 0 0,-1 0 0 0 0,1 0 0 0 0,-1 0 1 0 0,1 1-1 0 0,0 0 0 0 0,0 0 0 0 0,0 0 0 0 0,0 0 0 0 0,0 1 0 0 0,-5 4 1 0 0,-1 0 24 0 0,1 0 1 0 0,-1 1-1 0 0,2 0 1 0 0,-1 1 0 0 0,1 0-1 0 0,1 1 1 0 0,0-1 0 0 0,0 1-1 0 0,1 1 1 0 0,0-1 0 0 0,-6 16-1 0 0,7-12-71 0 0,2 0 0 0 0,-1 0 0 0 0,2 0-1 0 0,-1 0 1 0 0,2 0 0 0 0,0 0 0 0 0,1 1 0 0 0,0-1 0 0 0,1 0-1 0 0,4 17 1 0 0,-4-25-52 0 0,0 0 0 0 0,1 1 1 0 0,-1-1-1 0 0,1 0 0 0 0,1 0 0 0 0,0 0 0 0 0,-1 0 0 0 0,2-1 0 0 0,-1 1 0 0 0,1-1 0 0 0,0 0 0 0 0,0 0 0 0 0,0 0 0 0 0,0 0 1 0 0,1-1-1 0 0,0 1 0 0 0,0-1 0 0 0,0-1 0 0 0,1 1 0 0 0,-1-1 0 0 0,1 0 0 0 0,0 0 0 0 0,0 0 0 0 0,10 2 0 0 0,-11-3-10 0 0,1-1-1 0 0,0 0 0 0 0,0 0 1 0 0,0-1-1 0 0,0 1 1 0 0,0-1-1 0 0,1-1 0 0 0,-1 1 1 0 0,0-1-1 0 0,0 0 1 0 0,0 0-1 0 0,-1-1 0 0 0,1 0 1 0 0,0 0-1 0 0,7-4 0 0 0,-6 2-270 0 0,0 0-1 0 0,0-1 0 0 0,0 0 1 0 0,-1-1-1 0 0,0 1 1 0 0,0-1-1 0 0,-1-1 0 0 0,1 1 1 0 0,-1-1-1 0 0,5-9 0 0 0,-3 4-294 0 0,0-1 0 0 0,-1 0-1 0 0,-1-1 1 0 0,0 1-1 0 0,-1-1 1 0 0,0 0 0 0 0,-1 0-1 0 0,0-1 1 0 0,-2 1 0 0 0,1 0-1 0 0,-2-1 1 0 0,-1-21-1 0 0,-1 15 643 0 0,-1 1 0 0 0,-1 0 0 0 0,-1 0-1 0 0,-1 1 1 0 0,-11-23 1438 0 0,16 49-831 0 0,1 9 2 0 0,10 49 1115 0 0,20 73 0 0 0,-23-113-1684 0 0,2-1-1 0 0,0 0 1 0 0,1 0 0 0 0,2-1-1 0 0,0 0 1 0 0,16 21-1 0 0,-23-37-154 0 0,1 1 0 0 0,0-1 0 0 0,0-1 0 0 0,1 1 0 0 0,0-1 0 0 0,0-1 0 0 0,0 1 0 0 0,1-1-1 0 0,13 7 1 0 0,-18-11-183 0 0,0 0-1 0 0,0 0 0 0 0,0 0 0 0 0,0 0 0 0 0,0-1 0 0 0,0 1 1 0 0,0-1-1 0 0,1 0 0 0 0,-1 1 0 0 0,0-2 0 0 0,0 1 1 0 0,6-1-1 0 0,-6 0-216 0 0,0 0 0 0 0,0 0 0 0 0,0-1 1 0 0,0 1-1 0 0,0-1 0 0 0,0 0 0 0 0,-1 1 1 0 0,1-1-1 0 0,-1 0 0 0 0,1-1 0 0 0,-1 1 1 0 0,0 0-1 0 0,0-1 0 0 0,0 1 0 0 0,2-4 1 0 0,7-13-2655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4.45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46 51 11058 0 0,'-30'14'4264'0'0,"29"-14"-4180"0"0,0 0 1 0 0,0 1-1 0 0,1-1 1 0 0,-1 0-1 0 0,0 1 1 0 0,0-1-1 0 0,0 1 1 0 0,1-1 0 0 0,-1 1-1 0 0,0-1 1 0 0,1 1-1 0 0,-1-1 1 0 0,1 1-1 0 0,-1 0 1 0 0,0-1-1 0 0,1 1 1 0 0,0 0-1 0 0,-1 0 1 0 0,1-1-1 0 0,-1 1 1 0 0,1 0-1 0 0,0 0 1 0 0,-1 0 0 0 0,1 0-1 0 0,0-1 1 0 0,0 1-1 0 0,0 0 1 0 0,0 0-1 0 0,0 0 1 0 0,0 0-1 0 0,0 0 1 0 0,0-1-1 0 0,0 3 1 0 0,1-3-48 0 0,0 1-1 0 0,1 0 1 0 0,-1 0 0 0 0,0 0-1 0 0,0-1 1 0 0,0 1-1 0 0,1-1 1 0 0,-1 1 0 0 0,0-1-1 0 0,1 1 1 0 0,-1-1 0 0 0,0 0-1 0 0,1 0 1 0 0,-1 1 0 0 0,1-1-1 0 0,-1 0 1 0 0,0 0 0 0 0,1-1-1 0 0,-1 1 1 0 0,1 0 0 0 0,1-1-1 0 0,34-8 742 0 0,-33 8-751 0 0,13-4-24 0 0,46-10 37 0 0,-58 14-37 0 0,0 0-1 0 0,0 1 0 0 0,0 0 1 0 0,0 0-1 0 0,0 0 1 0 0,0 1-1 0 0,0-1 0 0 0,0 1 1 0 0,0 0-1 0 0,8 4 0 0 0,-10-4 1 0 0,0 1 0 0 0,-1 1 0 0 0,1-1 0 0 0,-1 0 0 0 0,1 1 0 0 0,-1-1 0 0 0,0 1-1 0 0,0-1 1 0 0,0 1 0 0 0,0 0 0 0 0,-1 0 0 0 0,1 0 0 0 0,-1 0 0 0 0,0 0 0 0 0,1 1 0 0 0,-1-1 0 0 0,-1 0-1 0 0,1 0 1 0 0,0 1 0 0 0,-1-1 0 0 0,0 6 0 0 0,1 11 23 0 0,0-1 1 0 0,-4 28-1 0 0,2-39-25 0 0,0 4 1 0 0,0 17 39 0 0,-2 0-1 0 0,-1 0 0 0 0,-2-1 0 0 0,-13 43 0 0 0,36-167-13073 0 0,-1 6 8420 0 0,-13 67 2844 0 0</inkml:trace>
  <inkml:trace contextRef="#ctx0" brushRef="#br0" timeOffset="1">260 59 6793 0 0,'-3'-1'665'0'0,"1"1"0"0"0,-1-1 0 0 0,1 1 0 0 0,0 0 0 0 0,-1 0 0 0 0,1 0 0 0 0,-1 0 0 0 0,1 1 0 0 0,-1-1-1 0 0,1 1 1 0 0,0-1 0 0 0,-1 1 0 0 0,-3 2 0 0 0,17-7-66 0 0,1 1 0 0 0,0 0-1 0 0,-1 1 1 0 0,19-2 0 0 0,20-3 637 0 0,-29 2-1676 0 0,107-28-9362 0 0,-143 39 384 0 0</inkml:trace>
  <inkml:trace contextRef="#ctx0" brushRef="#br0" timeOffset="2">303 176 8770 0 0,'-1'0'157'0'0,"0"1"1"0"0,1 0-1 0 0,-1-1 1 0 0,0 1-1 0 0,0 0 1 0 0,1-1-1 0 0,-1 1 1 0 0,0 0-1 0 0,1 0 1 0 0,-1 0-1 0 0,1 0 0 0 0,-1 0 1 0 0,1 0-1 0 0,0 0 1 0 0,-1 0-1 0 0,1 0 1 0 0,0 0-1 0 0,0 0 1 0 0,-1 1-1 0 0,2-2-91 0 0,-1 1 0 0 0,0-1 0 0 0,1 1 0 0 0,-1-1 0 0 0,0 0 0 0 0,1 1 0 0 0,-1-1 0 0 0,1 0-1 0 0,-1 1 1 0 0,0-1 0 0 0,1 0 0 0 0,-1 0 0 0 0,1 1 0 0 0,-1-1 0 0 0,1 0 0 0 0,-1 0 0 0 0,1 0 0 0 0,-1 0 0 0 0,1 0 0 0 0,-1 1 0 0 0,1-1 0 0 0,-1 0-1 0 0,1 0 1 0 0,-1 0 0 0 0,2-1 0 0 0,3 1 140 0 0,0 0-1 0 0,0-1 1 0 0,0 0-1 0 0,-1 0 0 0 0,1 0 1 0 0,7-3-1 0 0,7-5 143 0 0,-1-1 0 0 0,0 0 1 0 0,-1-1-1 0 0,24-21 0 0 0,-31 23-992 0 0,0 0 0 0 0,15-21 0 0 0,-18 21-1831 0 0,-1 0 0 0 0,0-1 0 0 0,8-20 0 0 0,-8 17 48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4.8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203 1 3673 0 0,'-2'0'226'0'0,"1"0"-1"0"0,0 0 1 0 0,0 1 0 0 0,-1-1 0 0 0,1 0 0 0 0,0 1 0 0 0,0-1-1 0 0,0 0 1 0 0,0 1 0 0 0,0 0 0 0 0,0-1 0 0 0,0 1 0 0 0,0 0-1 0 0,0-1 1 0 0,0 1 0 0 0,0 0 0 0 0,0 0 0 0 0,0 0 0 0 0,0 0-1 0 0,0 0 1 0 0,1 0 0 0 0,-1 0 0 0 0,0 0 0 0 0,1 0 0 0 0,-1 0-1 0 0,1 0 1 0 0,0 0 0 0 0,-1 1 0 0 0,1-1 0 0 0,0 0 0 0 0,-1 0-1 0 0,1 1 1 0 0,0-1 0 0 0,0 0 0 0 0,0 0 0 0 0,0 0 0 0 0,0 1-1 0 0,1-1 1 0 0,-1 0 0 0 0,1 2 0 0 0,0 10 190 0 0,1-1-1 0 0,1 0 1 0 0,5 15 0 0 0,-4-13 356 0 0,30 95 793 0 0,-23-79-1547 0 0,-1 0 0 0 0,-1 1 0 0 0,8 59 0 0 0,-17-89-279 0 0,0 1 1 0 0,0-1 0 0 0,0 1 0 0 0,0-1 0 0 0,-1 1-1 0 0,1-1 1 0 0,0 1 0 0 0,-1-1 0 0 0,1 1 0 0 0,-1-1-1 0 0,1 0 1 0 0,-1 1 0 0 0,0-1 0 0 0,0 0 0 0 0,0 1-1 0 0,1-1 1 0 0,-1 0 0 0 0,0 0 0 0 0,0 0 0 0 0,-1 0-1 0 0,1 0 1 0 0,0 0 0 0 0,0 0 0 0 0,0 0 0 0 0,-1-1 0 0 0,1 1-1 0 0,0 0 1 0 0,-1-1 0 0 0,-1 1 0 0 0,-6 3-1307 0 0,0-2 0 0 0,-1 1 0 0 0,-16 1 0 0 0,-10 3 1524 0 0,20 0 109 0 0,1-1 0 0 0,0 2 0 0 0,-26 17 0 0 0,-11 16 4702 0 0,37-29-3002 0 0,8-6 2301 0 0,23-13-2012 0 0,28-16-1069 0 0,61-28-523 0 0,-95 47-453 0 0,45-16 1 0 0,-50 19-14 0 0,-1-1 1 0 0,1 1-1 0 0,0 1 0 0 0,0-1 1 0 0,0 1-1 0 0,0 0 0 0 0,0 0 1 0 0,0 0-1 0 0,7 1 0 0 0,-12 0 4 0 0,1-1-1 0 0,-1 0 0 0 0,1 0 0 0 0,0 0 0 0 0,-1 0 1 0 0,1 1-1 0 0,-1-1 0 0 0,1 0 0 0 0,-1 0 0 0 0,1 1 1 0 0,0-1-1 0 0,-1 0 0 0 0,0 1 0 0 0,1-1 1 0 0,-1 1-1 0 0,1-1 0 0 0,-1 1 0 0 0,1-1 0 0 0,-1 1 1 0 0,0-1-1 0 0,1 1 0 0 0,-1-1 0 0 0,0 1 0 0 0,0-1 1 0 0,1 1-1 0 0,-1 0 0 0 0,0-1 0 0 0,0 1 1 0 0,0 1-1 0 0,-6 19-22 0 0,-24 16 28 0 0,-31 27 24 0 0,22-25 244 0 0,-67 87-1 0 0,104-124-224 0 0,1 0 0 0 0,0 0 0 0 0,-1 0-1 0 0,1 0 1 0 0,0 1 0 0 0,0-1 0 0 0,0 0-1 0 0,1 1 1 0 0,-1-1 0 0 0,0 4 0 0 0,1-5-4 0 0,0 0 0 0 0,0 0 0 0 0,0 0 0 0 0,0 0 1 0 0,0 0-1 0 0,1 0 0 0 0,-1 0 0 0 0,0 0 0 0 0,0 0 0 0 0,1 0 1 0 0,-1 0-1 0 0,1 0 0 0 0,-1 0 0 0 0,1 0 0 0 0,-1 0 0 0 0,1 0 1 0 0,0-1-1 0 0,1 2 0 0 0,0 0 18 0 0,1 0 1 0 0,0-1-1 0 0,0 1 1 0 0,0-1 0 0 0,0 0-1 0 0,0 0 1 0 0,0 0-1 0 0,0 0 1 0 0,0-1-1 0 0,1 1 1 0 0,-1-1-1 0 0,0 0 1 0 0,0 0 0 0 0,0 0-1 0 0,5-1 1 0 0,22-1 104 0 0,0-2 0 0 0,0-1 0 0 0,43-13 0 0 0,-59 14-452 0 0,-1-1 1 0 0,0 0 0 0 0,0-1 0 0 0,0 0-1 0 0,-1-1 1 0 0,1-1 0 0 0,-2 0 0 0 0,1 0-1 0 0,15-17 1 0 0,-23 21-612 0 0,0-1 0 0 0,-1 1-1 0 0,1-1 1 0 0,-1-1 0 0 0,-1 1 0 0 0,1 0-1 0 0,-1-1 1 0 0,1 1 0 0 0,-2-1 0 0 0,1 1-1 0 0,-1-1 1 0 0,1 0 0 0 0,-2 0 0 0 0,1 0-1 0 0,-1 0 1 0 0,0-10 0 0 0,0 0-1219 0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5.21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 0 7154 0 0,'-4'0'768'0'0,"0"0"1"0"0,-1 0 0 0 0,1 1 0 0 0,-1 0-1 0 0,1 0 1 0 0,-1 0 0 0 0,1 0 0 0 0,-7 3-1 0 0,10-3-637 0 0,0-1 0 0 0,1 0-1 0 0,-1 1 1 0 0,1-1 0 0 0,-1 1-1 0 0,0-1 1 0 0,1 1 0 0 0,-1-1-1 0 0,1 1 1 0 0,0-1 0 0 0,-1 1-1 0 0,1-1 1 0 0,-1 1 0 0 0,1-1-1 0 0,0 1 1 0 0,0 0 0 0 0,-1-1-1 0 0,1 1 1 0 0,0 0 0 0 0,0-1-1 0 0,0 1 1 0 0,-1 0 0 0 0,1 0-1 0 0,1 1 91 0 0,-1-1 0 0 0,0 1 0 0 0,1-1 0 0 0,-1 1 0 0 0,1-1 0 0 0,0 1 0 0 0,-1-1-1 0 0,1 0 1 0 0,0 1 0 0 0,0-1 0 0 0,0 0 0 0 0,0 0 0 0 0,0 1 0 0 0,2 1 0 0 0,35 35 914 0 0,-1 1 1 0 0,-3 2-1 0 0,48 73 1 0 0,73 97-768 0 0,-131-181-380 0 0,-22-30-1388 0 0,-2-4-10 0 0,-4-15-1464 0 0,-6-21-3276 0 0,-9-41-3176 0 0,12 45 7743 0 0,0 5-398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9:45.6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335 0 9378 0 0,'-4'0'635'0'0,"0"1"0"0"0,0-1 0 0 0,0 1 0 0 0,0 0 0 0 0,0 0 1 0 0,1 0-1 0 0,-1 1 0 0 0,0-1 0 0 0,0 1 0 0 0,1 0 0 0 0,-1 0 0 0 0,-3 2 0 0 0,0 2-32 0 0,0-1 0 0 0,1 1 0 0 0,0 1 0 0 0,0-1 0 0 0,-6 9 0 0 0,-3 7 146 0 0,0 1 0 0 0,-16 38-1 0 0,-76 177 2314 0 0,90-193-2665 0 0,2 1-1 0 0,2 1 0 0 0,-10 66 0 0 0,22-109-397 0 0,1 0 0 0 0,-1 0 0 0 0,1 1 0 0 0,0-1 1 0 0,0 0-1 0 0,1 0 0 0 0,1 8 0 0 0,-2-11-2 0 0,0-1-1 0 0,0 1 0 0 0,1-1 0 0 0,-1 0 1 0 0,0 1-1 0 0,0-1 0 0 0,0 0 1 0 0,1 1-1 0 0,-1-1 0 0 0,0 0 1 0 0,0 1-1 0 0,1-1 0 0 0,-1 0 1 0 0,0 1-1 0 0,1-1 0 0 0,-1 0 0 0 0,0 0 1 0 0,1 0-1 0 0,-1 1 0 0 0,0-1 1 0 0,1 0-1 0 0,-1 0 0 0 0,1 0 1 0 0,-1 0-1 0 0,0 0 0 0 0,1 1 1 0 0,-1-1-1 0 0,1 0 0 0 0,0 0 0 0 0,0-1 3 0 0,1 1 0 0 0,-1-1 0 0 0,1 0-1 0 0,-1 1 1 0 0,1-1 0 0 0,-1 0 0 0 0,0 0 0 0 0,1 0-1 0 0,-1 0 1 0 0,0 0 0 0 0,0 0 0 0 0,2-2-1 0 0,14-15-966 0 0,-1-2 0 0 0,0 0 1 0 0,-2-1-1 0 0,22-40 0 0 0,-11 8-3954 0 0,-7 1-3289 0 0,-6 3 909 0 0,-10 25 4789 0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5.9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30 179 4857 0 0,'-4'-5'86'0'0,"1"-1"0"0"0,-1 0 0 0 0,1 0 0 0 0,0 0 0 0 0,1-1 1 0 0,-1 1-1 0 0,1-1 0 0 0,0 0 0 0 0,1 1 0 0 0,0-1 0 0 0,-1-10 0 0 0,2 12 235 0 0,1 0 0 0 0,-1 0 0 0 0,1 0 0 0 0,0 0 0 0 0,1 0 0 0 0,-1 0 0 0 0,1 1 0 0 0,0-1 0 0 0,0 0 0 0 0,0 1 1 0 0,1 0-1 0 0,-1-1 0 0 0,1 1 0 0 0,0 0 0 0 0,1 0 0 0 0,5-5 0 0 0,-9 8-194 0 0,1 1 0 0 0,-1-1 0 0 0,1 0 0 0 0,-1 1-1 0 0,1-1 1 0 0,0 0 0 0 0,-1 1 0 0 0,1-1 0 0 0,0 1 0 0 0,-1-1 0 0 0,1 1 0 0 0,0-1 0 0 0,0 1 0 0 0,0 0 0 0 0,-1-1 0 0 0,1 1 0 0 0,0 0 0 0 0,0 0 0 0 0,0 0 0 0 0,0 0 0 0 0,0 0 0 0 0,-1-1 0 0 0,1 1-1 0 0,0 1 1 0 0,0-1 0 0 0,0 0 0 0 0,0 0 0 0 0,0 0 0 0 0,1 1 0 0 0,-1 0 13 0 0,0 0-1 0 0,0 0 0 0 0,1 0 1 0 0,-1 1-1 0 0,0-1 1 0 0,0 0-1 0 0,0 1 1 0 0,0-1-1 0 0,-1 1 1 0 0,1-1-1 0 0,0 1 0 0 0,-1-1 1 0 0,1 1-1 0 0,0 1 1 0 0,2 10 484 0 0,-1 0 0 0 0,2 25 0 0 0,-4-37-556 0 0,-5 273 2808 0 0,2-204-2674 0 0,-5 17-54 0 0,4-49-86 0 0,1 0 0 0 0,5 73 1 0 0,-2-110-94 0 0,0 1-1 0 0,0 0 1 0 0,0 0 0 0 0,1-1-1 0 0,-1 1 1 0 0,0 0 0 0 0,1-1 0 0 0,-1 1-1 0 0,1-1 1 0 0,0 1 0 0 0,-1 0-1 0 0,1-1 1 0 0,0 0 0 0 0,0 1 0 0 0,0-1-1 0 0,0 1 1 0 0,0-1 0 0 0,2 2-1 0 0,-2-3-143 0 0,0 0-1 0 0,0 1 0 0 0,0-1 1 0 0,-1 0-1 0 0,1 0 0 0 0,0 0 1 0 0,0 0-1 0 0,0 0 1 0 0,0 0-1 0 0,0 0 0 0 0,0 0 1 0 0,0 0-1 0 0,-1-1 0 0 0,1 1 1 0 0,0 0-1 0 0,0-1 0 0 0,0 1 1 0 0,0 0-1 0 0,-1-1 0 0 0,1 1 1 0 0,0-1-1 0 0,0 1 0 0 0,-1-1 1 0 0,2 0-1 0 0,3-4-1168 0 0,1-1 0 0 0,-1 1-1 0 0,-1-1 1 0 0,1 0 0 0 0,-1 0 0 0 0,7-13 0 0 0,10-35-2836 0 0,-10 23 1330 0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6.3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79 153 13747 0 0,'-3'2'192'0'0,"1"0"-1"0"0,-1 0 1 0 0,1 1 0 0 0,0-1-1 0 0,0 1 1 0 0,0-1 0 0 0,0 1-1 0 0,0 0 1 0 0,1 0 0 0 0,-1 0-1 0 0,1 0 1 0 0,0 0 0 0 0,0 0-1 0 0,0 0 1 0 0,0 0 0 0 0,0 0-1 0 0,1 0 1 0 0,-1 6 0 0 0,0 8 370 0 0,0-1 0 0 0,1 22 0 0 0,4-5-471 0 0,2 0 0 0 0,1 0 0 0 0,2 0 0 0 0,24 57 0 0 0,-24-73-238 0 0,-8-16-128 0 0,-1 0 1 0 0,1 0-1 0 0,-1-1 0 0 0,1 1 0 0 0,0 0 1 0 0,-1-1-1 0 0,1 1 0 0 0,0-1 0 0 0,0 1 1 0 0,0-1-1 0 0,-1 1 0 0 0,1-1 0 0 0,0 1 1 0 0,0-1-1 0 0,0 0 0 0 0,0 0 0 0 0,0 1 1 0 0,0-1-1 0 0,1 0 0 0 0,-1 0-76 0 0,0-1 0 0 0,1 1 0 0 0,-1-1 0 0 0,0 1 0 0 0,0-1 0 0 0,1 0 0 0 0,-1 0 0 0 0,0 1 0 0 0,0-1 0 0 0,0 0 0 0 0,0 0 0 0 0,0 0 0 0 0,0 0 0 0 0,0 0 0 0 0,-1 0 0 0 0,1 0 0 0 0,0 0 0 0 0,0-1 0 0 0,-1 1-1 0 0,1 0 1 0 0,-1 0 0 0 0,1-1 0 0 0,-1 1 0 0 0,0 0 0 0 0,1-1 0 0 0,-1-1 0 0 0,4-15-2827 0 0</inkml:trace>
  <inkml:trace contextRef="#ctx0" brushRef="#br0" timeOffset="1">84 8 14027 0 0,'-3'-1'166'0'0,"0"0"0"0"0,0 0 0 0 0,0 0 0 0 0,-1 0 0 0 0,1 0 0 0 0,0 0 0 0 0,-1 1 0 0 0,1 0 0 0 0,0 0 0 0 0,-1 0 0 0 0,1 0-1 0 0,0 0 1 0 0,-1 1 0 0 0,1-1 0 0 0,0 1 0 0 0,0 0 0 0 0,-1 0 0 0 0,1 0 0 0 0,0 0 0 0 0,0 1 0 0 0,0-1 0 0 0,0 1 0 0 0,1 0 0 0 0,-5 3 0 0 0,8-4-146 0 0,0 1 0 0 0,0-1 0 0 0,0 0 1 0 0,1 0-1 0 0,-1 0 0 0 0,0 0 0 0 0,0 0 0 0 0,1 0 1 0 0,-1-1-1 0 0,1 1 0 0 0,-1 0 0 0 0,1-1 0 0 0,-1 1 0 0 0,4 0 1 0 0,19 2-800 0 0,1-1-1 0 0,32-1 1 0 0,49-10-11745 0 0,-87 7 9571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6.6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235 4 10594 0 0,'-9'-2'523'0'0,"1"1"0"0"0,-1 1 0 0 0,0 0 0 0 0,0 0 0 0 0,0 0 0 0 0,0 1 0 0 0,1 1 0 0 0,-1-1 0 0 0,0 1 0 0 0,1 1 0 0 0,-1 0 0 0 0,-9 4 0 0 0,29 33-138 0 0,-10-34-386 0 0,0 1-1 0 0,0 0 0 0 0,0 0 1 0 0,-1 0-1 0 0,0 0 0 0 0,-1-1 1 0 0,1 1-1 0 0,-1 0 0 0 0,-1 0 0 0 0,1-1 1 0 0,-1 1-1 0 0,0 0 0 0 0,-1-1 1 0 0,0 0-1 0 0,0 0 0 0 0,0 0 0 0 0,-6 8 1 0 0,-5 7 33 0 0,-1 0 1 0 0,-1-2 0 0 0,-26 25-1 0 0,33-33 71 0 0,10-8 92 0 0,20-12 99 0 0,-12 4-335 0 0,16-6 53 0 0,1 1-1 0 0,0 1 0 0 0,0 1 1 0 0,1 2-1 0 0,42-6 0 0 0,-56 10-24 0 0,-1 1-1 0 0,1 1 1 0 0,0 0-1 0 0,-1 0 1 0 0,1 2-1 0 0,-1-1 1 0 0,0 2-1 0 0,1-1 1 0 0,-1 2-1 0 0,0-1 1 0 0,0 2-1 0 0,-1 0 1 0 0,1 0-1 0 0,14 10 1 0 0,-24-14 12 0 0,-1 0 0 0 0,1 0 1 0 0,0 0-1 0 0,-1 1 1 0 0,1-1-1 0 0,-1 1 1 0 0,1-1-1 0 0,-1 1 0 0 0,0-1 1 0 0,0 1-1 0 0,0 0 1 0 0,0 0-1 0 0,0-1 1 0 0,0 1-1 0 0,0 0 0 0 0,0 0 1 0 0,-1 0-1 0 0,1 0 1 0 0,-1 0-1 0 0,0 0 1 0 0,1 0-1 0 0,-1 0 0 0 0,0 3 1 0 0,-1-1 3 0 0,0-1 0 0 0,0 0-1 0 0,0 1 1 0 0,0-1 0 0 0,-1 0 0 0 0,1 0 0 0 0,-1 0 0 0 0,0 0 0 0 0,0 0 0 0 0,0 0 0 0 0,0 0-1 0 0,-4 3 1 0 0,-5 4 15 0 0,1-1 0 0 0,-1 0 0 0 0,0-1 0 0 0,-1 0-1 0 0,-23 11 1 0 0,24-15-4 0 0,1 0 0 0 0,0 0 0 0 0,-1-1-1 0 0,0-1 1 0 0,0 0 0 0 0,0 0 0 0 0,-16 0 0 0 0,24-2-141 0 0,1 0 1 0 0,-1 0-1 0 0,1-1 1 0 0,-1 1 0 0 0,1-1-1 0 0,-1 1 1 0 0,1-1-1 0 0,-1 0 1 0 0,1 0 0 0 0,-1 0-1 0 0,1 0 1 0 0,0 0-1 0 0,-1-1 1 0 0,1 1 0 0 0,-3-4-1 0 0,3 4-195 0 0,1-1 0 0 0,0-1 1 0 0,0 1-1 0 0,0 0 0 0 0,0 0 0 0 0,0 0 0 0 0,0-1 0 0 0,0 1 0 0 0,1 0 0 0 0,-1-1 0 0 0,1 1 0 0 0,-1 0 0 0 0,1-1 0 0 0,0 1 0 0 0,0-1 0 0 0,0 1 0 0 0,1 0 1 0 0,-1-1-1 0 0,0 1 0 0 0,2-3 0 0 0,0-4-652 0 0,0 0 1 0 0,1 1-1 0 0,0-1 1 0 0,0 1-1 0 0,7-12 1 0 0,4-3-1771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0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167 13 10794 0 0,'-1'-1'132'0'0,"0"0"-1"0"0,0 0 1 0 0,0 0-1 0 0,0 1 0 0 0,0-1 1 0 0,0 0-1 0 0,0 0 1 0 0,0 0-1 0 0,0 1 0 0 0,-1-1 1 0 0,1 0-1 0 0,0 1 1 0 0,0-1-1 0 0,-1 1 0 0 0,1 0 1 0 0,0-1-1 0 0,-1 1 1 0 0,1 0-1 0 0,0 0 0 0 0,-1 0 1 0 0,1 0-1 0 0,-1 0 1 0 0,1 0-1 0 0,0 0 0 0 0,-1 1 1 0 0,1-1-1 0 0,0 0 1 0 0,-1 1-1 0 0,1-1 1 0 0,0 1-1 0 0,0-1 0 0 0,-1 1 1 0 0,1 0-1 0 0,0-1 1 0 0,0 1-1 0 0,0 0 0 0 0,0 0 1 0 0,0 0-1 0 0,0 0 1 0 0,0 0-1 0 0,0 0 0 0 0,0 0 1 0 0,1 0-1 0 0,-1 0 1 0 0,0 0-1 0 0,0 1 0 0 0,1-1 1 0 0,-1 0-1 0 0,0 2 1 0 0,-1 5 93 0 0,-1-1 1 0 0,1 0 0 0 0,1 1 0 0 0,-1-1-1 0 0,1 1 1 0 0,1-1 0 0 0,-1 13 0 0 0,6 19-56 0 0,1-1 1 0 0,19 68-1 0 0,-15-68-117 0 0,16 37-90 0 0,2 9-1374 0 0,-26-75-310 0 0,0 1 0 0 0,-1 0 0 0 0,1 15-1 0 0,-11-40-8520 0 0</inkml:trace>
  <inkml:trace contextRef="#ctx0" brushRef="#br0" timeOffset="1">47 206 10386 0 0,'-34'-12'3311'0'0,"21"7"-37"0"0,16 4-1282 0 0,165 12-987 0 0,-108-6-4517 0 0,-1-1-5853 0 0,-39-4 4330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36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20 11114 0 0,'0'0'149'0'0,"-1"0"0"0"0,0-1-1 0 0,0 1 1 0 0,0 0 0 0 0,1-1-1 0 0,-1 1 1 0 0,0 0 0 0 0,0 0-1 0 0,0 0 1 0 0,0 0 0 0 0,0 0-1 0 0,1 0 1 0 0,-1 0-1 0 0,0 0 1 0 0,0 0 0 0 0,0 0-1 0 0,0 0 1 0 0,1 1 0 0 0,-1-1-1 0 0,0 0 1 0 0,0 1 0 0 0,0-1-1 0 0,1 1 1 0 0,-1-1 0 0 0,0 0-1 0 0,0 1 1 0 0,1 0 0 0 0,-1-1-1 0 0,1 1 1 0 0,-1-1-1 0 0,0 1 1 0 0,1 0 0 0 0,-1-1-1 0 0,1 1 1 0 0,-1 0 0 0 0,1 0-1 0 0,0-1 1 0 0,-1 1 0 0 0,1 0-1 0 0,0 0 1 0 0,-1 0 0 0 0,1-1-1 0 0,0 1 1 0 0,0 1 0 0 0,0-1-122 0 0,0 1 0 0 0,0-1 0 0 0,0 0 0 0 0,1 0 0 0 0,-1 0 0 0 0,0 0 0 0 0,0 0 0 0 0,1 0-1 0 0,-1 0 1 0 0,1 0 0 0 0,-1 0 0 0 0,1 0 0 0 0,0 0 0 0 0,-1 0 0 0 0,1 0 0 0 0,0 0 0 0 0,0-1 0 0 0,-1 1 0 0 0,1 0 0 0 0,0 0 0 0 0,0-1 0 0 0,0 1 0 0 0,0-1 0 0 0,0 1 0 0 0,0-1 0 0 0,0 1 0 0 0,0-1 0 0 0,0 1 0 0 0,0-1 0 0 0,0 0 0 0 0,0 0 0 0 0,1 1 0 0 0,-1-1 0 0 0,0 0 0 0 0,0 0 0 0 0,0 0 0 0 0,1-1 0 0 0,3 1-253 0 0,-1 0-1 0 0,0 0 0 0 0,0-1 0 0 0,0 0 0 0 0,0 0 1 0 0,0 0-1 0 0,7-3 0 0 0,-8 3-593 0 0,0-1 0 0 0,-1 1-1 0 0,1-1 1 0 0,0 0 0 0 0,0 0-1 0 0,-1 0 1 0 0,1 0 0 0 0,-1 0-1 0 0,0-1 1 0 0,1 1 0 0 0,-1-1-1 0 0,0 0 1 0 0,-1 1 0 0 0,1-1 0 0 0,0 0-1 0 0,0-3 1 0 0,2-5-1650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7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 5841 0 0,'8'20'5730'0'0,"2"8"-3533"0"0,6 36 51 0 0,9 31 111 0 0,22 171 0 0 0,-42-216-2175 0 0,-1-22-81 0 0,-2 0 1 0 0,-1 58 0 0 0,-5-105-93 0 0,1-1 1 0 0,-1-23-1 0 0,4 19-40 0 0,1-1 0 0 0,2 1-1 0 0,0 0 1 0 0,12-45 0 0 0,-12 61 10 0 0,0-1 0 0 0,0 1 1 0 0,0-1-1 0 0,1 1 0 0 0,1 0 1 0 0,-1 1-1 0 0,1-1 0 0 0,0 1 1 0 0,1 0-1 0 0,0 0 0 0 0,0 0 1 0 0,0 1-1 0 0,1 0 0 0 0,0 0 0 0 0,0 1 1 0 0,13-7-1 0 0,-18 11 17 0 0,0-1 0 0 0,0 1 0 0 0,1 1 0 0 0,-1-1 0 0 0,1 0 0 0 0,-1 0 0 0 0,1 1 0 0 0,-1 0 0 0 0,1-1 0 0 0,-1 1 0 0 0,1 0 0 0 0,-1 0 0 0 0,1 0 0 0 0,-1 1 0 0 0,1-1 0 0 0,-1 0 0 0 0,1 1 0 0 0,-1 0 0 0 0,1 0 0 0 0,2 1 0 0 0,-1 0 10 0 0,0 1 0 0 0,0 0 1 0 0,-1-1-1 0 0,1 1 0 0 0,-1 1 0 0 0,1-1 0 0 0,-1 0 0 0 0,0 1 0 0 0,-1 0 0 0 0,4 5 0 0 0,3 7 31 0 0,0 1 0 0 0,-2 1 0 0 0,0-1 0 0 0,5 25-1 0 0,-11-39-38 0 0,8 25-34 0 0,-2 1 1 0 0,0 0 0 0 0,-2 0 0 0 0,1 34 0 0 0,-4-99-10697 0 0,8-31 4088 0 0,-4 42 4052 0 0</inkml:trace>
  <inkml:trace contextRef="#ctx0" brushRef="#br0" timeOffset="1">625 83 10570 0 0,'-3'1'205'0'0,"1"0"0"0"0,0 0 1 0 0,0 0-1 0 0,-1 0 0 0 0,1 0 0 0 0,0 1 0 0 0,0 0 0 0 0,0-1 0 0 0,1 1 0 0 0,-1 0 0 0 0,0 0 1 0 0,0-1-1 0 0,1 1 0 0 0,0 1 0 0 0,-1-1 0 0 0,1 0 0 0 0,0 0 0 0 0,0 0 0 0 0,0 1 0 0 0,0-1 1 0 0,0 1-1 0 0,1-1 0 0 0,-1 0 0 0 0,1 1 0 0 0,-1-1 0 0 0,1 1 0 0 0,0 2 0 0 0,-1 11 112 0 0,1 0 1 0 0,1 0-1 0 0,2 18 0 0 0,-1-20-142 0 0,9 88 263 0 0,48 191 0 0 0,-53-275 145 0 0,-1-5-3351 0 0,-8-30-6516 0 0,-11-24 4931 0 0,7 22 2302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5 9162 0 0,'-1'-1'85'0'0,"1"1"-1"0"0,-1 0 1 0 0,1-1 0 0 0,-1 1 0 0 0,1 0-1 0 0,-1-1 1 0 0,0 1 0 0 0,1 0 0 0 0,-1-1-1 0 0,1 1 1 0 0,-1 0 0 0 0,0 0 0 0 0,1 0-1 0 0,-1 0 1 0 0,0 0 0 0 0,1-1 0 0 0,-1 1-1 0 0,0 0 1 0 0,1 1 0 0 0,-1-1 0 0 0,0 0-1 0 0,1 0 1 0 0,-1 0 0 0 0,1 0 0 0 0,-1 0-1 0 0,0 1 1 0 0,1-1 0 0 0,-1 0-1 0 0,1 0 1 0 0,-1 1 0 0 0,0-1 0 0 0,0 1-1 0 0,1 1-15 0 0,-1-1 0 0 0,1 0 0 0 0,0 1 0 0 0,0-1 0 0 0,-1 0 0 0 0,1 1 0 0 0,0-1 0 0 0,0 0 0 0 0,0 1 0 0 0,1-1 0 0 0,-1 0 0 0 0,0 1 0 0 0,0-1 1 0 0,1 2-1 0 0,20 47 545 0 0,6-3-153 0 0,-2 2-1 0 0,-3 1 0 0 0,-2 1 1 0 0,-2 1-1 0 0,19 90 0 0 0,-37-142-460 0 0,8 59-6 0 0,-8-56 19 0 0,0-1 0 0 0,1 1 0 0 0,-2 0 0 0 0,1 0 0 0 0,0-1 0 0 0,0 1 0 0 0,-1 0 0 0 0,1 0 0 0 0,-1-1 0 0 0,0 1 0 0 0,0 0 0 0 0,0-1 1 0 0,0 1-1 0 0,-1-1 0 0 0,1 0 0 0 0,-1 1 0 0 0,1-1 0 0 0,-4 3 0 0 0,5-4-9 0 0,-1-1 0 0 0,0 0 1 0 0,0 0-1 0 0,0 0 1 0 0,0 0-1 0 0,1 1 1 0 0,-1-1-1 0 0,0 0 1 0 0,0-1-1 0 0,0 1 1 0 0,1 0-1 0 0,-1 0 0 0 0,0 0 1 0 0,0 0-1 0 0,0-1 1 0 0,1 1-1 0 0,-1 0 1 0 0,0-1-1 0 0,0 1 1 0 0,1-1-1 0 0,-1 1 1 0 0,0 0-1 0 0,1-1 0 0 0,-1 0 1 0 0,0 1-1 0 0,1-1 1 0 0,-2 0-1 0 0,-19-22 19 0 0,17 18-16 0 0,-18-19 38 0 0,2 1-2 0 0,-1 0 0 0 0,-1 1 0 0 0,-46-33 1 0 0,66 53-36 0 0,0 1 0 0 0,0 0 1 0 0,0-1-1 0 0,-1 1 0 0 0,1 0 1 0 0,0 0-1 0 0,0 0 0 0 0,-1 1 1 0 0,1-1-1 0 0,-1 1 0 0 0,1-1 1 0 0,-1 1-1 0 0,1 0 0 0 0,-1 0 1 0 0,1 0-1 0 0,-1 0 0 0 0,1 0 1 0 0,-1 0-1 0 0,1 1 0 0 0,0 0 1 0 0,-1-1-1 0 0,-3 2 0 0 0,3 0 64 0 0,-1 1 0 0 0,1-1 0 0 0,0 1-1 0 0,-1-1 1 0 0,1 1 0 0 0,1 0-1 0 0,-1 0 1 0 0,0 1 0 0 0,1-1-1 0 0,-1 0 1 0 0,1 1 0 0 0,-3 5 0 0 0,0 1 141 0 0,1 1 1 0 0,0-1 0 0 0,1 1-1 0 0,0-1 1 0 0,1 1 0 0 0,0 0-1 0 0,0 0 1 0 0,1 0 0 0 0,1 19-1 0 0,1-20-91 0 0,1 1-1 0 0,0-1 1 0 0,0 0 0 0 0,1 0-1 0 0,0 0 1 0 0,1 0-1 0 0,0-1 1 0 0,1 1 0 0 0,0-1-1 0 0,0 0 1 0 0,9 10-1 0 0,-10-14-97 0 0,1 0 1 0 0,0 0-1 0 0,0-1 0 0 0,0 1 0 0 0,0-1 0 0 0,0 0 0 0 0,1-1 0 0 0,0 0 1 0 0,0 0-1 0 0,0 0 0 0 0,0 0 0 0 0,0-1 0 0 0,0 0 0 0 0,1 0 0 0 0,-1-1 1 0 0,1 0-1 0 0,0 0 0 0 0,11 0 0 0 0,0-2-89 0 0,-1 0 0 0 0,1-1 0 0 0,-1-1 0 0 0,1-1 0 0 0,-1-1 0 0 0,0 0 0 0 0,0-1 0 0 0,-1-1 0 0 0,0 0 0 0 0,16-10 0 0 0,-16 7-1260 0 0,-1 0 1 0 0,1-2-1 0 0,-2 1 1 0 0,0-2 0 0 0,20-21-1 0 0,-28 25-49 0 0,0 0 0 0 0,0 0 0 0 0,-1 0-1 0 0,0 0 1 0 0,0-1 0 0 0,3-12 0 0 0,-4 7-1379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8.14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 68 10186 0 0,'-7'-5'985'0'0,"-6"-7"3568"0"0,13 12-4463 0 0,1-1 1 0 0,-1 1 0 0 0,1-1 0 0 0,-1 1 0 0 0,1-1-1 0 0,0 1 1 0 0,-1 0 0 0 0,1-1 0 0 0,0 1-1 0 0,-1 0 1 0 0,1-1 0 0 0,0 1 0 0 0,-1 0-1 0 0,1 0 1 0 0,0 0 0 0 0,-1 0 0 0 0,1 0 0 0 0,0 0-1 0 0,-1 0 1 0 0,1 0 0 0 0,0 0 0 0 0,0 0-1 0 0,-1 0 1 0 0,1 0 0 0 0,0 0 0 0 0,1 1 0 0 0,183 2 1241 0 0,-60 6-3607 0 0,-125-9 2248 0 0,47 3-4430 0 0,-44-3 4041 0 0,-1-1 0 0 0,1 1 0 0 0,0 0 0 0 0,0-1 0 0 0,0 1 0 0 0,-1-1 0 0 0,1 0 0 0 0,0 0 0 0 0,-1 0 0 0 0,1 0 0 0 0,-1 0 0 0 0,1-1 0 0 0,-1 1 0 0 0,3-3 0 0 0,-6 5 1013 0 0,0 1-1 0 0,0-1 1 0 0,0 1-1 0 0,0 0 1 0 0,0-1-1 0 0,0 1 1 0 0,1 0-1 0 0,-1-1 1 0 0,1 1-1 0 0,-1 0 1 0 0,1 0 0 0 0,0 0-1 0 0,-1 2 1 0 0,3 35 2823 0 0,16 46-2122 0 0,-14-68-398 0 0,38 124 733 0 0,-7-51-1182 0 0,-35-90-449 0 0,0 0-1 0 0,0 0 1 0 0,0 0-1 0 0,0 0 1 0 0,0 0-1 0 0,0 0 1 0 0,0 1-1 0 0,0-1 1 0 0,0 0-1 0 0,0 0 1 0 0,0 0-1 0 0,0 0 1 0 0,0 0-1 0 0,0 0 0 0 0,0 1 1 0 0,0-1-1 0 0,0 0 1 0 0,0 0-1 0 0,0 0 1 0 0,0 0-1 0 0,0 0 1 0 0,0 0-1 0 0,0 0 1 0 0,0 1-1 0 0,0-1 1 0 0,0 0-1 0 0,1 0 1 0 0,-1 0-1 0 0,0 0 1 0 0,0 0-1 0 0,0 0 1 0 0,0 0-1 0 0,0 0 1 0 0,0 0-1 0 0,0 0 1 0 0,0 0-1 0 0,1 0 1 0 0,-1 1-1 0 0,0-1 1 0 0,0 0-1 0 0,0 0 1 0 0,0 0-1 0 0,0 0 1 0 0,1 0-1 0 0,-1 0 1 0 0,0 0-1 0 0,0 0 1 0 0,0 0-1 0 0,0 0 1 0 0,0 0-1 0 0,0 0 1 0 0,1-1-1 0 0,-1 1 1 0 0,0 0-1 0 0,0 0 1 0 0,0 0-1 0 0,0 0 1 0 0,0 0-1 0 0,0 0 1 0 0,0 0-1 0 0,1 0 1 0 0,-1 0-1 0 0,0 0 1 0 0,0-1-1 0 0,3-12 15 0 0,0-24-151 0 0,-3 34 101 0 0,2-56-749 0 0,-1 14-211 0 0,2-1 1 0 0,2 0 0 0 0,11-44-1 0 0,-15 85 995 0 0,0 1 1 0 0,0-1-1 0 0,1 1 0 0 0,-1-1 0 0 0,1 1 0 0 0,0 0 1 0 0,0-1-1 0 0,1 1 0 0 0,-1 0 0 0 0,1 1 1 0 0,4-5-1 0 0,-7 8 8 0 0,1 0 0 0 0,0 0 0 0 0,-1 0 0 0 0,1 0 0 0 0,0 1 0 0 0,-1-1 0 0 0,1 0 0 0 0,0 0 0 0 0,-1 1 0 0 0,1-1 0 0 0,-1 0 0 0 0,1 1 0 0 0,-1-1 0 0 0,1 1 0 0 0,-1-1 0 0 0,1 0 0 0 0,-1 1 0 0 0,1 0 0 0 0,-1-1 0 0 0,1 1 0 0 0,-1-1 0 0 0,0 1 0 0 0,1-1 0 0 0,-1 1 0 0 0,0 0 0 0 0,0-1 0 0 0,1 1 0 0 0,-1 0 0 0 0,0-1 0 0 0,0 2 0 0 0,8 25 319 0 0,-7-25-279 0 0,7 31 1263 0 0,40 139 1872 0 0,-38-144-6667 0 0,27 52 0 0 0,-29-62 3572 0 0,-7-15-76 0 0,0 1-1 0 0,1-1 1 0 0,-1 0 0 0 0,1 0 0 0 0,0 1 0 0 0,0-1 0 0 0,0 0 0 0 0,0-1 0 0 0,4 5-1 0 0,-6-8-3 0 0,1 1-1 0 0,0-1 0 0 0,0 0 0 0 0,-1 0 0 0 0,1 1 1 0 0,0-1-1 0 0,-1 0 0 0 0,1 0 0 0 0,-1 0 0 0 0,1 0 0 0 0,-1 1 1 0 0,1-1-1 0 0,-1 0 0 0 0,0 0 0 0 0,1 0 0 0 0,-1 0 1 0 0,0 0-1 0 0,0 0 0 0 0,0-2 0 0 0,6-22-33 0 0,14-141-2493 0 0,4-23-2296 0 0,-23 178 4605 0 0,-1 7 182 0 0,1 0 1 0 0,-1 1-1 0 0,1-1 1 0 0,0 0-1 0 0,0 0 0 0 0,0 1 1 0 0,0-1-1 0 0,1 1 1 0 0,-1-1-1 0 0,1 1 0 0 0,0-1 1 0 0,3-3-1 0 0,-4 7 33 0 0,-1 0 0 0 0,1 0 0 0 0,-1 0 0 0 0,1 0 0 0 0,-1 0 0 0 0,1 1 0 0 0,-1-1 0 0 0,1 0 0 0 0,-1 0 0 0 0,0 1 0 0 0,1-1 0 0 0,-1 0 0 0 0,1 0 0 0 0,-1 1 0 0 0,0-1 0 0 0,1 1 0 0 0,-1-1 0 0 0,0 0-1 0 0,1 1 1 0 0,-1-1 0 0 0,0 1 0 0 0,1-1 0 0 0,-1 1 0 0 0,0-1 0 0 0,0 1 0 0 0,0-1 0 0 0,0 1 0 0 0,1-1 0 0 0,-1 1 0 0 0,0-1 0 0 0,0 1 0 0 0,0-1 0 0 0,0 1 0 0 0,0-1 0 0 0,0 1 0 0 0,6 29 376 0 0,-5-25-256 0 0,10 56 1006 0 0,6 27 329 0 0,-15-79-1389 0 0,1 0-1 0 0,1-1 0 0 0,-1 0 0 0 0,1 0 1 0 0,0 0-1 0 0,1 0 0 0 0,10 13 0 0 0,1-9 694 0 0,-6-15-2845 0 0,-8 1 1257 0 0,0-1 1 0 0,-1 1 0 0 0,1-1-1 0 0,-1 1 1 0 0,0-1-1 0 0,1 0 1 0 0,-2 0-1 0 0,2-3 1 0 0,3-8-1972 0 0,-3 9 2032 0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9.28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17 5785 0 0,'-3'-2'437'0'0,"-1"-1"0"0"0,0 1 0 0 0,1 0 1 0 0,-1 0-1 0 0,0 1 0 0 0,-6-3 0 0 0,9 4-354 0 0,1 0 1 0 0,-1 0-1 0 0,1-1 0 0 0,-1 1 1 0 0,1 0-1 0 0,-1 0 0 0 0,0 0 1 0 0,1 0-1 0 0,-1 0 1 0 0,1 0-1 0 0,-1 0 0 0 0,1 0 1 0 0,-1 0-1 0 0,0 0 0 0 0,1 1 1 0 0,-1-1-1 0 0,1 0 1 0 0,-1 0-1 0 0,1 0 0 0 0,-1 1 1 0 0,1-1-1 0 0,-1 0 1 0 0,1 1-1 0 0,-1-1 0 0 0,1 0 1 0 0,-1 1-1 0 0,1-1 0 0 0,0 0 1 0 0,-1 1-1 0 0,1-1 1 0 0,0 1-1 0 0,-1-1 0 0 0,1 1 1 0 0,0-1-1 0 0,-1 1 1 0 0,1-1-1 0 0,0 1 0 0 0,0-1 1 0 0,0 1-1 0 0,0 0 0 0 0,0-1 1 0 0,-1 1-1 0 0,1-1 1 0 0,0 1-1 0 0,0-1 0 0 0,0 1 1 0 0,0 0-1 0 0,1-1 0 0 0,-1 1 1 0 0,0-1-1 0 0,0 1 1 0 0,0-1-1 0 0,0 1 0 0 0,0-1 1 0 0,1 1-1 0 0,-1-1 1 0 0,0 1-1 0 0,1 0 0 0 0,28 115 4698 0 0,15 81-1679 0 0,-36-116-2088 0 0,-4 135 0 0 0,-5-123-667 0 0,4-72-309 0 0,-3-21-46 0 0,1 0-1 0 0,-1 0 1 0 0,0 0-1 0 0,0 0 1 0 0,0 0-1 0 0,1 0 1 0 0,-1 0-1 0 0,0 0 1 0 0,0 0-1 0 0,1 0 1 0 0,-1 0-1 0 0,0 0 1 0 0,0 0-1 0 0,0 0 1 0 0,1 0-1 0 0,-1 0 1 0 0,0 0-1 0 0,0 0 1 0 0,1 0-1 0 0,-1 0 1 0 0,0 0-1 0 0,0 0 1 0 0,0-1-1 0 0,1 1 1 0 0,-1 0-1 0 0,0 0 1 0 0,0 0-1 0 0,0 0 1 0 0,0 0-1 0 0,1-1 1 0 0,-1 1-1 0 0,0 0 1 0 0,0 0-1 0 0,0 0 1 0 0,0-1-1 0 0,0 1 0 0 0,0 0 1 0 0,1 0-1 0 0,-1 0 1 0 0,0-1-1 0 0,0 1 1 0 0,2-5-416 0 0,1 1 0 0 0,-1-1 1 0 0,0 0-1 0 0,0 1 0 0 0,1-10 1 0 0,22-112-16082 0 0,-20 97 12769 0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26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 40 5201 0 0,'-7'-9'2516'0'0,"5"7"-2009"0"0,0-1 1 0 0,0 0-1 0 0,0 1 0 0 0,0-1 0 0 0,0 0 1 0 0,0 0-1 0 0,1-1 0 0 0,-2-3 1 0 0,23 41 2610 0 0,-3 36-2842 0 0,-3 1 0 0 0,-4 0 0 0 0,-2 0 0 0 0,-2 97 0 0 0,-5-159-1867 0 0,2-8-188 0 0,7-16-1897 0 0,7-27-990 0 0,-7 12 2858 0 0,1-3-717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64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70 0 12803 0 0,'-9'11'211'0'0,"1"1"0"0"0,1-1 0 0 0,0 1 0 0 0,1 1 0 0 0,0-1 1 0 0,1 1-1 0 0,0 0 0 0 0,1 0 0 0 0,1 0 0 0 0,0 1 0 0 0,1-1 0 0 0,-1 25 0 0 0,2-15-153 0 0,1 1-1 0 0,1-1 1 0 0,1 1 0 0 0,1-1-1 0 0,1 0 1 0 0,12 38-1 0 0,-12-48-228 0 0,-3-8-65 0 0,0 0 0 0 0,0 0 0 0 0,1-1 0 0 0,0 1 0 0 0,0 0 0 0 0,0 0 1 0 0,1-1-1 0 0,-1 1 0 0 0,1-1 0 0 0,0 0 0 0 0,4 5 0 0 0,-6-9 101 0 0,-1 0 1 0 0,0 0-1 0 0,0 0 0 0 0,1 0 0 0 0,-1 0 1 0 0,0 0-1 0 0,1 0 0 0 0,-1 0 0 0 0,0 0 1 0 0,0 0-1 0 0,1 0 0 0 0,-1 0 0 0 0,0 0 1 0 0,0 0-1 0 0,1 0 0 0 0,-1 0 0 0 0,0 0 1 0 0,1-1-1 0 0,-1 1 0 0 0,0 0 0 0 0,0 0 1 0 0,1 0-1 0 0,-1 0 0 0 0,0-1 0 0 0,0 1 1 0 0,0 0-1 0 0,1 0 0 0 0,-1 0 0 0 0,0-1 1 0 0,0 1-1 0 0,0 0 0 0 0,0 0 0 0 0,1-1 1 0 0,-1 1-1 0 0,0 0 0 0 0,0 0 1 0 0,0-1-1 0 0,0 1 0 0 0,0 0 0 0 0,0 0 1 0 0,0-1-1 0 0,0 1 0 0 0,0 0 0 0 0,0-1 1 0 0,0 1-1 0 0,0 0 0 0 0,0 0 0 0 0,0-1 1 0 0,0 1-1 0 0,0-1 0 0 0,0-15-2975 0 0,-3 6 856 0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9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30 147 8826 0 0,'-1'-1'434'0'0,"-1"0"0"0"0,0 0 0 0 0,1 1 0 0 0,-1-1 0 0 0,0 1 0 0 0,0-1 0 0 0,0 1 0 0 0,0-1 0 0 0,0 1 0 0 0,1 0 0 0 0,-4 0 0 0 0,25 1 195 0 0,20-5-112 0 0,49 2 1 0 0,-23 10-1737 0 0,-56-6-1 0 0,0 1 1 0 0,0 0-1 0 0,0 0 0 0 0,9 5 0 0 0,-18-8 1102 0 0,-1 0-1 0 0,0 1 0 0 0,1-1 0 0 0,-1 0 0 0 0,0 0 0 0 0,1 0 0 0 0,-1 0 0 0 0,0 0 1 0 0,0 1-1 0 0,1-1 0 0 0,-1 0 0 0 0,0 0 0 0 0,0 0 0 0 0,1 1 0 0 0,-1-1 0 0 0,0 0 0 0 0,0 0 1 0 0,0 1-1 0 0,1-1 0 0 0,-1 0 0 0 0,0 1 0 0 0,0-1 0 0 0,0 0 0 0 0,0 0 0 0 0,0 1 1 0 0,0-1-1 0 0,1 0 0 0 0,-1 1 0 0 0,0-1 0 0 0,0 0 0 0 0,0 1 0 0 0,0-1 0 0 0,0 0 0 0 0,0 1 1 0 0,0-1-1 0 0,-1 0 0 0 0,1 1 0 0 0,0-1 0 0 0,-12 11-1411 0 0,-31 8 1970 0 0,33-16-924 0 0,-35 16 468 0 0,17-8 448 0 0,-50 28 0 0 0,68-33 653 0 0,1 1 0 0 0,-1 0-1 0 0,2 0 1 0 0,-16 16 0 0 0,24-22-974 0 0,-1 0 0 0 0,0-1 1 0 0,0 1-1 0 0,1 0 0 0 0,-1 0 0 0 0,1 0 1 0 0,-1-1-1 0 0,0 1 0 0 0,1 0 0 0 0,0 0 1 0 0,-1 0-1 0 0,1 0 0 0 0,-1 0 0 0 0,1 0 1 0 0,0 0-1 0 0,0 0 0 0 0,0 0 0 0 0,-1 0 1 0 0,1 0-1 0 0,0 0 0 0 0,0 0 0 0 0,0 0 1 0 0,1 0-1 0 0,-1 0 0 0 0,0 0 0 0 0,0 1 1 0 0,1-1-12 0 0,0 0 0 0 0,0 0 0 0 0,0 0 0 0 0,0 0 0 0 0,1 0 1 0 0,-1 0-1 0 0,0 0 0 0 0,0 0 0 0 0,0 0 0 0 0,1 0 0 0 0,-1-1 0 0 0,0 1 1 0 0,1-1-1 0 0,-1 1 0 0 0,3 0 0 0 0,7 1 200 0 0,0 1 1 0 0,1-2-1 0 0,16 1 1 0 0,-23-2-173 0 0,13 1-155 0 0,1-2 0 0 0,0 0 0 0 0,-1-1-1 0 0,1-1 1 0 0,-1-1 0 0 0,0 0 0 0 0,27-11 0 0 0,-35 10-1463 0 0,0 1 1 0 0,0-1-1 0 0,-1-1 0 0 0,16-11 0 0 0,-9 0-2021 0 0,-10 8 1078 0 0</inkml:trace>
  <inkml:trace contextRef="#ctx0" brushRef="#br0" timeOffset="0.98">295 149 8002 0 0,'-1'-1'167'0'0,"0"1"1"0"0,1 0-1 0 0,-1-1 1 0 0,1 1-1 0 0,-1-1 1 0 0,1 1 0 0 0,-1-1-1 0 0,1 1 1 0 0,-1-1-1 0 0,1 0 1 0 0,-1 1-1 0 0,1-1 1 0 0,0 1-1 0 0,-1-1 1 0 0,1 0-1 0 0,0 1 1 0 0,0-1-1 0 0,-1 0 1 0 0,1 0 0 0 0,0 1-1 0 0,0-1 1 0 0,0 0-1 0 0,0-1 1 0 0,15-4 1217 0 0,-5 3-1169 0 0,26-6 323 0 0,47-5-1 0 0,21-6-951 0 0,-100 19 573 0 0,6-1-1171 0 0,0-1-1 0 0,0 0 0 0 0,0-1 1 0 0,10-5-1 0 0,-18 7 628 0 0,1 1 0 0 0,0-1 1 0 0,-1 0-1 0 0,0 0 0 0 0,1 0 0 0 0,-1 0 0 0 0,0 0 0 0 0,0-1 0 0 0,0 1 0 0 0,0-1 1 0 0,-1 1-1 0 0,1-1 0 0 0,-1 0 0 0 0,1 1 0 0 0,-1-1 0 0 0,0 0 0 0 0,0 0 0 0 0,1-4 0 0 0,0-2-1144 0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1.3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92 4425 0 0,'-1'-1'178'0'0,"0"1"0"0"0,-1 0 0 0 0,1 0-1 0 0,0 0 1 0 0,0 0 0 0 0,-1 0 0 0 0,1 0 0 0 0,0 0 0 0 0,-1 1 0 0 0,1-1-1 0 0,0 0 1 0 0,0 1 0 0 0,-1-1 0 0 0,1 1 0 0 0,0-1 0 0 0,0 1 0 0 0,0 0-1 0 0,0-1 1 0 0,0 1 0 0 0,-1 0 0 0 0,1 0 0 0 0,1 0 0 0 0,-1 0 0 0 0,0 0 0 0 0,0 0-1 0 0,0 0 1 0 0,0 0 0 0 0,1 0 0 0 0,-1 0 0 0 0,1 0 0 0 0,-1 1 0 0 0,1-1-1 0 0,-1 0 1 0 0,0 3 0 0 0,-1 2 232 0 0,0-1 0 0 0,0 1 0 0 0,1 0 0 0 0,0 1 0 0 0,0-1 0 0 0,0 7 0 0 0,3 30 1060 0 0,3 0-1 0 0,14 64 1 0 0,1 9-286 0 0,-14-66-950 0 0,14 83 38 0 0,-21-156-3636 0 0,0 0-1 0 0,2 0 1 0 0,1-1 0 0 0,7-34 0 0 0,-4 36 1678 0 0</inkml:trace>
  <inkml:trace contextRef="#ctx0" brushRef="#br0" timeOffset="1">231 111 4953 0 0,'-8'-7'3241'0'0,"-8"-7"245"0"0,16 14-3422 0 0,0 0 1 0 0,0 0-1 0 0,0-1 1 0 0,-1 1 0 0 0,1 0-1 0 0,0-1 1 0 0,0 1-1 0 0,0 0 1 0 0,0 0 0 0 0,0-1-1 0 0,0 1 1 0 0,0 0 0 0 0,0-1-1 0 0,0 1 1 0 0,0 0-1 0 0,0 0 1 0 0,0-1 0 0 0,0 1-1 0 0,0 0 1 0 0,0-1-1 0 0,0 1 1 0 0,1 0 0 0 0,-1 0-1 0 0,0-1 1 0 0,0 1 0 0 0,0 0-1 0 0,0 0 1 0 0,0-1-1 0 0,1 1 1 0 0,-1 0 0 0 0,0 0-1 0 0,0 0 1 0 0,1-1-1 0 0,-1 1 1 0 0,0 0 0 0 0,0 0-1 0 0,0 0 1 0 0,1 0 0 0 0,-1 0-1 0 0,0-1 1 0 0,1 1-1 0 0,-1 0 1 0 0,0 0 0 0 0,0 0-1 0 0,1 0 1 0 0,-1 0-1 0 0,0 0 1 0 0,0 0 0 0 0,1 0-1 0 0,-1 0 1 0 0,0 0 0 0 0,1 0-1 0 0,-1 0 1 0 0,0 0-1 0 0,0 0 1 0 0,1 0 0 0 0,-1 1-1 0 0,175-38 4209 0 0,-21 4-4453 0 0,-137 29-129 0 0,13-2-567 0 0,-12 8-3453 0 0,-28 1-4247 0 0,-18 10 6069 0 0,9-4 1642 0 0,3-2-641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1.6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125 59 3473 0 0,'-15'9'1148'0'0,"12"-7"-742"0"0,0-1-1 0 0,-1 1 0 0 0,1 0 0 0 0,0 0 1 0 0,0 0-1 0 0,0 0 0 0 0,0 1 1 0 0,0 0-1 0 0,1-1 0 0 0,-1 1 1 0 0,1 0-1 0 0,0 0 0 0 0,-3 5 1 0 0,5-8-348 0 0,0 1 0 0 0,0-1 0 0 0,0 1 1 0 0,-1-1-1 0 0,1 0 0 0 0,0 1 0 0 0,1-1 1 0 0,-1 1-1 0 0,0-1 0 0 0,0 1 1 0 0,0-1-1 0 0,0 0 0 0 0,0 1 0 0 0,0-1 1 0 0,0 1-1 0 0,1-1 0 0 0,-1 0 0 0 0,0 1 1 0 0,0-1-1 0 0,0 0 0 0 0,1 1 1 0 0,-1-1-1 0 0,0 0 0 0 0,1 1 0 0 0,-1-1 1 0 0,0 0-1 0 0,1 0 0 0 0,-1 1 0 0 0,0-1 1 0 0,1 0-1 0 0,-1 0 0 0 0,1 1 1 0 0,19 1 1022 0 0,20-7-36 0 0,-39 5-947 0 0,34-9 230 0 0,-1-1 0 0 0,0-1 0 0 0,35-18 0 0 0,40-24-2723 0 0,-106 52 2282 0 0,-19 0-10533 0 0,2 4 10001 0 0,5-3-791 0 0</inkml:trace>
  <inkml:trace contextRef="#ctx0" brushRef="#br0" timeOffset="1">162 91 4609 0 0,'-12'7'556'0'0,"1"0"0"0"0,0 0 1 0 0,0 1-1 0 0,1 1 0 0 0,0 0 0 0 0,1 0 1 0 0,-1 1-1 0 0,2 0 0 0 0,-1 0 1 0 0,2 1-1 0 0,-1 0 0 0 0,1 0 0 0 0,1 1 1 0 0,0 0-1 0 0,1 0 0 0 0,0 1 0 0 0,1 0 1 0 0,0-1-1 0 0,-2 18 0 0 0,6-27-481 0 0,-1-1 0 0 0,1 1 1 0 0,-1-1-1 0 0,1 1 0 0 0,0 0 0 0 0,0-1 1 0 0,0 1-1 0 0,0-1 0 0 0,1 1 0 0 0,-1 0 1 0 0,1-1-1 0 0,-1 1 0 0 0,1-1 0 0 0,0 1 0 0 0,0-1 1 0 0,0 0-1 0 0,0 1 0 0 0,1-1 0 0 0,-1 0 1 0 0,1 0-1 0 0,-1 0 0 0 0,1 0 0 0 0,0 0 1 0 0,0 0-1 0 0,0 0 0 0 0,0-1 0 0 0,0 1 0 0 0,0-1 1 0 0,0 1-1 0 0,0-1 0 0 0,1 0 0 0 0,-1 0 1 0 0,0 0-1 0 0,1 0 0 0 0,-1 0 0 0 0,1 0 1 0 0,-1-1-1 0 0,1 1 0 0 0,0-1 0 0 0,4 0 0 0 0,5 1 41 0 0,1-2 0 0 0,-1 0 0 0 0,0 0 0 0 0,1-1 0 0 0,-1-1 0 0 0,0 0 0 0 0,14-6 0 0 0,72-33 165 0 0,-71 29-404 0 0,1 1 1 0 0,0 1-1 0 0,1 1 0 0 0,32-6 0 0 0,-68 22-6048 0 0,-19 3 119 0 0,-24 2 936 0 0,34-7 3546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2.0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67 5681 0 0,'-11'11'3244'0'0,"4"-4"783"0"0,26-13-1482 0 0,41-14-859 0 0,79-17 0 0 0,-104 30-1733 0 0,1 1-1 0 0,-1 2 0 0 0,66 2 1 0 0,-71 4-338 0 0,-2 0-1379 0 0,-9-1-2846 0 0,-33-8-6838 0 0</inkml:trace>
  <inkml:trace contextRef="#ctx0" brushRef="#br0" timeOffset="1">159 126 6969 0 0,'-13'11'1139'0'0,"1"1"0"0"0,-1 1 0 0 0,2 0-1 0 0,0 0 1 0 0,1 1 0 0 0,-12 21-1 0 0,18-28-773 0 0,1 0-1 0 0,0 0 0 0 0,0 0 0 0 0,1 0 1 0 0,0 0-1 0 0,0 1 0 0 0,0-1 0 0 0,1 1 0 0 0,1-1 1 0 0,-1 1-1 0 0,1 0 0 0 0,0-1 0 0 0,1 1 1 0 0,0-1-1 0 0,0 1 0 0 0,0-1 0 0 0,4 8 1 0 0,-5-12-293 0 0,1 0 1 0 0,0-1 0 0 0,1 1 0 0 0,-1-1-1 0 0,0 0 1 0 0,1 1 0 0 0,-1-1 0 0 0,1 0-1 0 0,0 0 1 0 0,0 0 0 0 0,0 0 0 0 0,0 0 0 0 0,0 0-1 0 0,0 0 1 0 0,0-1 0 0 0,0 1 0 0 0,1-1-1 0 0,-1 1 1 0 0,1-1 0 0 0,-1 0 0 0 0,1 0-1 0 0,0 0 1 0 0,-1-1 0 0 0,1 1 0 0 0,0 0-1 0 0,-1-1 1 0 0,1 0 0 0 0,0 0 0 0 0,0 0-1 0 0,0 0 1 0 0,-1 0 0 0 0,1 0 0 0 0,0-1 0 0 0,0 1-1 0 0,3-2 1 0 0,9-3 49 0 0,1 0 0 0 0,-1 0 0 0 0,0-2 0 0 0,23-12 0 0 0,-32 16-100 0 0,53-30 97 0 0,-29 15-95 0 0,1 1 0 0 0,1 1 0 0 0,0 2 0 0 0,1 1 0 0 0,43-10 0 0 0,-75 23-45 0 0,0-1 1 0 0,1 1 0 0 0,-1-1 0 0 0,0 1-1 0 0,1 0 1 0 0,-1 0 0 0 0,1 0 0 0 0,-1 0-1 0 0,0 0 1 0 0,1 0 0 0 0,-1 0-1 0 0,1 0 1 0 0,-1 0 0 0 0,0 1 0 0 0,1-1-1 0 0,-1 1 1 0 0,0-1 0 0 0,1 1 0 0 0,-1-1-1 0 0,0 1 1 0 0,2 1 0 0 0,-2-1-60 0 0,-1 0 0 0 0,0 0 0 0 0,0 1 0 0 0,0-1 0 0 0,0 0 0 0 0,0 0 0 0 0,0 0 1 0 0,0 0-1 0 0,-1 0 0 0 0,1 0 0 0 0,0 1 0 0 0,-1-1 0 0 0,1 0 0 0 0,0 0 0 0 0,-1 0 0 0 0,0 0 0 0 0,1 0 0 0 0,-1 0 1 0 0,1 0-1 0 0,-1-1 0 0 0,0 1 0 0 0,0 0 0 0 0,1 0 0 0 0,-1 0 0 0 0,0-1 0 0 0,0 1 0 0 0,-1 0 0 0 0,-28 25-5479 0 0,27-24 4090 0 0,-1 0 1 0 0,1 0-1 0 0,-1 0 0 0 0,0 0 1 0 0,1-1-1 0 0,-1 0 0 0 0,-7 2 0 0 0,0-1-1933 0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7.77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187 3 7434 0 0,'-5'-1'205'0'0,"0"1"1"0"0,0-1-1 0 0,1 0 1 0 0,-1 1 0 0 0,0 0-1 0 0,0 0 1 0 0,0 1-1 0 0,0 0 1 0 0,0-1 0 0 0,0 1-1 0 0,1 1 1 0 0,-1-1 0 0 0,0 1-1 0 0,1 0 1 0 0,-1 0-1 0 0,1 0 1 0 0,0 1 0 0 0,0-1-1 0 0,0 1 1 0 0,0 0-1 0 0,0 0 1 0 0,-6 7 0 0 0,3-2 57 0 0,-1 0 1 0 0,1 1 0 0 0,1 0 0 0 0,0 0 0 0 0,0 1 0 0 0,0-1 0 0 0,2 1 0 0 0,-1 1 0 0 0,1-1 0 0 0,1 1 0 0 0,-1-1-1 0 0,2 1 1 0 0,0 0 0 0 0,0 0 0 0 0,0 12 0 0 0,1 2 214 0 0,1-1 0 0 0,1 1 0 0 0,1 0 0 0 0,1-1 0 0 0,11 43 0 0 0,-9-50-317 0 0,1 0-1 0 0,0-1 1 0 0,1 0-1 0 0,1 0 0 0 0,0 0 1 0 0,13 17-1 0 0,-17-27-232 0 0,0-1 0 0 0,0 0-1 0 0,0 0 1 0 0,1 0 0 0 0,-1-1 0 0 0,1 1 0 0 0,0-1-1 0 0,1 0 1 0 0,-1-1 0 0 0,1 1 0 0 0,-1-1 0 0 0,1 0-1 0 0,0 0 1 0 0,0-1 0 0 0,1 0 0 0 0,-1 0 0 0 0,0 0-1 0 0,1-1 1 0 0,11 1 0 0 0,-16-2-515 0 0,0-1 0 0 0,0 1-1 0 0,1-1 1 0 0,-1 0 0 0 0,0 1 0 0 0,0-1 0 0 0,0 0-1 0 0,0 0 1 0 0,0-1 0 0 0,-1 1 0 0 0,1 0 0 0 0,0 0-1 0 0,0-1 1 0 0,-1 1 0 0 0,1-1 0 0 0,-1 0 0 0 0,1 1-1 0 0,-1-1 1 0 0,0 0 0 0 0,0 0 0 0 0,0 0 0 0 0,0 0-1 0 0,0 0 1 0 0,0 0 0 0 0,1-4 0 0 0,0-8-2278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11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28 8986 0 0,'-10'-20'2362'0'0,"10"20"-2306"0"0,0-1 1 0 0,0 1-1 0 0,0 0 0 0 0,0-1 1 0 0,0 1-1 0 0,0 0 0 0 0,1-1 1 0 0,-1 1-1 0 0,0 0 1 0 0,0 0-1 0 0,0-1 0 0 0,0 1 1 0 0,0 0-1 0 0,1-1 0 0 0,-1 1 1 0 0,0 0-1 0 0,0 0 1 0 0,1-1-1 0 0,-1 1 0 0 0,0 0 1 0 0,0 0-1 0 0,1 0 0 0 0,-1-1 1 0 0,0 1-1 0 0,1 0 1 0 0,-1 0-1 0 0,0 0 0 0 0,1 0 1 0 0,-1 0-1 0 0,0 0 0 0 0,1 0 1 0 0,-1 0-1 0 0,1 0 1 0 0,3 0 84 0 0,0 0 1 0 0,-1 0 0 0 0,1 1 0 0 0,0 0 0 0 0,0 0 0 0 0,0 0 0 0 0,-1 0-1 0 0,1 1 1 0 0,3 1 0 0 0,9 5 1 0 0,-1 0 1 0 0,0 1-1 0 0,26 20 0 0 0,-34-23-630 0 0,1 0 0 0 0,-2 1 1 0 0,1 0-1 0 0,-1 0 0 0 0,0 1 1 0 0,-1 0-1 0 0,1 0 0 0 0,6 14 1 0 0,-12-21 290 0 0,0-1-1 0 0,0 1 1 0 0,0 0 0 0 0,0-1 0 0 0,1 1 0 0 0,-1 0 0 0 0,0 0 0 0 0,0-1 0 0 0,0 1 0 0 0,0 0 0 0 0,-1 0 0 0 0,1-1-1 0 0,0 1 1 0 0,0 0 0 0 0,0-1 0 0 0,-1 1 0 0 0,1 0 0 0 0,0-1 0 0 0,0 1 0 0 0,-1 0 0 0 0,1-1 0 0 0,-1 1 0 0 0,1-1-1 0 0,-1 1 1 0 0,1-1 0 0 0,-1 1 0 0 0,1-1 0 0 0,-1 1 0 0 0,1-1 0 0 0,-1 1 0 0 0,0-1 0 0 0,1 1 0 0 0,-2-1 0 0 0,-24 10-2369 0 0,14-9 1217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5 215 8522 0 0,'0'0'175'0'0,"-1"1"0"0"0,1-1 1 0 0,0 1-1 0 0,-1-1 0 0 0,1 1 0 0 0,-1 0 1 0 0,1-1-1 0 0,0 1 0 0 0,-1 0 1 0 0,1-1-1 0 0,0 1 0 0 0,0 0 0 0 0,0-1 1 0 0,0 1-1 0 0,-1 0 0 0 0,1 0 0 0 0,0-1 1 0 0,0 1-1 0 0,0 0 0 0 0,0-1 1 0 0,1 1-1 0 0,-1 0 0 0 0,0 0 0 0 0,0-1 1 0 0,0 1-1 0 0,0 0 0 0 0,1-1 0 0 0,-1 1 1 0 0,0 0-1 0 0,1-1 0 0 0,-1 1 1 0 0,1 0-1 0 0,-1-1 0 0 0,0 1 0 0 0,1-1 1 0 0,0 1-1 0 0,-1-1 0 0 0,1 1 0 0 0,-1-1 1 0 0,1 0-1 0 0,0 1 0 0 0,1 1 4 0 0,0 0 0 0 0,1-1 0 0 0,-1 0 0 0 0,0 1-1 0 0,0-1 1 0 0,1 0 0 0 0,-1 0 0 0 0,1 0 0 0 0,-1-1 0 0 0,4 2-1 0 0,7-2-71 0 0,1 0-1 0 0,-1-1 0 0 0,0-1 0 0 0,0 0 1 0 0,0 0-1 0 0,0-1 0 0 0,0-1 0 0 0,-1 0 0 0 0,0-1 1 0 0,1-1-1 0 0,-2 1 0 0 0,15-10 0 0 0,-14 7-372 0 0,-1 0 0 0 0,1 0-1 0 0,-1-1 1 0 0,-1-1 0 0 0,0 0-1 0 0,0-1 1 0 0,-1 1 0 0 0,0-2-1 0 0,-1 1 1 0 0,0-1 0 0 0,8-16-1 0 0,-15 26 175 0 0,0 0 0 0 0,-1 0 0 0 0,1 1 0 0 0,0-1 0 0 0,0 0-1 0 0,-1 0 1 0 0,1 0 0 0 0,-1 0 0 0 0,0 0 0 0 0,0 0-1 0 0,1 0 1 0 0,-1 0 0 0 0,0 0 0 0 0,-1 0 0 0 0,1 0 0 0 0,0 0-1 0 0,-1 0 1 0 0,1 0 0 0 0,-1 0 0 0 0,1 0 0 0 0,-3-3 0 0 0,2 3 43 0 0,-1 0 1 0 0,0 0 0 0 0,1 1 0 0 0,-1-1 0 0 0,0 1 0 0 0,0-1 0 0 0,0 1-1 0 0,0 0 1 0 0,0 0 0 0 0,0 0 0 0 0,-1 0 0 0 0,1 0 0 0 0,0 0 0 0 0,-1 1-1 0 0,-3-1 1 0 0,-4-1 62 0 0,-1 1 0 0 0,1 1 0 0 0,-1 0 0 0 0,1 1 0 0 0,-1 0-1 0 0,1 0 1 0 0,-12 3 0 0 0,12-1 186 0 0,1 0 0 0 0,1 0-1 0 0,-1 1 1 0 0,0 0 0 0 0,1 0 0 0 0,0 1 0 0 0,0 0-1 0 0,0 1 1 0 0,1-1 0 0 0,-1 2 0 0 0,1-1-1 0 0,1 1 1 0 0,-1 0 0 0 0,1 0 0 0 0,1 1-1 0 0,-1-1 1 0 0,1 1 0 0 0,1 1 0 0 0,-1-1-1 0 0,1 1 1 0 0,1-1 0 0 0,0 1 0 0 0,0 0-1 0 0,0 0 1 0 0,1 1 0 0 0,1-1 0 0 0,0 0 0 0 0,0 1-1 0 0,0-1 1 0 0,1 1 0 0 0,1-1 0 0 0,0 1-1 0 0,0-1 1 0 0,1 0 0 0 0,0 1 0 0 0,0-1-1 0 0,8 16 1 0 0,-5-14-97 0 0,0 0 1 0 0,1 0-1 0 0,1-1 0 0 0,-1 0 0 0 0,2 0 0 0 0,-1 0 1 0 0,2-1-1 0 0,-1 0 0 0 0,1-1 0 0 0,0 0 0 0 0,1 0 1 0 0,0-1-1 0 0,0-1 0 0 0,16 9 0 0 0,-18-11-108 0 0,1 0-1 0 0,0-1 1 0 0,0 1-1 0 0,0-2 1 0 0,0 1-1 0 0,0-1 1 0 0,0-1 0 0 0,1 0-1 0 0,-1 0 1 0 0,1-1-1 0 0,-1 0 1 0 0,0-1-1 0 0,1 1 1 0 0,-1-2-1 0 0,0 0 1 0 0,1 0-1 0 0,-1 0 1 0 0,0-1 0 0 0,11-6-1 0 0,-14 6-382 0 0,0-1 0 0 0,0 0 0 0 0,-1 0-1 0 0,0 0 1 0 0,0-1 0 0 0,0 1 0 0 0,-1-1 0 0 0,1 0 0 0 0,6-11-1 0 0,-6 8-979 0 0,0 0 0 0 0,-1-1 0 0 0,0 0 0 0 0,0 0-1 0 0,-1 0 1 0 0,0 0 0 0 0,0 0 0 0 0,-1-1 0 0 0,-1 1-1 0 0,2-17 1 0 0,-3 8-1102 0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5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38 140 3481 0 0,'-11'9'1782'0'0,"8"-7"-1260"0"0,0 0 1 0 0,0 0 0 0 0,0 0 0 0 0,0 1-1 0 0,1-1 1 0 0,-1 1 0 0 0,-3 5 0 0 0,10-8-265 0 0,-1 0 1 0 0,1-1 0 0 0,-1 1 0 0 0,1-1-1 0 0,-1 0 1 0 0,0 0 0 0 0,1 0 0 0 0,-1 0-1 0 0,4-3 1 0 0,-6 4-180 0 0,63-27 357 0 0,54-21-396 0 0,-103 44-153 0 0,0 0-1 0 0,-1 1 0 0 0,2 0 1 0 0,-1 1-1 0 0,0 1 0 0 0,19 0 1 0 0,-32 1 87 0 0,0 0 1 0 0,0 0-1 0 0,0 0 1 0 0,0 0-1 0 0,0 1 1 0 0,0-1-1 0 0,0 1 1 0 0,0-1-1 0 0,0 1 1 0 0,0 0-1 0 0,0-1 1 0 0,0 1-1 0 0,0 0 1 0 0,-1 0-1 0 0,1 0 1 0 0,0 1-1 0 0,-1-1 0 0 0,1 0 1 0 0,-1 1-1 0 0,3 2 1 0 0,-3-2 18 0 0,-1-1 1 0 0,1 1 0 0 0,-1 0-1 0 0,1 0 1 0 0,-1 0 0 0 0,0-1-1 0 0,1 1 1 0 0,-1 0-1 0 0,0 0 1 0 0,0 0 0 0 0,0 0-1 0 0,-1 0 1 0 0,1-1-1 0 0,0 1 1 0 0,-1 0 0 0 0,1 0-1 0 0,-2 3 1 0 0,-3 6 54 0 0,-1-1-1 0 0,0 0 1 0 0,0 0 0 0 0,-1 0 0 0 0,-13 13 0 0 0,-157 154 1400 0 0,123-122-722 0 0,116-135-1117 0 0,-44 61-64 0 0,0 0 1 0 0,34-27-1 0 0,-45 40 290 0 0,2 0-1 0 0,-1 0 1 0 0,1 1-1 0 0,0 0 0 0 0,0 1 1 0 0,0 0-1 0 0,1 0 1 0 0,-1 1-1 0 0,20-4 1 0 0,-26 7 151 0 0,-1-1 0 0 0,1 1 1 0 0,0 0-1 0 0,0 0 0 0 0,-1 0 1 0 0,1 0-1 0 0,0 1 0 0 0,-1-1 1 0 0,1 1-1 0 0,0-1 0 0 0,-1 1 1 0 0,1 0-1 0 0,0 0 0 0 0,-1 0 1 0 0,0 1-1 0 0,1-1 0 0 0,-1 0 1 0 0,0 1-1 0 0,1 0 0 0 0,2 2 1 0 0,-2 0 19 0 0,-1-1 1 0 0,1 1 0 0 0,-1 0 0 0 0,0-1 0 0 0,0 1 0 0 0,-1 0 0 0 0,1 0 0 0 0,-1 0 0 0 0,0 0 0 0 0,0 1 0 0 0,1 7-1 0 0,-1 4 25 0 0,0-1 0 0 0,-1 1-1 0 0,-1-1 1 0 0,-1 0 0 0 0,0 1 0 0 0,-6 17-1 0 0,7-25-147 0 0,0-5-18 0 0,1-1 1 0 0,-1 1-1 0 0,1-1 1 0 0,-1 1-1 0 0,0 0 0 0 0,0-1 1 0 0,0 0-1 0 0,0 1 0 0 0,0-1 1 0 0,0 0-1 0 0,-1 1 1 0 0,1-1-1 0 0,-1 0 0 0 0,-2 3 1 0 0,-1-17-3986 0 0,-1-14 2881 0 0,-1-20 1090 0 0,-4-33 644 0 0,11 28 3880 0 0,1 48-4148 0 0,0 0-1 0 0,0 1 0 0 0,0-1 0 0 0,0 0 1 0 0,0 1-1 0 0,1-1 0 0 0,-1 1 0 0 0,1 0 1 0 0,-1-1-1 0 0,1 1 0 0 0,0 0 0 0 0,0 0 1 0 0,0 0-1 0 0,0 0 0 0 0,0 1 0 0 0,0-1 1 0 0,1 0-1 0 0,-1 1 0 0 0,4-2 0 0 0,8-4-200 0 0,1 0-1 0 0,20-6 1 0 0,-6 3 16 0 0,-14 3 379 0 0,-5 4-1359 0 0,0-2-1 0 0,0 1 0 0 0,0-1 0 0 0,-1-1 1 0 0,10-7-1 0 0,-17 11 741 0 0,1 0 1 0 0,-1 0-1 0 0,0-1 0 0 0,0 1 1 0 0,0-1-1 0 0,0 0 1 0 0,0 1-1 0 0,-1-1 1 0 0,1 0-1 0 0,-1 0 0 0 0,1 0 1 0 0,-1 0-1 0 0,0 0 1 0 0,-1-1-1 0 0,1 1 0 0 0,0 0 1 0 0,-1 0-1 0 0,0-1 1 0 0,0 1-1 0 0,0 0 0 0 0,0-6 1 0 0,-8-40 958 0 0,6 45 241 0 0,0 6 85 0 0,1 27 861 0 0,3 28-1218 0 0,3 0-1 0 0,15 66 1 0 0,-13-91-850 0 0,-4-19-939 0 0,0-1-1 0 0,-1 1 1 0 0,-1 0 0 0 0,0 1 0 0 0,0 14 0 0 0,-1-17-599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8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213 0 8346 0 0,'-6'3'322'0'0,"-1"0"0"0"0,1 0 0 0 0,1 1 0 0 0,-1-1 0 0 0,0 1 0 0 0,1 0 0 0 0,0 1 0 0 0,0-1 0 0 0,0 1 0 0 0,1 0 0 0 0,-1 1 0 0 0,1-1 0 0 0,-6 11 0 0 0,-1 6 214 0 0,0 0 0 0 0,-11 37 0 0 0,-8 16 245 0 0,17-48-641 0 0,5-9-89 0 0,-1-1-1 0 0,-11 17 1 0 0,20-34-50 0 0,-1 0 0 0 0,1 1 0 0 0,0-1 0 0 0,0 0 0 0 0,0 0-1 0 0,0 0 1 0 0,0 1 0 0 0,0-1 0 0 0,0 0 0 0 0,0 0 0 0 0,0 0 0 0 0,0 0 0 0 0,-1 1-1 0 0,1-1 1 0 0,0 0 0 0 0,0 0 0 0 0,0 0 0 0 0,0 0 0 0 0,-1 1 0 0 0,1-1-1 0 0,0 0 1 0 0,0 0 0 0 0,0 0 0 0 0,0 0 0 0 0,-1 0 0 0 0,1 0 0 0 0,0 0-1 0 0,0 0 1 0 0,0 0 0 0 0,-1 0 0 0 0,1 0 0 0 0,0 0 0 0 0,0 0 0 0 0,-1 0-1 0 0,1 0 1 0 0,0 0 0 0 0,0 0 0 0 0,0 0 0 0 0,-1 0 0 0 0,1 0 0 0 0,0 0-1 0 0,-1 0 1 0 0,0-11-21 0 0,4-16-83 0 0,3 11 59 0 0,0-1 0 0 0,2 1 1 0 0,-1 1-1 0 0,2-1 0 0 0,0 2 1 0 0,12-16-1 0 0,-16 24 46 0 0,-1 0 0 0 0,1 0 0 0 0,0 1 0 0 0,1 0 0 0 0,-1 0 0 0 0,1 0 0 0 0,0 0 0 0 0,0 1 0 0 0,1 0 0 0 0,-1 0 0 0 0,1 1 0 0 0,0 0 0 0 0,0 0 0 0 0,0 0 0 0 0,0 1 0 0 0,13-2 0 0 0,-17 4 5 0 0,0 0 0 0 0,0 0 0 0 0,1 0 0 0 0,-1 0 0 0 0,0 1 0 0 0,0-1 0 0 0,0 1 0 0 0,0 0 0 0 0,0 0 0 0 0,0 0 0 0 0,0 0 0 0 0,0 1 0 0 0,0-1 0 0 0,-1 1 0 0 0,1 0 0 0 0,0-1 0 0 0,3 5 0 0 0,1 1 154 0 0,-1 0 1 0 0,0 1 0 0 0,0 0 0 0 0,6 11 0 0 0,-9-13-618 0 0,1 0 0 0 0,0 0 0 0 0,0 0 0 0 0,0 0 0 0 0,1-1 0 0 0,-1 0 0 0 0,1 0 0 0 0,1 0 0 0 0,-1 0 0 0 0,9 4 0 0 0,-5-9-6861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9.2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48 0 9946 0 0,'-1'0'144'0'0,"-1"0"-1"0"0,1 0 1 0 0,-1 1-1 0 0,1-1 0 0 0,-1 0 1 0 0,1 1-1 0 0,-1-1 1 0 0,1 1-1 0 0,0-1 1 0 0,-1 1-1 0 0,1 0 1 0 0,0 0-1 0 0,-1-1 1 0 0,1 1-1 0 0,0 0 1 0 0,0 0-1 0 0,0 0 1 0 0,0 0-1 0 0,0 0 1 0 0,-2 3-1 0 0,1-1 40 0 0,0 1-1 0 0,0 0 1 0 0,0 0 0 0 0,1 0-1 0 0,-1 0 1 0 0,1 0-1 0 0,-1 6 1 0 0,0 4 167 0 0,1 0 0 0 0,0 0 1 0 0,2 24-1 0 0,8 60 144 0 0,37 169 0 0 0,-46-267-573 0 0,0 0 0 0 0,0 0 1 0 0,0 1-1 0 0,0-1 0 0 0,0 0 0 0 0,0 0 1 0 0,0 0-1 0 0,0 1 0 0 0,0-1 1 0 0,0 0-1 0 0,0 0 0 0 0,0 1 0 0 0,0-1 1 0 0,0 0-1 0 0,1 0 0 0 0,-1 1 0 0 0,0-1 1 0 0,0 0-1 0 0,0 0 0 0 0,0 0 0 0 0,0 1 1 0 0,0-1-1 0 0,1 0 0 0 0,-1 0 0 0 0,0 0 1 0 0,0 0-1 0 0,0 1 0 0 0,0-1 0 0 0,1 0 1 0 0,-1 0-1 0 0,0 0 0 0 0,0 0 0 0 0,1 0 1 0 0,-1 0-1 0 0,0 0 0 0 0,0 0 0 0 0,0 0 1 0 0,1 1-1 0 0,-1-1 0 0 0,0 0 1 0 0,0 0-1 0 0,1 0 0 0 0,6-11-3146 0 0,2-17-1026 0 0,-9 28 4192 0 0,23-82-3951 0 0,-18 59 2580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9.6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97 16 5897 0 0,'4'18'6754'0'0,"10"20"-4161"0"0,2 5-1484 0 0,-3-1-671 0 0,-2 1 1 0 0,-2 1-1 0 0,-1 0 1 0 0,-3 0 0 0 0,0 70-1 0 0,-10-76-398 0 0,5-36-37 0 0,0 0 0 0 0,-1 0 0 0 0,1-1-1 0 0,0 1 1 0 0,-1 0 0 0 0,0-1 0 0 0,1 1 0 0 0,-1 0-1 0 0,0-1 1 0 0,0 1 0 0 0,0-1 0 0 0,0 1 0 0 0,0-1-1 0 0,0 0 1 0 0,0 1 0 0 0,-1-1 0 0 0,1 0 0 0 0,-3 2-1 0 0,3-3-15 0 0,0 0 0 0 0,0 0 0 0 0,-1 0 0 0 0,1 0 0 0 0,0 0 0 0 0,0 0-1 0 0,0-1 1 0 0,0 1 0 0 0,-1-1 0 0 0,1 1 0 0 0,0 0 0 0 0,0-1 0 0 0,0 0 0 0 0,0 1-1 0 0,0-1 1 0 0,0 0 0 0 0,0 1 0 0 0,0-1 0 0 0,0 0 0 0 0,1 0 0 0 0,-1 0-1 0 0,0 0 1 0 0,0 0 0 0 0,1 0 0 0 0,-2-2 0 0 0,-19-32-398 0 0,16 25 305 0 0,-27-41-424 0 0,18 31 491 0 0,2 0 1 0 0,0-2-1 0 0,1 1 0 0 0,-13-36 1 0 0,24 56 53 0 0,0 0 1 0 0,0 0-1 0 0,0 1 1 0 0,0-1-1 0 0,0 0 1 0 0,0 0-1 0 0,0 1 1 0 0,1-1-1 0 0,-1 0 1 0 0,0 0-1 0 0,0 1 1 0 0,1-1 0 0 0,-1 0-1 0 0,0 1 1 0 0,1-1-1 0 0,-1 0 1 0 0,1 1-1 0 0,-1-1 1 0 0,1 1-1 0 0,-1-1 1 0 0,1 1-1 0 0,-1-1 1 0 0,1 1-1 0 0,0-1 1 0 0,-1 1-1 0 0,1-1 1 0 0,0 1-1 0 0,-1 0 1 0 0,1 0-1 0 0,0-1 1 0 0,0 1-1 0 0,-1 0 1 0 0,1 0 0 0 0,0 0-1 0 0,0-1 1 0 0,0 1-1 0 0,37-6 333 0 0,-27 5-227 0 0,23-5-256 0 0,1-1 1 0 0,-1-1 0 0 0,-1-2 0 0 0,0-1-1 0 0,0-2 1 0 0,-1-1 0 0 0,0-2 0 0 0,52-35-1 0 0,-81 49-15 0 0,-1 0-1 0 0,0 0 1 0 0,0 0-1 0 0,0-1 1 0 0,0 1-1 0 0,0 0 0 0 0,0-1 1 0 0,-1 0-1 0 0,1 1 1 0 0,-1-1-1 0 0,0 0 1 0 0,0 0-1 0 0,0 1 0 0 0,0-1 1 0 0,0 0-1 0 0,0 0 1 0 0,-1 0-1 0 0,0 0 1 0 0,1 0-1 0 0,-2-5 0 0 0,1 7 145 0 0,0-1 0 0 0,0 0 0 0 0,0 0 0 0 0,-1 1 0 0 0,1-1 0 0 0,-1 0 0 0 0,1 0 0 0 0,-1 1 0 0 0,0-1 0 0 0,1 1 0 0 0,-1-1 0 0 0,0 1 0 0 0,0-1 0 0 0,0 1 0 0 0,0-1 0 0 0,-1 1 0 0 0,1 0 0 0 0,0 0 0 0 0,0-1 0 0 0,-1 1 0 0 0,1 0 0 0 0,-1 0 0 0 0,1 0-1 0 0,-1 1 1 0 0,1-1 0 0 0,-1 0 0 0 0,0 1 0 0 0,1-1 0 0 0,-1 1 0 0 0,0-1 0 0 0,0 1 0 0 0,1 0 0 0 0,-1-1 0 0 0,0 1 0 0 0,-2 1 0 0 0,3-1 28 0 0,1 0 1 0 0,-1 0-1 0 0,1 0 1 0 0,-1 0-1 0 0,1 0 1 0 0,-1 0-1 0 0,1 0 1 0 0,-1 1-1 0 0,1-1 1 0 0,-1 0-1 0 0,1 0 1 0 0,-1 1-1 0 0,1-1 1 0 0,0 0-1 0 0,-1 1 1 0 0,1-1-1 0 0,0 0 1 0 0,-1 1-1 0 0,1-1 0 0 0,0 1 1 0 0,-1-1-1 0 0,1 0 1 0 0,0 1-1 0 0,0-1 1 0 0,0 1-1 0 0,-1-1 1 0 0,1 1-1 0 0,0-1 1 0 0,0 1-1 0 0,-2 22 452 0 0,9 21 201 0 0,27 73 364 0 0,-11-43-912 0 0,13 77-1 0 0,-36-147-302 0 0,1-1 0 0 0,-1 0-1 0 0,0 1 1 0 0,1-1 0 0 0,-1 1-1 0 0,-1-1 1 0 0,1 0 0 0 0,-1 1-1 0 0,0 3 1 0 0,1-6 9 0 0,-1-1-1 0 0,1 1 1 0 0,0-1 0 0 0,0 1-1 0 0,-1-1 1 0 0,1 0-1 0 0,0 1 1 0 0,0-1 0 0 0,-1 1-1 0 0,1-1 1 0 0,0 0 0 0 0,-1 1-1 0 0,1-1 1 0 0,-1 0-1 0 0,1 1 1 0 0,0-1 0 0 0,-1 0-1 0 0,1 0 1 0 0,-1 0-1 0 0,1 1 1 0 0,-1-1 0 0 0,1 0-1 0 0,-1 0 1 0 0,0 0 0 0 0,-1 0-265 0 0,1 0 0 0 0,0 0 0 0 0,-1-1 0 0 0,1 1-1 0 0,0 0 1 0 0,-1-1 0 0 0,1 1 0 0 0,0-1 0 0 0,-1 0 0 0 0,1 1 0 0 0,0-1 0 0 0,0 0 0 0 0,-2-1 0 0 0,-43-30-3100 0 0,35 25 2290 0 0</inkml:trace>
  <inkml:trace contextRef="#ctx0" brushRef="#br0" timeOffset="1">318 353 3057 0 0,'-5'5'1730'0'0,"1"-1"-457"0"0,-1 1 0 0 0,1-1 1 0 0,0 1-1 0 0,0 0 0 0 0,-5 9 1 0 0,8-12-1062 0 0,0 1-1 0 0,0-1 1 0 0,1 1 0 0 0,-1-1 0 0 0,1 0-1 0 0,0 1 1 0 0,-1-1 0 0 0,1 1-1 0 0,0-1 1 0 0,0 1 0 0 0,1-1 0 0 0,-1 1-1 0 0,0-1 1 0 0,1 1 0 0 0,0-1 0 0 0,-1 0-1 0 0,3 5 1 0 0,1 1 99 0 0,0 1 0 0 0,1-1 0 0 0,0 0 0 0 0,0-1 0 0 0,0 1 0 0 0,1-1 0 0 0,0 0 0 0 0,1-1 0 0 0,0 1 0 0 0,0-1 0 0 0,0 0 0 0 0,1-1 0 0 0,-1 0 0 0 0,12 6 0 0 0,-14-9-308 0 0,-1 0 0 0 0,0 0 0 0 0,0-1 0 0 0,1 1-1 0 0,-1-1 1 0 0,1 0 0 0 0,0 0 0 0 0,-1-1 0 0 0,1 1 0 0 0,0-1-1 0 0,-1 0 1 0 0,1 0 0 0 0,0-1 0 0 0,-1 1 0 0 0,1-1 0 0 0,-1 0-1 0 0,1 0 1 0 0,-1-1 0 0 0,1 1 0 0 0,-1-1 0 0 0,0 0 0 0 0,1 0-1 0 0,-1 0 1 0 0,0-1 0 0 0,-1 0 0 0 0,1 1 0 0 0,0-1 0 0 0,-1-1-1 0 0,0 1 1 0 0,4-4 0 0 0,27-42-2570 0 0,-27 35 554 0 0,0 0 0 0 0,0-1 0 0 0,-1 0 1 0 0,-1 0-1 0 0,-1 0 0 0 0,0-1 1 0 0,2-18-1 0 0,-4 15 187 0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0.7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4 102 7882 0 0,'-3'-10'6380'0'0,"9"9"-4417"0"0,14-1-1124 0 0,6-6-605 0 0,-9 3 43 0 0,-1 0-1 0 0,1 1 1 0 0,0 0-1 0 0,0 2 1 0 0,0 0-1 0 0,32 0 0 0 0,-48 2-278 0 0,0 1 0 0 0,0-1 0 0 0,0 0 0 0 0,0 1 0 0 0,0-1 0 0 0,0 1 0 0 0,0-1 0 0 0,0 1 0 0 0,0-1 0 0 0,0 1 0 0 0,0 0-1 0 0,0-1 1 0 0,-1 1 0 0 0,1 0 0 0 0,0 0 0 0 0,-1 0 0 0 0,1-1 0 0 0,0 1 0 0 0,-1 0 0 0 0,1 0 0 0 0,-1 0 0 0 0,1 0 0 0 0,-1 0-1 0 0,0 0 1 0 0,1 0 0 0 0,-1 0 0 0 0,0 0 0 0 0,0 0 0 0 0,0 0 0 0 0,0 0 0 0 0,0 1 0 0 0,0-1 0 0 0,0 0 0 0 0,0 0 0 0 0,0 0-1 0 0,-1 1 1 0 0,-10 46-109 0 0,7-37 98 0 0,-9 24-60 0 0,-1 0-1 0 0,-2-1 0 0 0,-2 0 1 0 0,-22 32-1 0 0,22-36 15 0 0,12-19 34 0 0,-22 29-292 0 0,60-105-1432 0 0,-23 50 1701 0 0,1 1-1 0 0,0 0 1 0 0,1 1 0 0 0,1 0-1 0 0,0 0 1 0 0,1 1-1 0 0,0 1 1 0 0,0 0 0 0 0,30-17-1 0 0,-42 28 53 0 0,-1-1-1 0 0,1 1 0 0 0,0-1 1 0 0,0 1-1 0 0,-1-1 1 0 0,1 1-1 0 0,0 0 0 0 0,0-1 1 0 0,0 1-1 0 0,0 0 1 0 0,0 0-1 0 0,0-1 1 0 0,-1 1-1 0 0,1 0 0 0 0,0 0 1 0 0,0 0-1 0 0,0 0 1 0 0,0 0-1 0 0,0 0 1 0 0,0 1-1 0 0,0-1 0 0 0,0 0 1 0 0,-1 0-1 0 0,1 1 1 0 0,0-1-1 0 0,0 0 0 0 0,0 1 1 0 0,0-1-1 0 0,1 2 1 0 0,-1-1 10 0 0,0 1 1 0 0,0 0 0 0 0,0-1 0 0 0,0 1-1 0 0,0 0 1 0 0,-1 0 0 0 0,1 0 0 0 0,0 0-1 0 0,-1 0 1 0 0,0-1 0 0 0,1 1 0 0 0,-1 0-1 0 0,0 2 1 0 0,0 6 16 0 0,0-1 0 0 0,0 0 0 0 0,-1 0 0 0 0,0 0 0 0 0,-3 9 0 0 0,-4 4-1369 0 0,9-41-4956 0 0,7-25 2727 0 0,14-72-186 0 0,-11 58 6252 0 0,0 0 3853 0 0,-11 57-6042 0 0,1 0 0 0 0,0 0 0 0 0,-1 0 0 0 0,1 0 0 0 0,0 0 0 0 0,0 1 1 0 0,0-1-1 0 0,0 0 0 0 0,-1 0 0 0 0,1 0 0 0 0,0 1 0 0 0,0-1 0 0 0,0 1 1 0 0,1-1-1 0 0,-1 1 0 0 0,0-1 0 0 0,0 1 0 0 0,0-1 0 0 0,0 1 0 0 0,2 0 1 0 0,34-7 325 0 0,-18 3-228 0 0,0-1-313 0 0,-13 2-90 0 0,1 1 0 0 0,0 1-1 0 0,0-1 1 0 0,0 1 0 0 0,0 0 0 0 0,0 0 0 0 0,11 1 0 0 0,-17 0-11 0 0,0 1 0 0 0,-1-1 0 0 0,1 0 0 0 0,-1 1 0 0 0,1-1 1 0 0,-1 1-1 0 0,1-1 0 0 0,0 1 0 0 0,-1-1 0 0 0,0 1 0 0 0,1-1 1 0 0,-1 1-1 0 0,1-1 0 0 0,-1 1 0 0 0,0-1 0 0 0,1 1 0 0 0,-1 0 1 0 0,0-1-1 0 0,1 1 0 0 0,-1 0 0 0 0,0-1 0 0 0,0 1 1 0 0,0 0-1 0 0,0-1 0 0 0,0 1 0 0 0,0 0 0 0 0,0-1 0 0 0,0 1 1 0 0,0 0-1 0 0,0 0 0 0 0,0-1 0 0 0,0 1 0 0 0,0 0 0 0 0,0-1 1 0 0,-1 1-1 0 0,1 0 0 0 0,0-1 0 0 0,-1 1 0 0 0,1-1 0 0 0,-1 2 1 0 0,-14 30-31 0 0,13-28 17 0 0,-51 103 29 0 0,-44 124 0 0 0,96-228-17 0 0,0 0-1 0 0,0 1 1 0 0,0-1-1 0 0,0 0 1 0 0,1 1 0 0 0,-1-1-1 0 0,1 1 1 0 0,0 6-1 0 0,0-10 6 0 0,0 1-1 0 0,0-1 1 0 0,0 0-1 0 0,0 0 1 0 0,0 1-1 0 0,0-1 1 0 0,0 0-1 0 0,1 0 1 0 0,-1 1-1 0 0,0-1 1 0 0,0 0-1 0 0,0 0 1 0 0,0 0-1 0 0,0 1 1 0 0,0-1-1 0 0,1 0 1 0 0,-1 0-1 0 0,0 0 1 0 0,0 0-1 0 0,0 1 1 0 0,1-1-1 0 0,-1 0 1 0 0,0 0-1 0 0,0 0 1 0 0,0 0-1 0 0,1 0 1 0 0,-1 0-1 0 0,0 0 1 0 0,0 0-1 0 0,1 1 1 0 0,-1-1-1 0 0,0 0 1 0 0,0 0-1 0 0,1 0 1 0 0,-1 0-1 0 0,0 0 1 0 0,0 0-1 0 0,0 0 1 0 0,1-1-1 0 0,16-12-81 0 0,2-10-70 0 0,18-28 0 0 0,-25 32 125 0 0,1 1-1 0 0,1 0 0 0 0,23-21 1 0 0,-36 37 33 0 0,0 1 1 0 0,0 0 0 0 0,0 0-1 0 0,0-1 1 0 0,1 1-1 0 0,-1 0 1 0 0,0 0 0 0 0,1 1-1 0 0,-1-1 1 0 0,1 0 0 0 0,-1 0-1 0 0,1 1 1 0 0,-1-1-1 0 0,1 1 1 0 0,0-1 0 0 0,-1 1-1 0 0,1-1 1 0 0,-1 1 0 0 0,1 0-1 0 0,0 0 1 0 0,-1 0-1 0 0,1 0 1 0 0,0 0 0 0 0,-1 0-1 0 0,3 1 1 0 0,-2 0 10 0 0,-1 1-1 0 0,1-1 1 0 0,0 0-1 0 0,-1 1 1 0 0,1 0 0 0 0,-1-1-1 0 0,0 1 1 0 0,0 0 0 0 0,0-1-1 0 0,1 1 1 0 0,-2 0 0 0 0,1 0-1 0 0,0 0 1 0 0,0 0 0 0 0,-1 0-1 0 0,2 4 1 0 0,1 10 75 0 0,-1 1-1 0 0,0-1 1 0 0,-1 28 0 0 0,-1-44-90 0 0,0 9-46 0 0,0-5-25 0 0,-1 1 0 0 0,1 0 0 0 0,0-1 0 0 0,0 1 1 0 0,1-1-1 0 0,0 1 0 0 0,-1 0 0 0 0,1-1 0 0 0,3 7 0 0 0,-4-11-4 0 0,0 0 1 0 0,1 0-1 0 0,-1 0 0 0 0,0 0 1 0 0,0 0-1 0 0,1 0 0 0 0,-1 0 0 0 0,0 0 1 0 0,0 0-1 0 0,1 0 0 0 0,-1 0 1 0 0,0-1-1 0 0,0 1 0 0 0,1 0 1 0 0,-1 0-1 0 0,0 0 0 0 0,0 0 1 0 0,1 0-1 0 0,-1 0 0 0 0,0-1 0 0 0,0 1 1 0 0,0 0-1 0 0,1 0 0 0 0,-1 0 1 0 0,0-1-1 0 0,0 1 0 0 0,0 0 1 0 0,0 0-1 0 0,0-1 0 0 0,1 1 1 0 0,-1 0-1 0 0,0 0 0 0 0,0-1 1 0 0,0 1-1 0 0,0 0 0 0 0,0 0 0 0 0,0-1 1 0 0,0 1-1 0 0,0 0 0 0 0,0 0 1 0 0,0-1-1 0 0,6-17-2223 0 0,-5 12 1372 0 0,41-129-7255 0 0,3-72 8917 0 0,-41 183 1957 0 0,-5 11 5375 0 0,-3 38-5368 0 0,13 42-1492 0 0,24 93 0 0 0,4 17-2672 0 0,-42-203-6074 0 0,-1-5 3309 0 0,-7-33 2861 0 0,9 40 4253 0 0,-3-48-1 0 0,8 69-2568 0 0,-1 0 0 0 0,1 0-1 0 0,-1 1 1 0 0,1-1 0 0 0,0 0-1 0 0,0 0 1 0 0,0 1 0 0 0,1-1 0 0 0,-1 1-1 0 0,1-1 1 0 0,-1 1 0 0 0,1-1-1 0 0,0 1 1 0 0,0 0 0 0 0,0 0-1 0 0,0 0 1 0 0,0 0 0 0 0,3-2 0 0 0,52-32 849 0 0,-32 22-1175 0 0,-16 9-225 0 0,0-1 0 0 0,-1 0 1 0 0,0-1-1 0 0,0 0 1 0 0,8-9-1 0 0,-14 14 115 0 0,0 0 0 0 0,-1 0 0 0 0,0 0 0 0 0,1 0 1 0 0,-1 0-1 0 0,0 0 0 0 0,0 0 0 0 0,0 0 0 0 0,0-1 0 0 0,-1 1 0 0 0,1 0 1 0 0,0-1-1 0 0,-1 1 0 0 0,0 0 0 0 0,0-1 0 0 0,1 1 0 0 0,-1-1 0 0 0,-1 1 1 0 0,1 0-1 0 0,0-1 0 0 0,-1 1 0 0 0,1-1 0 0 0,-1 1 0 0 0,1 0 0 0 0,-1 0 1 0 0,0-1-1 0 0,0 1 0 0 0,-2-3 0 0 0,3 5 151 0 0,0-1 0 0 0,-1 1 0 0 0,1 0 1 0 0,0 0-1 0 0,0 0 0 0 0,0 0 0 0 0,0-1 0 0 0,0 1 0 0 0,0 0 1 0 0,0 0-1 0 0,0 0 0 0 0,-1 0 0 0 0,1 0 0 0 0,0-1 0 0 0,0 1 0 0 0,0 0 1 0 0,0 0-1 0 0,0 0 0 0 0,-1 0 0 0 0,1 0 0 0 0,0 0 0 0 0,0 0 1 0 0,0 0-1 0 0,0 0 0 0 0,-1 0 0 0 0,1 0 0 0 0,0 0 0 0 0,0 0 0 0 0,0 0 1 0 0,-1 0-1 0 0,1 0 0 0 0,0 0 0 0 0,0 0 0 0 0,0 0 0 0 0,0 0 1 0 0,-1 0-1 0 0,1 0 0 0 0,0 0 0 0 0,0 0 0 0 0,0 0 0 0 0,0 0 0 0 0,-1 0 1 0 0,1 0-1 0 0,0 0 0 0 0,0 1 0 0 0,0-1 0 0 0,0 0 0 0 0,-1 0 0 0 0,1 0 1 0 0,0 0-1 0 0,-7 14 1223 0 0,-2 15 535 0 0,7-15-1287 0 0,0 1 0 0 0,1-1 1 0 0,0 1-1 0 0,1-1 0 0 0,1 1 1 0 0,3 18-1 0 0,22 91 1170 0 0,-12-64-1052 0 0,7 25-391 0 0,8 46-34 0 0,-41-144-9696 0 0,-6-22-564 0 0,13 19 6831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1.3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76 170 7434 0 0,'-15'1'4849'0'0,"-10"1"-2724"0"0,22-1-2057 0 0,1-1 1 0 0,-1 0 0 0 0,1 1 0 0 0,0 0 0 0 0,-1 0 0 0 0,1 0-1 0 0,0 0 1 0 0,0 0 0 0 0,-1 0 0 0 0,1 0 0 0 0,0 1 0 0 0,0-1-1 0 0,-3 4 1 0 0,5-5-32 0 0,0 0 0 0 0,0 0 0 0 0,0 0 0 0 0,0 0 0 0 0,0 0 0 0 0,0 0 0 0 0,0 0 0 0 0,0 0 0 0 0,0 0 0 0 0,-1 1 0 0 0,1-1-1 0 0,0 0 1 0 0,0 0 0 0 0,0 0 0 0 0,0 0 0 0 0,0 0 0 0 0,0 0 0 0 0,0 0 0 0 0,0 0 0 0 0,0 1 0 0 0,0-1 0 0 0,0 0 0 0 0,0 0 0 0 0,0 0 0 0 0,0 0 0 0 0,0 0-1 0 0,0 0 1 0 0,0 0 0 0 0,0 0 0 0 0,0 0 0 0 0,1 1 0 0 0,-1-1 0 0 0,0 0 0 0 0,0 0 0 0 0,0 0 0 0 0,0 0 0 0 0,0 0 0 0 0,0 0 0 0 0,0 0 0 0 0,0 0 0 0 0,0 0-1 0 0,0 0 1 0 0,0 0 0 0 0,0 0 0 0 0,0 1 0 0 0,1-1 0 0 0,-1 0 0 0 0,0 0 0 0 0,0 0 0 0 0,0 0 0 0 0,0 0 0 0 0,0 0 0 0 0,0 0 0 0 0,0 0 0 0 0,0 0 0 0 0,0 0-1 0 0,1 0 1 0 0,9 0 894 0 0,12-2-40 0 0,92-19 1487 0 0,179-28-374 0 0,16 21-1534 0 0,-192 19-422 0 0,65 2-838 0 0,-182 7 565 0 0,-26-15-4651 0 0,7 3 608 0 0,10 7 1951 0 0,1 0 0 0 0,-1-1 0 0 0,1-1 0 0 0,-9-8 0 0 0,8 3 314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1.70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10 8994 0 0,'-17'-3'3462'0'0,"11"1"-2821"0"0,-1 1 0 0 0,0 0 0 0 0,1 0 0 0 0,-1 0 0 0 0,-7 1 0 0 0,25-1 231 0 0,-1 1 0 0 0,1 0 0 0 0,0 1 0 0 0,14 2 0 0 0,79 23 205 0 0,-98-24-966 0 0,18 5-15 0 0,-1 1 0 0 0,22 12 0 0 0,-40-18-90 0 0,0 0 0 0 0,0 0 0 0 0,-1 1 0 0 0,1 0 0 0 0,-1 0 0 0 0,0 0 0 0 0,0 1 1 0 0,0-1-1 0 0,0 1 0 0 0,-1 0 0 0 0,1 0 0 0 0,-1 1 0 0 0,0-1 0 0 0,0 0 0 0 0,4 11 0 0 0,-6-11 11 0 0,-1 0 0 0 0,1 0-1 0 0,-1 0 1 0 0,0 0-1 0 0,0 0 1 0 0,0 0 0 0 0,-1 0-1 0 0,0 1 1 0 0,1-1-1 0 0,-2 0 1 0 0,1-1 0 0 0,0 1-1 0 0,-1 0 1 0 0,1 0-1 0 0,-1 0 1 0 0,0-1 0 0 0,0 1-1 0 0,-4 4 1 0 0,-7 8 73 0 0,-1 1-1 0 0,-21 19 1 0 0,16-17-81 0 0,-20 20 55 0 0,18-18-803 0 0,-29 35-1 0 0,63-58-7286 0 0,10-10 1085 0 0,-11 1 4287 0 0,2-1-419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4.4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48 25 9250 0 0,'-2'-2'1238'0'0,"-1"0"-957"0"0,1 0-1 0 0,-1-1 1 0 0,0 1 0 0 0,0 0 0 0 0,0 0 0 0 0,-1 1 0 0 0,1-1 0 0 0,0 0 0 0 0,-1 1-1 0 0,1 0 1 0 0,-1 0 0 0 0,-4-1 0 0 0,21 33 626 0 0,-7-1-217 0 0,0 1 0 0 0,-2 0 0 0 0,-2 0 1 0 0,-1 43-1 0 0,1 0 372 0 0,-2-43-547 0 0,-1-23-417 0 0,0 0 0 0 0,1 0 0 0 0,1 0 1 0 0,-1 0-1 0 0,1-1 0 0 0,1 1 0 0 0,-1 0 1 0 0,5 10-1 0 0,-6-17-107 0 0,0-1 1 0 0,0 0 0 0 0,0 1-1 0 0,0-1 1 0 0,0 0-1 0 0,0 0 1 0 0,0 1 0 0 0,0-1-1 0 0,0 0 1 0 0,0 0-1 0 0,1 1 1 0 0,-1-1 0 0 0,0 0-1 0 0,0 1 1 0 0,0-1-1 0 0,0 0 1 0 0,1 0 0 0 0,-1 0-1 0 0,0 1 1 0 0,0-1-1 0 0,0 0 1 0 0,1 0 0 0 0,-1 0-1 0 0,0 1 1 0 0,0-1-1 0 0,1 0 1 0 0,-1 0-1 0 0,0 0 1 0 0,0 0 0 0 0,1 0-1 0 0,-1 0 1 0 0,0 0-1 0 0,1 0 1 0 0,-1 0 0 0 0,0 0-1 0 0,0 0 1 0 0,1 0-1 0 0,-1 0 1 0 0,0 0 0 0 0,1 0-1 0 0,-1 0 1 0 0,1 0-1 0 0,3-14-1264 0 0,-1-22-3167 0 0,-7-49-7225 0 0,4 65 9215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6.2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128 60 2977 0 0,'-24'-32'7225'0'0,"19"24"-6531"0"0,5 7-579 0 0,-1 0 1 0 0,1-1 0 0 0,-1 1-1 0 0,0 0 1 0 0,0 0 0 0 0,0 0-1 0 0,0 0 1 0 0,0 0 0 0 0,0 0-1 0 0,0 0 1 0 0,0 0 0 0 0,0 0-1 0 0,0 0 1 0 0,0 1 0 0 0,0-1-1 0 0,-1 0 1 0 0,1 1 0 0 0,0-1-1 0 0,-1 1 1 0 0,1-1 0 0 0,0 1-1 0 0,-1 0 1 0 0,1 0 0 0 0,-3-1-1 0 0,2 2-11 0 0,1 0 0 0 0,-1-1 0 0 0,0 1 0 0 0,1 0 1 0 0,0 0-1 0 0,-1 0 0 0 0,1 0 0 0 0,-1 0 0 0 0,1 0 0 0 0,0 0 0 0 0,0 1 0 0 0,0-1 0 0 0,-1 0 0 0 0,1 1 0 0 0,1-1 0 0 0,-3 4 1 0 0,-2 5 186 0 0,1 0 1 0 0,-1 0-1 0 0,2 1 1 0 0,-5 20-1 0 0,0 15 609 0 0,-4 74-1 0 0,12-97-697 0 0,0 1 1 0 0,2-1-1 0 0,0 0 0 0 0,2 0 1 0 0,6 26-1 0 0,-8-44-154 0 0,-1 0 1 0 0,0-1-1 0 0,1 1 1 0 0,0-1-1 0 0,0 1 1 0 0,0-1-1 0 0,1 0 1 0 0,0 0-1 0 0,-1 0 1 0 0,1 0-1 0 0,1 0 1 0 0,-1-1-1 0 0,0 1 1 0 0,1-1-1 0 0,0 0 1 0 0,0 0-1 0 0,0-1 1 0 0,0 1-1 0 0,0-1 1 0 0,1 1-1 0 0,-1-2 1 0 0,0 1-1 0 0,1 0 1 0 0,0-1-1 0 0,-1 0 1 0 0,1 0-1 0 0,0 0 0 0 0,0 0 1 0 0,0-1-1 0 0,9 0 1 0 0,-11-1-53 0 0,0-1 0 0 0,-1 1 0 0 0,1 0 1 0 0,0-1-1 0 0,-1 0 0 0 0,1 0 0 0 0,-1 0 0 0 0,1 0 1 0 0,-1 0-1 0 0,0 0 0 0 0,0 0 0 0 0,0-1 0 0 0,0 1 0 0 0,2-5 1 0 0,22-40-1570 0 0,-15 20-1420 0 0,9-38-9964 0 0,-19 61 12237 0 0,3-7-1894 0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6.9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121 220 7818 0 0,'-12'-6'827'0'0,"11"2"-635"0"0,21-1-725 0 0,9-2 521 0 0,-27 6 75 0 0,1 0-1 0 0,-1 0 0 0 0,1-1 0 0 0,-1 1 0 0 0,1-1 0 0 0,-1 0 0 0 0,0 0 0 0 0,0 1 1 0 0,0-1-1 0 0,0-1 0 0 0,0 1 0 0 0,0 0 0 0 0,0 0 0 0 0,-1-1 0 0 0,1 1 0 0 0,-1-1 1 0 0,0 1-1 0 0,0-1 0 0 0,0 0 0 0 0,0 1 0 0 0,0-1 0 0 0,0 0 0 0 0,-1 0 0 0 0,0 1 1 0 0,1-5-1 0 0,-2 3 117 0 0,1 0 0 0 0,-1 1 0 0 0,0-1 0 0 0,0 0 0 0 0,-1 1-1 0 0,1 0 1 0 0,-1-1 0 0 0,1 1 0 0 0,-1 0 0 0 0,0-1 0 0 0,0 1 0 0 0,-1 0 0 0 0,1 1 0 0 0,-1-1 0 0 0,1 0 0 0 0,-1 1 0 0 0,0-1 0 0 0,0 1 0 0 0,-5-3 0 0 0,6 3-77 0 0,0 1 0 0 0,-1-1-1 0 0,1 0 1 0 0,-1 1 0 0 0,0 0 0 0 0,1-1 0 0 0,-1 1-1 0 0,0 0 1 0 0,0 1 0 0 0,0-1 0 0 0,1 0 0 0 0,-1 1-1 0 0,0 0 1 0 0,0-1 0 0 0,0 1 0 0 0,0 0 0 0 0,0 1 0 0 0,0-1-1 0 0,0 0 1 0 0,0 1 0 0 0,0 0 0 0 0,-5 1 0 0 0,4 1-1 0 0,0 0 1 0 0,0 0-1 0 0,0 0 1 0 0,0 0-1 0 0,0 1 1 0 0,1-1 0 0 0,0 1-1 0 0,0 0 1 0 0,0 0-1 0 0,0 0 1 0 0,0 1-1 0 0,-3 8 1 0 0,-1 3 106 0 0,0 1 0 0 0,2 1 0 0 0,0-1 0 0 0,0 1 0 0 0,2 0 0 0 0,0 0 1 0 0,0 26-1 0 0,3-10 25 0 0,1 0 0 0 0,1-1 0 0 0,8 37 0 0 0,-8-59-138 0 0,1-1 1 0 0,0 0-1 0 0,0 1 1 0 0,1-1-1 0 0,1 0 1 0 0,-1 0-1 0 0,11 15 1 0 0,-14-23-87 0 0,1 0 0 0 0,-1 0 0 0 0,1-1 0 0 0,-1 1 0 0 0,1 0 0 0 0,-1 0 0 0 0,1-1 0 0 0,0 1 0 0 0,0-1 0 0 0,0 1 0 0 0,0-1 0 0 0,0 0 0 0 0,0 0 0 0 0,0 0 0 0 0,0 0 0 0 0,1 0 0 0 0,-1-1 0 0 0,0 1 0 0 0,0-1 0 0 0,1 1 0 0 0,-1-1 0 0 0,0 0 0 0 0,1 0 0 0 0,-1 0 0 0 0,0 0 0 0 0,1 0 0 0 0,-1 0 0 0 0,1-1 0 0 0,-1 1 0 0 0,0-1 0 0 0,0 0 0 0 0,1 1 0 0 0,-1-1 0 0 0,0 0 0 0 0,0-1 0 0 0,0 1 0 0 0,0 0 0 0 0,0 0 0 0 0,0-1 0 0 0,0 1 0 0 0,1-3 0 0 0,4-3-52 0 0,0 0 0 0 0,0-1 0 0 0,-1 0 0 0 0,0 0 0 0 0,0-1 0 0 0,-1 1 0 0 0,-1-1 0 0 0,1 0 0 0 0,3-11 0 0 0,3-13-173 0 0,10-43 1 0 0,-18 61 146 0 0,0 0 0 0 0,-1-1 0 0 0,-1 1 0 0 0,-1-1 0 0 0,-2-20 0 0 0,1 26 87 0 0,0 0 0 0 0,-1-1 0 0 0,0 1 0 0 0,-1 0 0 0 0,0 0 0 0 0,0 0 0 0 0,-1 1 0 0 0,-10-18 0 0 0,14 27-14 0 0,0-1 0 0 0,0 1 0 0 0,0 0 0 0 0,-1 0 0 0 0,1 0 0 0 0,0 0 1 0 0,0-1-1 0 0,0 1 0 0 0,0 0 0 0 0,0 0 0 0 0,0 0 0 0 0,0-1 0 0 0,0 1 0 0 0,0 0 0 0 0,0 0 0 0 0,-1 0 0 0 0,1 0 1 0 0,0 0-1 0 0,0 0 0 0 0,0-1 0 0 0,0 1 0 0 0,0 0 0 0 0,-1 0 0 0 0,1 0 0 0 0,0 0 0 0 0,0 0 0 0 0,0 0 0 0 0,-1 0 0 0 0,1 0 1 0 0,0 0-1 0 0,0 0 0 0 0,0 0 0 0 0,0 0 0 0 0,-1 0 0 0 0,1 0 0 0 0,0 0 0 0 0,0 0 0 0 0,0 0 0 0 0,-1 0 0 0 0,1 0 1 0 0,0 0-1 0 0,0 0 0 0 0,0 0 0 0 0,0 0 0 0 0,-1 0 0 0 0,1 0 0 0 0,0 0 0 0 0,0 0 0 0 0,0 0 0 0 0,0 1 0 0 0,-1-1 1 0 0,1 0-1 0 0,0 0 0 0 0,0 0 0 0 0,0 0 0 0 0,-4 16 145 0 0,3 19 37 0 0,4-12-156 0 0,1 1 0 0 0,1-1 0 0 0,1 0 0 0 0,1 0-1 0 0,1-1 1 0 0,0 0 0 0 0,2 0 0 0 0,1-1 0 0 0,1 0 0 0 0,0-1 0 0 0,16 19 0 0 0,-27-38-50 0 0,0 0 1 0 0,-1 0-1 0 0,1 1 1 0 0,0-1-1 0 0,0 0 1 0 0,0 0-1 0 0,0 0 1 0 0,0-1-1 0 0,0 1 1 0 0,0 0-1 0 0,1 0 1 0 0,-1 0-1 0 0,0-1 1 0 0,0 1-1 0 0,1-1 1 0 0,-1 1-1 0 0,0-1 1 0 0,1 0-1 0 0,-1 1 1 0 0,1-1 0 0 0,-1 0-1 0 0,0 0 1 0 0,1 0-1 0 0,1 0 1 0 0,-1-1-152 0 0,0 1 1 0 0,0-1 0 0 0,-1 0 0 0 0,1 0-1 0 0,0 0 1 0 0,-1-1 0 0 0,1 1 0 0 0,-1 0 0 0 0,0 0-1 0 0,1-1 1 0 0,-1 1 0 0 0,0-1 0 0 0,0 1 0 0 0,0-1-1 0 0,2-2 1 0 0,3-9-1750 0 0,-1 0 0 0 0,0 0 0 0 0,6-24 0 0 0,-10 33 1468 0 0,6-24-1991 0 0,15-59-1585 0 0,-17 63 3870 0 0,-1 1-1 0 0,-1-1 1 0 0,-1-41 0 0 0,-2 32 297 0 0,-2-30 1507 0 0,-8 26 4344 0 0,10 37-5912 0 0,0 0 0 0 0,-1 0 0 0 0,1 0 0 0 0,0 0-1 0 0,0 1 1 0 0,0-1 0 0 0,0 0 0 0 0,0 0 0 0 0,0 0 0 0 0,0 0 0 0 0,0 1-1 0 0,-1-1 1 0 0,1 0 0 0 0,0 0 0 0 0,0 0 0 0 0,0 0 0 0 0,0 0 0 0 0,0 0 0 0 0,-1 0-1 0 0,1 1 1 0 0,0-1 0 0 0,0 0 0 0 0,0 0 0 0 0,0 0 0 0 0,-1 0 0 0 0,1 0-1 0 0,0 0 1 0 0,0 0 0 0 0,0 0 0 0 0,0 0 0 0 0,-1 0 0 0 0,1 0 0 0 0,0 0-1 0 0,0 0 1 0 0,0 0 0 0 0,-1 0 0 0 0,1 0 0 0 0,0 0 0 0 0,0 0 0 0 0,0 0-1 0 0,0-1 1 0 0,-1 1 0 0 0,1 0 0 0 0,0 0 0 0 0,0 0 0 0 0,0 0 0 0 0,0 0 0 0 0,0 0-1 0 0,-1 0 1 0 0,1-1 0 0 0,0 1 0 0 0,0 0 0 0 0,0 0 0 0 0,0 0 0 0 0,-1 16 1335 0 0,65 204 2360 0 0,-32-121-3494 0 0,-19-63-299 0 0,-9-25-135 0 0,1 0 1 0 0,-2 0-1 0 0,0 0 1 0 0,0 1-1 0 0,2 21 1 0 0,-17-48-8124 0 0,-18-21 1026 0 0,-7-27 5698 0 0,27 43 235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8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8922 0 0,'-1'1'277'0'0,"0"0"0"0"0,0 0 1 0 0,1 0-1 0 0,-1 0 0 0 0,0 0 0 0 0,1 0 1 0 0,-1 0-1 0 0,1 1 0 0 0,-1-1 1 0 0,1 0-1 0 0,-1 0 0 0 0,1 0 0 0 0,0 1 1 0 0,0-1-1 0 0,0 0 0 0 0,-1 0 0 0 0,1 0 1 0 0,0 1-1 0 0,1-1 0 0 0,-1 0 0 0 0,0 0 1 0 0,0 1-1 0 0,1 1 0 0 0,8 35 1481 0 0,-7-31-1252 0 0,83 324 1965 0 0,-83-322-2453 0 0,-1-3-50 0 0,0 0-1 0 0,1-1 1 0 0,0 1-1 0 0,0 0 1 0 0,0 0-1 0 0,1-1 1 0 0,5 9 0 0 0,-12-59-1063 0 0,-7-41 335 0 0,5 58 776 0 0,2-1-1 0 0,1 0 1 0 0,2 0-1 0 0,0 0 1 0 0,2 0-1 0 0,6-39 1 0 0,-7 65 33 0 0,1 0 0 0 0,-1 0 0 0 0,1 0 0 0 0,0 0 0 0 0,-1 1-1 0 0,1-1 1 0 0,1 0 0 0 0,-1 1 0 0 0,0-1 0 0 0,0 1 0 0 0,1-1 0 0 0,0 1 0 0 0,-1-1 0 0 0,1 1 0 0 0,0 0 0 0 0,0 0 0 0 0,0 0-1 0 0,1 0 1 0 0,-1 0 0 0 0,0 1 0 0 0,1-1 0 0 0,-1 1 0 0 0,1-1 0 0 0,-1 1 0 0 0,1 0 0 0 0,0 0 0 0 0,-1 0 0 0 0,1 0 0 0 0,0 1 0 0 0,0-1-1 0 0,0 1 1 0 0,0-1 0 0 0,-1 1 0 0 0,1 0 0 0 0,0 0 0 0 0,0 1 0 0 0,0-1 0 0 0,0 0 0 0 0,0 1 0 0 0,4 1 0 0 0,17 3-551 0 0,116 22 1403 0 0,-94-20-4722 0 0,1-1-5132 0 0,-32-4 3254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7.3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36 221 4721 0 0,'-3'0'798'0'0,"0"1"0"0"0,0-1 0 0 0,1 1 0 0 0,-1-1 0 0 0,0 1-1 0 0,1 0 1 0 0,-1 0 0 0 0,1 0 0 0 0,-5 3 0 0 0,7-4-723 0 0,0 0-1 0 0,-1 0 1 0 0,1 0-1 0 0,0 1 1 0 0,-1-1-1 0 0,1 0 1 0 0,0 0-1 0 0,0 0 1 0 0,0 0 0 0 0,-1 1-1 0 0,1-1 1 0 0,0 0-1 0 0,0 0 1 0 0,0 1-1 0 0,0-1 1 0 0,-1 0-1 0 0,1 1 1 0 0,0-1-1 0 0,0 0 1 0 0,0 0 0 0 0,0 1-1 0 0,0-1 1 0 0,0 0-1 0 0,0 1 1 0 0,0-1-1 0 0,0 0 1 0 0,0 0-1 0 0,0 1 1 0 0,0-1-1 0 0,0 0 1 0 0,0 1 0 0 0,16 6 2119 0 0,15-1-889 0 0,55 5 1 0 0,-50-11-1285 0 0,0-2 0 0 0,0-1 0 0 0,0-1 0 0 0,0-3 0 0 0,0 0 0 0 0,44-17 0 0 0,-37 12-498 0 0,1 3 0 0 0,53-6 0 0 0,-95 15 474 0 0,0-1 1 0 0,0 1 0 0 0,-1 0 0 0 0,1-1 0 0 0,0 1 0 0 0,0-1-1 0 0,-1 0 1 0 0,1 0 0 0 0,0 1 0 0 0,-1-1 0 0 0,1 0 0 0 0,0-1-1 0 0,-1 1 1 0 0,0 0 0 0 0,1 0 0 0 0,-1-1 0 0 0,0 1 0 0 0,1 0-1 0 0,-1-1 1 0 0,0 1 0 0 0,1-3 0 0 0,-1 1 3 0 0,1 0 0 0 0,-1-1 0 0 0,0 1 0 0 0,-1 0 0 0 0,1-1 0 0 0,0 1-1 0 0,-1-1 1 0 0,0 1 0 0 0,0-1 0 0 0,0 1 0 0 0,-1-4 0 0 0,1 0-11 0 0,-2 0 1 0 0,1 0-1 0 0,-1 1 0 0 0,0-1 1 0 0,0 1-1 0 0,-1-1 0 0 0,0 1 0 0 0,0 0 1 0 0,0 0-1 0 0,-1 0 0 0 0,-7-9 0 0 0,9 13 7 0 0,0-1 0 0 0,0 1-1 0 0,-1 0 1 0 0,1 0 0 0 0,0 0 0 0 0,-1 0-1 0 0,0 1 1 0 0,1-1 0 0 0,-1 1 0 0 0,0-1-1 0 0,0 1 1 0 0,0 0 0 0 0,0 0 0 0 0,0 1-1 0 0,0-1 1 0 0,0 0 0 0 0,0 1-1 0 0,0 0 1 0 0,0 0 0 0 0,0 0 0 0 0,0 0-1 0 0,0 0 1 0 0,0 0 0 0 0,0 1 0 0 0,0 0-1 0 0,-6 1 1 0 0,2 2 29 0 0,1 0 1 0 0,-1 0-1 0 0,1 0 0 0 0,0 1 0 0 0,0-1 1 0 0,0 1-1 0 0,1 1 0 0 0,0-1 1 0 0,-9 13-1 0 0,0 1 232 0 0,1 0 1 0 0,1 1-1 0 0,1 1 1 0 0,-17 42-1 0 0,23-49-19 0 0,0 1-1 0 0,2-1 1 0 0,-1 0 0 0 0,2 1 0 0 0,0 0-1 0 0,1 0 1 0 0,0-1 0 0 0,3 29 0 0 0,-1-39-206 0 0,-1 0 0 0 0,1 0 0 0 0,0 0-1 0 0,0-1 1 0 0,0 1 0 0 0,0 0 0 0 0,0-1 0 0 0,1 1 0 0 0,0-1 0 0 0,0 1 0 0 0,0-1 0 0 0,0 0 0 0 0,0 1 0 0 0,1-1 0 0 0,-1-1 0 0 0,1 1 0 0 0,0 0 0 0 0,0-1 0 0 0,0 1-1 0 0,0-1 1 0 0,1 0 0 0 0,-1 0 0 0 0,0 0 0 0 0,1 0 0 0 0,-1-1 0 0 0,1 1 0 0 0,0-1 0 0 0,0 0 0 0 0,-1 0 0 0 0,1 0 0 0 0,0-1 0 0 0,0 1 0 0 0,0-1 0 0 0,5 0-1 0 0,6-1-98 0 0,0-1-1 0 0,0 0 1 0 0,-1 0-1 0 0,1-2 1 0 0,-1 0-1 0 0,0 0 0 0 0,24-12 1 0 0,-11 2-1391 0 0,29-19 0 0 0,24-22-7050 0 0,-38 26 817 0 0,-28 20 4912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8.6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346 122 7122 0 0,'-29'-6'5948'0'0,"26"6"-5754"0"0,0 0 1 0 0,0-1 0 0 0,-1 1 0 0 0,1-1 0 0 0,0 0-1 0 0,0 0 1 0 0,0 0 0 0 0,0 0 0 0 0,0-1 0 0 0,0 1-1 0 0,1-1 1 0 0,-5-2 0 0 0,-23-24 2206 0 0,-27-21-245 0 0,53 46-2106 0 0,-1 0 1 0 0,1 1-1 0 0,-1-1 0 0 0,0 1 0 0 0,1 0 0 0 0,-1 0 1 0 0,0 1-1 0 0,0-1 0 0 0,0 1 0 0 0,0 0 1 0 0,-9 0-1 0 0,9 1-27 0 0,1 1 1 0 0,-1 0-1 0 0,1 0 0 0 0,-1 0 1 0 0,1 0-1 0 0,0 1 1 0 0,-1 0-1 0 0,1 0 1 0 0,0 0-1 0 0,0 0 0 0 0,1 0 1 0 0,-1 1-1 0 0,0 0 1 0 0,1 0-1 0 0,-1 0 0 0 0,1 0 1 0 0,0 0-1 0 0,0 1 1 0 0,0-1-1 0 0,1 1 0 0 0,-1 0 1 0 0,-1 5-1 0 0,-1 0 19 0 0,0 0 0 0 0,1 1 0 0 0,0 0 0 0 0,0 0-1 0 0,1 0 1 0 0,1 1 0 0 0,0-1 0 0 0,-2 16 0 0 0,4-20-22 0 0,0 1 0 0 0,0 0 0 0 0,1 0 0 0 0,0-1 0 0 0,0 1 0 0 0,0 0 0 0 0,1-1 0 0 0,0 0 0 0 0,0 1 1 0 0,1-1-1 0 0,-1 0 0 0 0,5 7 0 0 0,-4-10-29 0 0,-1 1 0 0 0,1 0 0 0 0,0-1 0 0 0,0 0 0 0 0,0 0-1 0 0,0 0 1 0 0,1 0 0 0 0,-1 0 0 0 0,1-1 0 0 0,0 1 0 0 0,0-1 0 0 0,0 0 0 0 0,0 0 0 0 0,0 0 0 0 0,0-1 0 0 0,1 0 0 0 0,-1 0 0 0 0,0 0 0 0 0,6 1 0 0 0,-2-2-96 0 0,-1 1 1 0 0,1-1 0 0 0,-1 0 0 0 0,1-1 0 0 0,-1 0-1 0 0,1 0 1 0 0,-1-1 0 0 0,0 0 0 0 0,13-5 0 0 0,-5 0-441 0 0,0-1 1 0 0,0-1 0 0 0,17-13-1 0 0,-30 20 522 0 0,-1 1-1 0 0,1 0 0 0 0,0-1 1 0 0,0 1-1 0 0,0 0 1 0 0,0 0-1 0 0,0 0 0 0 0,1 0 1 0 0,-1 0-1 0 0,0 1 0 0 0,0-1 1 0 0,4 0-1 0 0,-5 2 30 0 0,0-1 1 0 0,0 0-1 0 0,-1 1 1 0 0,1-1-1 0 0,0 1 0 0 0,-1-1 1 0 0,1 1-1 0 0,0 0 1 0 0,-1-1-1 0 0,1 1 0 0 0,-1-1 1 0 0,1 1-1 0 0,-1 0 0 0 0,1 0 1 0 0,-1-1-1 0 0,1 1 1 0 0,-1 0-1 0 0,0 0 0 0 0,1-1 1 0 0,-1 1-1 0 0,0 0 1 0 0,0 0-1 0 0,1 0 0 0 0,-1 0 1 0 0,0 0-1 0 0,0-1 0 0 0,0 1 1 0 0,0 0-1 0 0,0 0 1 0 0,0 0-1 0 0,-1 0 0 0 0,1-1 1 0 0,0 1-1 0 0,0 0 1 0 0,-1 1-1 0 0,-2 184 1342 0 0,3-52-633 0 0,0-119-660 0 0,-8 99 235 0 0,7-102-250 0 0,-1 1 0 0 0,-1 0 0 0 0,0-1 0 0 0,-1 0 0 0 0,-1 0-1 0 0,-9 19 1 0 0,13-28-27 0 0,0-1 0 0 0,0 0 0 0 0,-1 0 0 0 0,1 0 1 0 0,-1 0-1 0 0,1 0 0 0 0,-1 0 0 0 0,0 0 0 0 0,0 0 0 0 0,0-1 0 0 0,0 1 0 0 0,0-1 0 0 0,0 0 0 0 0,0 1 0 0 0,-1-1 0 0 0,1 0 0 0 0,0 0 0 0 0,-1 0 0 0 0,1-1 1 0 0,-1 1-1 0 0,-4 0 0 0 0,3-1 0 0 0,0 0 0 0 0,-1-1 0 0 0,1 0 1 0 0,0 1-1 0 0,0-1 0 0 0,0-1 0 0 0,0 1 0 0 0,0-1 1 0 0,0 1-1 0 0,0-1 0 0 0,-7-5 0 0 0,-2-2-41 0 0,1 0 1 0 0,0-1-1 0 0,0-1 0 0 0,1 0 0 0 0,1-1 0 0 0,-11-14 0 0 0,11 12-116 0 0,0 1 1 0 0,2-1-1 0 0,0-1 0 0 0,0 0 1 0 0,-6-19-1 0 0,13 30 51 0 0,-1 0-1 0 0,1 0 1 0 0,0 0-1 0 0,1 0 1 0 0,-1 0-1 0 0,1 1 1 0 0,0-1-1 0 0,0 0 1 0 0,0 0-1 0 0,0 0 1 0 0,1 0-1 0 0,-1 0 1 0 0,1 0-1 0 0,0 0 1 0 0,0 0-1 0 0,1 0 1 0 0,-1 1-1 0 0,1-1 1 0 0,0 1-1 0 0,0-1 1 0 0,0 1-1 0 0,0 0 1 0 0,1-1-1 0 0,-1 1 1 0 0,1 0-1 0 0,6-5 1 0 0,24-16-1388 0 0,2 1-1 0 0,1 1 1 0 0,1 2 0 0 0,47-18 0 0 0,68-38-5275 0 0,-132 63 6197 0 0,-1 0-1 0 0,33-29 0 0 0,-46 37 686 0 0,-1 0-1 0 0,1-1 0 0 0,-1 0 1 0 0,-1 0-1 0 0,1 0 0 0 0,5-12 1 0 0,-9 16 127 0 0,0-1 1 0 0,0 1-1 0 0,0 0 1 0 0,0 0 0 0 0,-1 0-1 0 0,1-1 1 0 0,-1 1-1 0 0,0 0 1 0 0,0-1 0 0 0,0 1-1 0 0,0 0 1 0 0,0-1-1 0 0,0 1 1 0 0,-1 0 0 0 0,1 0-1 0 0,-1-1 1 0 0,1 1-1 0 0,-1 0 1 0 0,0 0 0 0 0,0 0-1 0 0,0 0 1 0 0,0 0-1 0 0,0 0 1 0 0,-1 0-1 0 0,-2-4 1 0 0,-26-23 3209 0 0,28 27-3193 0 0,0 0 0 0 0,0 0 0 0 0,-1 0 0 0 0,1 1 0 0 0,-1-1 0 0 0,1 1 0 0 0,-1 0 0 0 0,0-1 0 0 0,1 1 0 0 0,-1 0 0 0 0,-5-1 0 0 0,7 3-221 0 0,0-1 0 0 0,1 0 0 0 0,-1 1 0 0 0,0-1 0 0 0,1 1 0 0 0,-1-1 0 0 0,0 0 0 0 0,1 1 0 0 0,-1-1 0 0 0,1 1 0 0 0,-1 0 0 0 0,1-1 0 0 0,-1 1 0 0 0,1-1 0 0 0,-1 1 0 0 0,1 0 0 0 0,0-1 0 0 0,-1 1 1 0 0,1 0-1 0 0,0 0 0 0 0,0-1 0 0 0,0 1 0 0 0,-1 0 0 0 0,1-1 0 0 0,0 1 0 0 0,0 0 0 0 0,0 0 0 0 0,0 0 0 0 0,0-1 0 0 0,0 2 0 0 0,1 25 399 0 0,-1-25-393 0 0,2 29 649 0 0,10 44-1 0 0,-10-65-575 0 0,1 1 0 0 0,0-1-1 0 0,0 1 1 0 0,2-1 0 0 0,-1 0-1 0 0,1-1 1 0 0,11 17-1 0 0,-14-23-106 0 0,0 0-1 0 0,1-1 1 0 0,-1 1-1 0 0,1-1 1 0 0,0 0-1 0 0,0 1 1 0 0,0-1-1 0 0,0 0 0 0 0,0-1 1 0 0,0 1-1 0 0,1 0 1 0 0,-1-1-1 0 0,1 0 1 0 0,-1 0-1 0 0,1 0 1 0 0,-1 0-1 0 0,1 0 1 0 0,-1-1-1 0 0,1 0 0 0 0,0 0 1 0 0,-1 0-1 0 0,1 0 1 0 0,0 0-1 0 0,-1-1 1 0 0,1 1-1 0 0,-1-1 1 0 0,1 0-1 0 0,-1 0 1 0 0,1-1-1 0 0,-1 1 0 0 0,0-1 1 0 0,4-2-1 0 0,1 0-32 0 0,0 0-1 0 0,-1-1 1 0 0,0 0-1 0 0,0 0 1 0 0,-1-1-1 0 0,1 0 1 0 0,-1 0-1 0 0,0-1 1 0 0,-1 0-1 0 0,0 0 1 0 0,0 0-1 0 0,6-12 1 0 0,-6 9-109 0 0,-1-1 1 0 0,0 0-1 0 0,-1 0 1 0 0,0-1-1 0 0,-1 1 1 0 0,0 0-1 0 0,-1-1 1 0 0,0-17-1 0 0,-1 24 103 0 0,0 0 0 0 0,0 0 0 0 0,-1 0-1 0 0,0 0 1 0 0,0 0 0 0 0,-1 0 0 0 0,1 0 0 0 0,-1 0-1 0 0,0 1 1 0 0,0-1 0 0 0,-1 0 0 0 0,1 1 0 0 0,-1 0 0 0 0,0 0-1 0 0,0 0 1 0 0,-1 0 0 0 0,1 0 0 0 0,-1 1 0 0 0,0-1 0 0 0,0 1-1 0 0,-7-5 1 0 0,8 7 21 0 0,0 0-1 0 0,1 0 1 0 0,-1 0 0 0 0,0 0-1 0 0,0 1 1 0 0,1-1-1 0 0,-1 1 1 0 0,0 0-1 0 0,0 0 1 0 0,0 0 0 0 0,1 0-1 0 0,-1 0 1 0 0,0 1-1 0 0,0-1 1 0 0,-4 2-1 0 0,5-2 5 0 0,1 1-1 0 0,-1-1 0 0 0,1 1 1 0 0,-1-1-1 0 0,1 1 1 0 0,-1 0-1 0 0,1 0 0 0 0,0 0 1 0 0,-1 0-1 0 0,1 0 0 0 0,0 0 1 0 0,-1 0-1 0 0,1 0 0 0 0,0 0 1 0 0,0 0-1 0 0,0 1 0 0 0,0-1 1 0 0,0 0-1 0 0,0 1 0 0 0,1-1 1 0 0,-1 1-1 0 0,0-1 0 0 0,1 1 1 0 0,-1-1-1 0 0,1 1 1 0 0,0 0-1 0 0,-1-1 0 0 0,1 3 1 0 0,0-4-7 0 0,0 1 0 0 0,1 0 0 0 0,-1 0 0 0 0,0 0 0 0 0,1-1 1 0 0,-1 1-1 0 0,1 0 0 0 0,-1-1 0 0 0,1 1 0 0 0,-1 0 0 0 0,1-1 1 0 0,0 1-1 0 0,-1 0 0 0 0,1-1 0 0 0,-1 1 0 0 0,1-1 0 0 0,0 1 1 0 0,0-1-1 0 0,-1 0 0 0 0,1 1 0 0 0,0-1 0 0 0,0 0 0 0 0,0 1 1 0 0,-1-1-1 0 0,1 0 0 0 0,0 0 0 0 0,0 0 0 0 0,0 0 0 0 0,0 0 0 0 0,-1 0 1 0 0,1 0-1 0 0,2 0 0 0 0,28-2-3 0 0,-12-1 3 0 0,10-3 5 0 0,0 2-1 0 0,1 1 0 0 0,-1 1 0 0 0,32 3 1 0 0,-53 0-2 0 0,1 0 0 0 0,-1 0 0 0 0,0 1 0 0 0,-1 0 0 0 0,1 1 0 0 0,0 0 1 0 0,-1 0-1 0 0,11 6 0 0 0,-13-6 0 0 0,-1 0 0 0 0,1 1 0 0 0,-1 0 0 0 0,0-1 0 0 0,0 1 1 0 0,-1 0-1 0 0,1 1 0 0 0,-1-1 0 0 0,0 1 0 0 0,0 0 0 0 0,0-1 0 0 0,-1 1 0 0 0,4 10 1 0 0,-3-5 77 0 0,-1 0 0 0 0,0 1 1 0 0,-1-1-1 0 0,0 1 1 0 0,0 0-1 0 0,-1-1 0 0 0,-1 1 1 0 0,0-1-1 0 0,0 1 0 0 0,-4 15 1 0 0,-1-2 16 0 0,-1-1 1 0 0,-2 0 0 0 0,-15 32-1 0 0,81-153-655 0 0,-36 54 341 0 0,-15 29 182 0 0,0 0 1 0 0,1 0-1 0 0,1 1 0 0 0,1 0 1 0 0,0 0-1 0 0,1 1 1 0 0,0 0-1 0 0,1 1 0 0 0,13-12 1 0 0,-15 17 13 0 0,24-18 94 0 0,-31 24-62 0 0,0 0-1 0 0,-1 0 1 0 0,1 0 0 0 0,0 0-1 0 0,0 1 1 0 0,0-1 0 0 0,0 1-1 0 0,0-1 1 0 0,0 1 0 0 0,0-1-1 0 0,-1 1 1 0 0,1 0 0 0 0,0 0-1 0 0,0 0 1 0 0,0 0-1 0 0,0 1 1 0 0,3-1 0 0 0,-3 3 29 0 0,0-1 0 0 0,0 1 0 0 0,-1 0 0 0 0,1-1 0 0 0,0 1 1 0 0,-1 0-1 0 0,0 0 0 0 0,0 0 0 0 0,0 0 0 0 0,0 0 0 0 0,0 0 0 0 0,0 1 1 0 0,0 3-1 0 0,2 6 70 0 0,6 15-53 0 0,-4-8 85 0 0,2 0 0 0 0,1 0 1 0 0,15 28-1 0 0,-21-43-124 0 0,1-1 1 0 0,0 0-1 0 0,0 0 0 0 0,0 0 1 0 0,0 0-1 0 0,0-1 0 0 0,1 1 1 0 0,0-1-1 0 0,0 0 0 0 0,0 0 1 0 0,0 0-1 0 0,0 0 0 0 0,0-1 1 0 0,1 0-1 0 0,-1 0 0 0 0,1 0 1 0 0,0 0-1 0 0,0-1 0 0 0,-1 0 1 0 0,8 1-1 0 0,-9-2-45 0 0,1 0-1 0 0,-1 0 0 0 0,0 0 1 0 0,0 0-1 0 0,1-1 0 0 0,-1 1 1 0 0,0-1-1 0 0,0 0 1 0 0,0 0-1 0 0,0 0 0 0 0,0-1 1 0 0,0 1-1 0 0,0-1 1 0 0,5-3-1 0 0,-3 1-102 0 0,1-1-1 0 0,-1 0 1 0 0,-1 0 0 0 0,1 0 0 0 0,-1-1-1 0 0,6-9 1 0 0,2-5-263 0 0,-2-1-1 0 0,0 0 1 0 0,6-24-1 0 0,-11 33 225 0 0,-1 0-1 0 0,0 0 1 0 0,-1 0-1 0 0,0 0 1 0 0,-1 0-1 0 0,-1-1 1 0 0,0 1-1 0 0,0-14 1 0 0,-1 26 179 0 0,0 0 1 0 0,0 0 0 0 0,0-1-1 0 0,0 1 1 0 0,0 0-1 0 0,0 0 1 0 0,0 0 0 0 0,0 0-1 0 0,0-1 1 0 0,0 1-1 0 0,0 0 1 0 0,0 0 0 0 0,0 0-1 0 0,-1 0 1 0 0,1 0-1 0 0,0-1 1 0 0,0 1 0 0 0,0 0-1 0 0,0 0 1 0 0,0 0-1 0 0,0 0 1 0 0,0 0 0 0 0,0-1-1 0 0,0 1 1 0 0,-1 0-1 0 0,1 0 1 0 0,0 0 0 0 0,0 0-1 0 0,0 0 1 0 0,0 0-1 0 0,0 0 1 0 0,0 0-1 0 0,-1 0 1 0 0,1-1 0 0 0,0 1-1 0 0,0 0 1 0 0,0 0-1 0 0,0 0 1 0 0,-1 0 0 0 0,1 0-1 0 0,0 0 1 0 0,0 0-1 0 0,0 0 1 0 0,0 0 0 0 0,-1 0-1 0 0,1 0 1 0 0,0 0-1 0 0,0 0 1 0 0,0 0 0 0 0,0 1-1 0 0,-1-1 1 0 0,-7 9 374 0 0,-5 14 61 0 0,9 3-130 0 0,1 1 0 0 0,2-1 0 0 0,0 0 0 0 0,4 33 0 0 0,-1 11 133 0 0,-1-20-120 0 0,-5 116 404 0 0,2-141-698 0 0,-1 1 0 0 0,-2-1 0 0 0,0 0 0 0 0,-13 34 1 0 0,16-53-57 0 0,0-1 0 0 0,-1 1 0 0 0,1 0 0 0 0,-2-1 0 0 0,1 0 1 0 0,0 0-1 0 0,-1 0 0 0 0,0 0 0 0 0,0-1 0 0 0,-1 1 0 0 0,1-1 1 0 0,-1 0-1 0 0,0 0 0 0 0,0-1 0 0 0,0 1 0 0 0,-1-1 0 0 0,1 0 1 0 0,-11 3-1 0 0,10-4-186 0 0,1-1 0 0 0,-1 0 1 0 0,1 0-1 0 0,-1-1 0 0 0,1 1 1 0 0,-1-1-1 0 0,0 0 1 0 0,1-1-1 0 0,-1 0 0 0 0,1 0 1 0 0,-1 0-1 0 0,1 0 0 0 0,0-1 1 0 0,-1 0-1 0 0,1 0 0 0 0,0 0 1 0 0,0-1-1 0 0,0 1 0 0 0,0-1 1 0 0,1-1-1 0 0,-5-3 0 0 0,2 2-718 0 0,0-1-1 0 0,1 0 0 0 0,0 0 0 0 0,0-1 0 0 0,0 1 0 0 0,1-2 0 0 0,0 1 0 0 0,1 0 0 0 0,-1-1 0 0 0,1 0 1 0 0,1 0-1 0 0,0 0 0 0 0,0 0 0 0 0,0-1 0 0 0,1 1 0 0 0,-1-10 0 0 0,1-7-746 0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8.9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60 10530 0 0,'-15'-3'4772'0'0,"-15"3"-2048"0"0,11 2 48 0 0,24 0-457 0 0,0-1-2230 0 0,1 0-1 0 0,-1-1 1 0 0,0 0 0 0 0,0 0-1 0 0,9-1 1 0 0,27-10-3438 0 0,-2-9-3585 0 0,-7-3-3310 0 0,-25 16 7686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9.3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 1 8794 0 0,'-1'0'271'0'0,"1"0"1"0"0,-1 0 0 0 0,0 0-1 0 0,0 0 1 0 0,0 0-1 0 0,1 0 1 0 0,-1 0 0 0 0,0 1-1 0 0,0-1 1 0 0,1 0-1 0 0,-1 1 1 0 0,0-1 0 0 0,1 0-1 0 0,-1 1 1 0 0,0-1-1 0 0,1 1 1 0 0,-1-1 0 0 0,1 1-1 0 0,-1-1 1 0 0,0 1-1 0 0,1 0 1 0 0,-1 0 0 0 0,-5 21 2383 0 0,11 33-2046 0 0,-2-36 253 0 0,8 330 3255 0 0,-9-178-3040 0 0,-2-143-934 0 0,9 115 176 0 0,-9-143-322 0 0,0 0 1 0 0,0 0-1 0 0,0 0 1 0 0,0 0-1 0 0,0 0 1 0 0,0-1-1 0 0,0 1 1 0 0,0 0-1 0 0,0 0 1 0 0,0 0 0 0 0,0 0-1 0 0,0 0 1 0 0,0 0-1 0 0,0 0 1 0 0,0 0-1 0 0,0 0 1 0 0,0 0-1 0 0,0 0 1 0 0,0 0-1 0 0,0 0 1 0 0,1 0-1 0 0,-1 0 1 0 0,0 0 0 0 0,0 0-1 0 0,0 0 1 0 0,0 0-1 0 0,0 0 1 0 0,0 0-1 0 0,0 0 1 0 0,0 0-1 0 0,0 0 1 0 0,0 0-1 0 0,0 0 1 0 0,0 0-1 0 0,0 0 1 0 0,0 0-1 0 0,0 0 1 0 0,0 0 0 0 0,0 0-1 0 0,1 0 1 0 0,-1 0-1 0 0,0 0 1 0 0,0 0-1 0 0,0 0 1 0 0,0 0-1 0 0,0 0 1 0 0,0 0-1 0 0,0 0 1 0 0,0 1-1 0 0,0-1 1 0 0,0 0-1 0 0,0 0 1 0 0,0 0 0 0 0,0 0-1 0 0,0 0 1 0 0,0 0-1 0 0,0 0 1 0 0,4-9-181 0 0,3-12-209 0 0,8-35-688 0 0,31-100-4054 0 0,-37 131 4390 0 0,1 1 0 0 0,1 1-1 0 0,1 0 1 0 0,18-26 0 0 0,-30 48 758 0 0,1-1 0 0 0,0 1 0 0 0,0-1 0 0 0,0 1 0 0 0,-1 0 0 0 0,1 0 1 0 0,1-1-1 0 0,-1 1 0 0 0,0 0 0 0 0,0 0 0 0 0,0 0 0 0 0,1 0 0 0 0,-1 0 0 0 0,0 0 1 0 0,1 0-1 0 0,-1 1 0 0 0,1-1 0 0 0,-1 0 0 0 0,1 1 0 0 0,-1-1 0 0 0,1 1 0 0 0,-1 0 1 0 0,1-1-1 0 0,0 1 0 0 0,-1 0 0 0 0,1 0 0 0 0,-1 0 0 0 0,4 0 0 0 0,-3 2 95 0 0,0-1 0 0 0,0 1 0 0 0,0-1 0 0 0,0 1-1 0 0,0 0 1 0 0,-1 0 0 0 0,1 0 0 0 0,0 0 0 0 0,-1 0 0 0 0,1 0-1 0 0,-1 0 1 0 0,0 0 0 0 0,0 0 0 0 0,0 1 0 0 0,0-1 0 0 0,0 1-1 0 0,1 4 1 0 0,9 39 1684 0 0,7 57-1 0 0,-12-65-1256 0 0,1 1 0 0 0,20 64 0 0 0,-26-101-575 0 0,-1-1-1 0 0,1 1 1 0 0,-1 0 0 0 0,1-1-1 0 0,0 1 1 0 0,0 0-1 0 0,-1-1 1 0 0,1 1 0 0 0,0-1-1 0 0,1 1 1 0 0,-1-1-1 0 0,0 0 1 0 0,0 1-1 0 0,1-1 1 0 0,2 2 0 0 0,4-8-1920 0 0,-2-14-857 0 0,4-30-4867 0 0,4-25 986 0 0,-9 47 5055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9.7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1 11058 0 0,'-3'1'487'0'0,"0"1"0"0"0,1-1 0 0 0,-1 1 0 0 0,0 0 0 0 0,1 0 0 0 0,-1 0 0 0 0,1 1 0 0 0,0-1 0 0 0,0 1 0 0 0,0-1 0 0 0,0 1 0 0 0,-2 2 0 0 0,2 0-149 0 0,0-1 0 0 0,1 0 1 0 0,-1 1-1 0 0,1-1 1 0 0,0 1-1 0 0,0-1 0 0 0,-1 9 1 0 0,2 4-139 0 0,1 1 0 0 0,0 0 1 0 0,6 28-1 0 0,-1-8 705 0 0,22 139 520 0 0,-1-61-3610 0 0,-40-145-9991 0 0,-8-3 6984 0 0,-8-14 3381 0 0,18 22 1358 0 0,-1-1-709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50.1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85 4689 0 0,'-9'-12'8414'0'0,"12"7"-4121"0"0,21 6-2487 0 0,-10 1-1454 0 0,-11-2-304 0 0,123 3 1102 0 0,-109-4-1180 0 0,0-1-1 0 0,-1 0 1 0 0,1-2 0 0 0,0 0-1 0 0,22-8 1 0 0,59-36-4677 0 0,-98 48 4727 0 0,1 0 0 0 0,-1 1 0 0 0,0-1-1 0 0,1 0 1 0 0,-1 1 0 0 0,1-1 0 0 0,-1 1-1 0 0,0-1 1 0 0,1 0 0 0 0,-1 1 0 0 0,0-1-1 0 0,0 1 1 0 0,1-1 0 0 0,-1 1 0 0 0,0-1-1 0 0,0 1 1 0 0,0 0 0 0 0,0-1 0 0 0,1 1-1 0 0,-1-1 1 0 0,0 1 0 0 0,0-1 0 0 0,0 1-1 0 0,0-1 1 0 0,0 1 0 0 0,0-1 0 0 0,-1 1-1 0 0,1 0 1 0 0,0-1 0 0 0,0 1 0 0 0,0-1-1 0 0,0 1 1 0 0,-1 0 0 0 0,-4 37 1790 0 0,3-15-919 0 0,2 13 229 0 0,1 0-1 0 0,12 65 1 0 0,1 4 237 0 0,-13-86-1196 0 0,0 1 12 0 0,1 0 0 0 0,1 0-1 0 0,8 31 1 0 0,-10-51-174 0 0,-1-1 1 0 0,1 1-1 0 0,-1-1 0 0 0,1 1 0 0 0,0-1 1 0 0,-1 1-1 0 0,1-1 0 0 0,-1 0 0 0 0,1 1 1 0 0,-1-1-1 0 0,1 0 0 0 0,-1 1 0 0 0,0-1 1 0 0,1 0-1 0 0,-1 0 0 0 0,0 1 1 0 0,0-1-1 0 0,1 0 0 0 0,-1 0 0 0 0,0 0 1 0 0,0 1-1 0 0,0-3 0 0 0,9-26-227 0 0,41-232-6128 0 0,-48 252 6169 0 0,1-11-32 0 0,1 0 0 0 0,1 0 0 0 0,0 1-1 0 0,2 0 1 0 0,13-28 0 0 0,-20 47 239 0 0,1-1 1 0 0,-1 0-1 0 0,0 1 0 0 0,1-1 1 0 0,-1 0-1 0 0,0 1 0 0 0,1-1 1 0 0,-1 1-1 0 0,1-1 0 0 0,-1 0 1 0 0,1 1-1 0 0,-1 0 1 0 0,1-1-1 0 0,-1 1 0 0 0,1-1 1 0 0,0 1-1 0 0,-1 0 0 0 0,1-1 1 0 0,0 1-1 0 0,-1 0 0 0 0,2-1 1 0 0,-1 1 5 0 0,-1 1 1 0 0,1-1-1 0 0,-1 0 1 0 0,1 0-1 0 0,-1 1 1 0 0,1-1-1 0 0,-1 0 0 0 0,1 1 1 0 0,-1-1-1 0 0,0 1 1 0 0,1-1-1 0 0,-1 0 1 0 0,0 1-1 0 0,1-1 1 0 0,-1 1-1 0 0,0-1 1 0 0,0 1-1 0 0,1-1 1 0 0,-1 1-1 0 0,0-1 0 0 0,0 2 1 0 0,7 40 1046 0 0,-5-33-872 0 0,5 36 496 0 0,0 8 81 0 0,2-1 0 0 0,3 0 0 0 0,22 61 0 0 0,-33-114-778 0 0,0 1-1 0 0,-1 0 1 0 0,1 0 0 0 0,0-1-1 0 0,-1 1 1 0 0,1-1 0 0 0,0 1-1 0 0,-1-1 1 0 0,1 1 0 0 0,-1-1-1 0 0,1 1 1 0 0,-1-1 0 0 0,1 1-1 0 0,-1-1 1 0 0,1 1-1 0 0,-1-1 1 0 0,0 0 0 0 0,1 1-1 0 0,-1-1 1 0 0,0 0 0 0 0,1 1-1 0 0,-1-1 1 0 0,0 0 0 0 0,0 0-1 0 0,0 0 1 0 0,13-27-319 0 0,2-5-1154 0 0,35-60 0 0 0,-42 80 1370 0 0,1 0 0 0 0,1 1 0 0 0,0 1 1 0 0,0-1-1 0 0,1 2 0 0 0,0 0 0 0 0,18-13 0 0 0,-29 23 118 0 0,0 0 1 0 0,1 0-1 0 0,-1-1 0 0 0,0 1 0 0 0,0 0 0 0 0,1 0 0 0 0,-1 0 1 0 0,0-1-1 0 0,1 1 0 0 0,-1 0 0 0 0,1 0 0 0 0,-1 0 0 0 0,0 0 1 0 0,1 0-1 0 0,-1 0 0 0 0,0 0 0 0 0,1 0 0 0 0,-1 0 0 0 0,1 0 0 0 0,-1 0 1 0 0,0 0-1 0 0,1 0 0 0 0,-1 0 0 0 0,0 0 0 0 0,1 0 0 0 0,-1 0 1 0 0,1 0-1 0 0,-1 1 0 0 0,0-1 0 0 0,1 0 0 0 0,-1 0 0 0 0,0 0 0 0 0,1 1 1 0 0,-1-1-1 0 0,6 16 635 0 0,-6 29 387 0 0,0-34-938 0 0,-1 18 252 0 0,4 101 535 0 0,-1-109-941 0 0,1 0-1 0 0,0 0 1 0 0,2 0-1 0 0,7 21 1 0 0,-12-41-103 0 0,0 0 0 0 0,0 1 0 0 0,1-1-1 0 0,-1 0 1 0 0,0 0 0 0 0,1 0 0 0 0,-1 1 0 0 0,1-1 0 0 0,0 0 0 0 0,-1 0-1 0 0,1 0 1 0 0,0 0 0 0 0,0 0 0 0 0,0 0 0 0 0,0 0 0 0 0,0 0-1 0 0,0-1 1 0 0,0 1 0 0 0,2 1 0 0 0,-3-2-203 0 0,1 0 0 0 0,0-1 0 0 0,-1 1 0 0 0,1 0 1 0 0,-1-1-1 0 0,1 1 0 0 0,0-1 0 0 0,-1 1 0 0 0,1-1 0 0 0,-1 1 0 0 0,1-1 0 0 0,-1 1 0 0 0,1-1 0 0 0,-1 1 0 0 0,1-1 1 0 0,-1 1-1 0 0,0-1 0 0 0,1 0 0 0 0,-1 1 0 0 0,0-1 0 0 0,0 0 0 0 0,1 0 0 0 0,-1-1 0 0 0,9-34-8344 0 0,-6 16 9008 0 0,-1-1-1774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50.49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27 116 9818 0 0,'-1'1'500'0'0,"-1"0"0"0"0,0 0 0 0 0,1 0 1 0 0,-1 1-1 0 0,1-1 0 0 0,-1 0 0 0 0,1 1 0 0 0,-1-1 0 0 0,1 1 0 0 0,0-1 1 0 0,0 1-1 0 0,0-1 0 0 0,0 1 0 0 0,-2 3 0 0 0,2-1-84 0 0,0 0 0 0 0,0-1-1 0 0,0 1 1 0 0,1 0 0 0 0,-1 0 0 0 0,1 0 0 0 0,0 5-1 0 0,2 7-48 0 0,0 0-1 0 0,9 32 0 0 0,-4-18 747 0 0,61 300 2472 0 0,-45-253-3384 0 0,-15-54-490 0 0,9 43 0 0 0,-29-127-12165 0 0,-6-25 2128 0 0,12 51 7504 0 0</inkml:trace>
  <inkml:trace contextRef="#ctx0" brushRef="#br0" timeOffset="1">292 38 9546 0 0,'-2'-1'495'0'0,"1"-1"0"0"0,0 1 0 0 0,0 0 0 0 0,0 0 0 0 0,0-1 1 0 0,0 1-1 0 0,0-1 0 0 0,0 1 0 0 0,1-1 0 0 0,-1 1 0 0 0,1-1 0 0 0,-1 0 0 0 0,1 1 0 0 0,-1-1 0 0 0,1 0 0 0 0,0 1 0 0 0,0-3 1 0 0,0 4-427 0 0,0-1 1 0 0,0 1 0 0 0,0 0 0 0 0,0-1-1 0 0,0 1 1 0 0,0-1 0 0 0,0 1 0 0 0,1 0-1 0 0,-1-1 1 0 0,0 1 0 0 0,0 0 0 0 0,0-1 0 0 0,1 1-1 0 0,-1 0 1 0 0,0-1 0 0 0,1 1 0 0 0,-1 0-1 0 0,0-1 1 0 0,1 1 0 0 0,-1 0 0 0 0,0 0-1 0 0,1-1 1 0 0,-1 1 0 0 0,1 0 0 0 0,18 1 1653 0 0,-11 3-1476 0 0,0 0 0 0 0,0 0 0 0 0,0 0 0 0 0,-1 1 0 0 0,1 0 0 0 0,-1 1 0 0 0,0-1 0 0 0,-1 1 0 0 0,1 1 0 0 0,-1-1 0 0 0,-1 1 0 0 0,1 0 0 0 0,6 12 0 0 0,5 10 53 0 0,-1 1-1 0 0,13 37 1 0 0,-25-57-203 0 0,6 17-45 0 0,-1 0 0 0 0,-1 0 0 0 0,-2 1 0 0 0,0 0 1 0 0,-2 0-1 0 0,-1 1 0 0 0,-1 39 0 0 0,-3-46-65 0 0,0 1 1 0 0,-2-1-1 0 0,0 0 0 0 0,-2 0 1 0 0,0 0-1 0 0,-1-1 1 0 0,-2 1-1 0 0,0-1 0 0 0,-21 37 1 0 0,26-52-188 0 0,-1 0 1 0 0,-1-1 0 0 0,1 1 0 0 0,-1-1 0 0 0,1 0-1 0 0,-2 0 1 0 0,1-1 0 0 0,0 1 0 0 0,-1-1-1 0 0,-8 5 1 0 0,11-8-385 0 0,0 1 0 0 0,-1-1 0 0 0,1 0 0 0 0,0 0 0 0 0,-1 0 0 0 0,1 0-1 0 0,-1-1 1 0 0,1 0 0 0 0,-6 1 0 0 0,6-1-506 0 0,0-1 0 0 0,0 1 0 0 0,-1-1 0 0 0,1 0 0 0 0,0 0 0 0 0,0 0 0 0 0,0 0 0 0 0,1 0 0 0 0,-1-1 0 0 0,0 1 0 0 0,-4-4 0 0 0,-6-5-3499 0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7.37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141 7 7754 0 0,'-7'5'164'0'0,"0"0"0"0"0,0 0 0 0 0,1 1 0 0 0,0 0 1 0 0,0 0-1 0 0,0 0 0 0 0,1 1 0 0 0,0-1 0 0 0,0 1 1 0 0,1 1-1 0 0,0-1 0 0 0,0 1 0 0 0,1-1 0 0 0,0 1 1 0 0,-5 16-1 0 0,6-13 25 0 0,-1 0 1 0 0,1 0 0 0 0,1 0-1 0 0,0 0 1 0 0,0 0-1 0 0,1 0 1 0 0,1 0 0 0 0,0 0-1 0 0,0 0 1 0 0,1-1-1 0 0,6 20 1 0 0,-7-26-140 0 0,0-1 0 0 0,0 0 1 0 0,1 0-1 0 0,-1 0 0 0 0,1-1 0 0 0,-1 1 0 0 0,1 0 0 0 0,0 0 1 0 0,0-1-1 0 0,0 1 0 0 0,0-1 0 0 0,1 0 0 0 0,-1 0 0 0 0,0 0 1 0 0,1 0-1 0 0,0 0 0 0 0,0 0 0 0 0,-1-1 0 0 0,1 1 1 0 0,0-1-1 0 0,0 0 0 0 0,0 0 0 0 0,0 0 0 0 0,1 0 0 0 0,-1 0 1 0 0,0-1-1 0 0,6 1 0 0 0,-4-1 20 0 0,0-1 0 0 0,1 0-1 0 0,-1 0 1 0 0,0-1 0 0 0,0 1 0 0 0,0-1 0 0 0,0 0 0 0 0,0 0 0 0 0,-1-1 0 0 0,1 1-1 0 0,-1-1 1 0 0,1 0 0 0 0,-1 0 0 0 0,0-1 0 0 0,0 1 0 0 0,4-6 0 0 0,-3 3-24 0 0,1-1 0 0 0,-1 1 0 0 0,0-1 0 0 0,0-1 0 0 0,-1 1 0 0 0,0-1 1 0 0,0 1-1 0 0,-1-1 0 0 0,0 0 0 0 0,0 0 0 0 0,-1-1 0 0 0,0 1 0 0 0,-1-1 0 0 0,2-11 1 0 0,-3 15-26 0 0,-1-1 0 0 0,1 0 0 0 0,-1 0 0 0 0,0 0 0 0 0,0 1 0 0 0,0-1 0 0 0,-1 0 0 0 0,0 1 0 0 0,0 0 0 0 0,-1-1 0 0 0,1 1 0 0 0,-1 0 0 0 0,0 0 0 0 0,-1 0 0 0 0,1 1 0 0 0,-1-1 0 0 0,0 1 0 0 0,0 0 0 0 0,0 0 0 0 0,0 0 0 0 0,-11-6 1 0 0,4 3 61 0 0,0 0 0 0 0,-1 0 0 0 0,0 2 1 0 0,0-1-1 0 0,-23-6 0 0 0,30 11-49 0 0,0 0-1 0 0,1 0 1 0 0,-1 0-1 0 0,0 1 1 0 0,0-1 0 0 0,0 1-1 0 0,0 0 1 0 0,0 1-1 0 0,0-1 1 0 0,0 1-1 0 0,0 0 1 0 0,1 0 0 0 0,-1 1-1 0 0,0-1 1 0 0,1 1-1 0 0,-1 0 1 0 0,1 1 0 0 0,-8 4-1 0 0,11-7-33 0 0,0 1-1 0 0,0-1 1 0 0,1 1-1 0 0,-1 0 1 0 0,0-1-1 0 0,0 1 1 0 0,1 0-1 0 0,-1-1 1 0 0,0 1 0 0 0,1 0-1 0 0,-1 0 1 0 0,1 0-1 0 0,-1 0 1 0 0,1 0-1 0 0,-1 0 1 0 0,1 0-1 0 0,0 0 1 0 0,0 0 0 0 0,-1 0-1 0 0,1 0 1 0 0,0 0-1 0 0,0 0 1 0 0,0 0-1 0 0,0 0 1 0 0,0 0-1 0 0,0 0 1 0 0,0 0-1 0 0,1 1 1 0 0,0 0-8 0 0,0 0 0 0 0,0 0-1 0 0,0 1 1 0 0,0-1 0 0 0,1 0 0 0 0,-1-1-1 0 0,1 1 1 0 0,-1 0 0 0 0,1 0 0 0 0,0-1-1 0 0,3 3 1 0 0,2 2-552 0 0,1-1-1 0 0,0-1 1 0 0,0 0 0 0 0,0 0-1 0 0,14 5 1 0 0,-13-7-576 0 0,0 0 0 0 0,-1-1 1 0 0,1 0-1 0 0,1 0 0 0 0,14-1 0 0 0,-1-4-3051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7.7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50 1 11674 0 0,'-2'0'68'0'0,"-1"0"0"0"0,1 1 0 0 0,-1-1 0 0 0,1 1-1 0 0,-1 0 1 0 0,1 0 0 0 0,-1 0 0 0 0,1 0-1 0 0,0 0 1 0 0,0 0 0 0 0,-1 1 0 0 0,1-1-1 0 0,0 1 1 0 0,0 0 0 0 0,0-1 0 0 0,1 1 0 0 0,-1 0-1 0 0,0 0 1 0 0,1 0 0 0 0,-1 0 0 0 0,1 0-1 0 0,-2 3 1 0 0,3-1 30 0 0,-1-1 1 0 0,1 0-1 0 0,0 0 0 0 0,0 0 0 0 0,0 0 0 0 0,1 0 1 0 0,-1 0-1 0 0,1 0 0 0 0,-1 0 0 0 0,1 0 0 0 0,0 0 1 0 0,0 0-1 0 0,0 0 0 0 0,1 0 0 0 0,-1-1 1 0 0,1 1-1 0 0,-1 0 0 0 0,4 2 0 0 0,46 67 1118 0 0,24 37-446 0 0,-66-92-612 0 0,0 1-1 0 0,10 29 0 0 0,-10-24-56 0 0,-2 0 0 0 0,0 1 0 0 0,-1 0-1 0 0,-2 0 1 0 0,0 0 0 0 0,-2 1 0 0 0,-1-1 0 0 0,0 1-1 0 0,-6 39 1 0 0,3-44-43 0 0,2-14-30 0 0,-1 0 1 0 0,1 0 0 0 0,-1-1 0 0 0,0 1 0 0 0,-1 0 0 0 0,1 0 0 0 0,-1 0 0 0 0,-1-1 0 0 0,1 1 0 0 0,-1-1-1 0 0,-3 6 1 0 0,6-11-33 0 0,-1 0 0 0 0,1 0 0 0 0,-1 0 0 0 0,1 0 0 0 0,-1 0 0 0 0,1 0-1 0 0,-1 0 1 0 0,1 0 0 0 0,0 0 0 0 0,-1 0 0 0 0,1 0 0 0 0,-1 0 0 0 0,1-1 0 0 0,-1 1-1 0 0,1 0 1 0 0,0 0 0 0 0,-1-1 0 0 0,1 1 0 0 0,0 0 0 0 0,-1 0 0 0 0,1-1-1 0 0,0 1 1 0 0,-1 0 0 0 0,1-1 0 0 0,0 1 0 0 0,0-1 0 0 0,-1 1 0 0 0,1 0 0 0 0,0-1-1 0 0,0 1 1 0 0,0-1 0 0 0,0 1 0 0 0,-1 0 0 0 0,1-1 0 0 0,0 1 0 0 0,0-1-1 0 0,0 1 1 0 0,0-1 0 0 0,0 0 0 0 0,-7-21-509 0 0,7 21 470 0 0,-5-19-1862 0 0,1-1-1 0 0,-3-35 1 0 0,8-98-4462 0 0,1 102 5842 0 0,-1 14-2458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1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62 133 6057 0 0,'2'-30'1020'0'0,"3"-22"981"0"0,-5 49-1640 0 0,1-1-1 0 0,0 1 1 0 0,0 0-1 0 0,0-1 1 0 0,0 1-1 0 0,0 0 1 0 0,1 0-1 0 0,-1 0 1 0 0,1 0-1 0 0,0 0 1 0 0,3-4-1 0 0,-3 6-174 0 0,1 0 0 0 0,-1 0 0 0 0,1 0 0 0 0,-1 0 0 0 0,1 0 0 0 0,-1 0 0 0 0,1 1 0 0 0,0-1 0 0 0,-1 1 0 0 0,1 0 0 0 0,0 0 0 0 0,-1 0 0 0 0,1 0 0 0 0,4 1 0 0 0,-1-1 31 0 0,0 1 0 0 0,0 0 1 0 0,0 0-1 0 0,-1 0 0 0 0,9 4 0 0 0,-9-2-173 0 0,0-1 0 0 0,-1 1 1 0 0,0 0-1 0 0,0 0 0 0 0,0 0 0 0 0,0 1 0 0 0,0 0 1 0 0,-1-1-1 0 0,0 1 0 0 0,1 0 0 0 0,-1 1 0 0 0,-1-1 1 0 0,1 1-1 0 0,-1-1 0 0 0,0 1 0 0 0,0 0 0 0 0,0-1 1 0 0,0 1-1 0 0,-1 0 0 0 0,0 0 0 0 0,0 1 0 0 0,0-1 1 0 0,-1 0-1 0 0,0 6 0 0 0,0-4-11 0 0,0 1-1 0 0,-1-1 1 0 0,0 1-1 0 0,-1-1 1 0 0,1 1 0 0 0,-2-1-1 0 0,1 0 1 0 0,-1 0 0 0 0,0 0-1 0 0,0 0 1 0 0,-1 0 0 0 0,0-1-1 0 0,0 1 1 0 0,0-1-1 0 0,-10 10 1 0 0,7-9-1 0 0,-1-1 0 0 0,-1 1 0 0 0,1-1 0 0 0,-1-1 0 0 0,0 1 0 0 0,0-1 0 0 0,-14 5 0 0 0,19-8-20 0 0,0-1-1 0 0,0 1 1 0 0,-1-1 0 0 0,1 0 0 0 0,0 0 0 0 0,-1-1 0 0 0,1 1 0 0 0,-1-1 0 0 0,1 0 0 0 0,-1 0-1 0 0,1 0 1 0 0,0-1 0 0 0,-1 1 0 0 0,1-1 0 0 0,-1 0 0 0 0,1-1 0 0 0,0 1 0 0 0,0-1 0 0 0,-7-3 0 0 0,10 4-21 0 0,0 1 0 0 0,0-1 0 0 0,0 0 0 0 0,0 0 1 0 0,0 0-1 0 0,0 0 0 0 0,0 0 0 0 0,0 0 0 0 0,0 0 1 0 0,1-1-1 0 0,-1 1 0 0 0,0 0 0 0 0,1 0 0 0 0,-1-1 1 0 0,1 1-1 0 0,-1 0 0 0 0,1-1 0 0 0,0 1 1 0 0,0 0-1 0 0,-1-1 0 0 0,1-1 0 0 0,1-1-97 0 0,-1 1 0 0 0,0 0 0 0 0,1 0 0 0 0,0-1-1 0 0,0 1 1 0 0,0 0 0 0 0,0 0 0 0 0,3-6 0 0 0,1 1-772 0 0,0 0 0 0 0,1 0 0 0 0,0 0-1 0 0,0 1 1 0 0,11-10 0 0 0,-7 9-339 0 0,0 0 1 0 0,1 1-1 0 0,12-7 1 0 0,-1 3 335 0 0,0 1 0 0 0,25-8 0 0 0,-26 11-2113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1.8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20 66 4649 0 0,'-2'-4'347'0'0,"-13"-26"1190"0"0,14 29-1391 0 0,1 0 1 0 0,-1-1-1 0 0,1 1 0 0 0,0 0 1 0 0,-1 0-1 0 0,1 0 0 0 0,0-1 1 0 0,0 1-1 0 0,0 0 0 0 0,0 0 1 0 0,0-1-1 0 0,1 1 0 0 0,-1 0 1 0 0,0 0-1 0 0,0-1 0 0 0,1 1 1 0 0,-1 0-1 0 0,1 0 1 0 0,-1 0-1 0 0,1 0 0 0 0,-1 0 1 0 0,1 0-1 0 0,0 0 0 0 0,0-1 1 0 0,0 1-63 0 0,-1 1 0 0 0,1 0 0 0 0,-1 0 1 0 0,1 0-1 0 0,-1 0 0 0 0,1 0 0 0 0,-1 0 1 0 0,1 0-1 0 0,-1 0 0 0 0,1 0 0 0 0,0 0 1 0 0,-1 0-1 0 0,1 0 0 0 0,-1 0 0 0 0,1 0 1 0 0,-1 0-1 0 0,1 0 0 0 0,-1 1 0 0 0,1-1 1 0 0,-1 0-1 0 0,0 0 0 0 0,1 1 1 0 0,-1-1-1 0 0,1 0 0 0 0,-1 0 0 0 0,1 1 1 0 0,-1-1-1 0 0,0 1 0 0 0,1-1 0 0 0,-1 0 1 0 0,0 1-1 0 0,0-1 0 0 0,1 1 0 0 0,-1-1 1 0 0,0 1-1 0 0,0-1 0 0 0,1 1 0 0 0,-1-1 1 0 0,0 1-1 0 0,0 0 0 0 0,14 27 696 0 0,-12-22-422 0 0,153 355 1152 0 0,-145-332-1580 0 0,9 24-232 0 0,-9-17-893 0 0,-15-52-4530 0 0,-8-19 1986 0 0,-3-6 1363 0 0,9 19 297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3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45 224 3441 0 0,'1'-58'1553'0'0,"0"21"-1058"0"0,-1 1 1 0 0,-6-46-1 0 0,6 82-461 0 0,0-1 1 0 0,0 1-1 0 0,0 0 1 0 0,0-1-1 0 0,0 1 1 0 0,0-1-1 0 0,0 1 1 0 0,0-1-1 0 0,0 1 0 0 0,0 0 1 0 0,0-1-1 0 0,0 1 1 0 0,-1-1-1 0 0,1 1 1 0 0,0 0-1 0 0,0-1 0 0 0,0 1 1 0 0,-1 0-1 0 0,1-1 1 0 0,0 1-1 0 0,0 0 1 0 0,-1-1-1 0 0,1 1 1 0 0,0 0-1 0 0,-1-1 0 0 0,1 1 1 0 0,0 0-1 0 0,-1 0 1 0 0,0-1-1 0 0,-5 11 780 0 0,-2 20 149 0 0,0 66 31 0 0,4 1-1 0 0,12 140 1 0 0,0-11-434 0 0,-25 330 472 0 0,12-446-913 0 0,3 424 499 0 0,4-267-231 0 0,3-171 55 0 0,23 132 1 0 0,-10-97-234 0 0,34 215 379 0 0,-38-267-428 0 0,7 64 47 0 0,-19-125-178 0 0,-2 0 0 0 0,0 0 0 0 0,-1 0 0 0 0,-1 0 0 0 0,-7 33 0 0 0,4-36 497 0 0,-3-6-3930 0 0,8-9 3190 0 0,-1 1 0 0 0,0-1-1 0 0,1 0 1 0 0,-1 0 0 0 0,1 0 0 0 0,-1 0-1 0 0,0 0 1 0 0,1 0 0 0 0,-1 0 0 0 0,1 0-1 0 0,-1 0 1 0 0,0 0 0 0 0,1 0 0 0 0,-1 0-1 0 0,1 0 1 0 0,-1-1 0 0 0,1 1 0 0 0,-1 0-1 0 0,1 0 1 0 0,-1-1 0 0 0,1 1 0 0 0,-1 0 0 0 0,-5-9-3643 0 0,6 8 3643 0 0,0 0 0 0 0,-4-9-3034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4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63 181 5929 0 0,'1'1'220'0'0,"1"0"-1"0"0,-1 1 0 0 0,0-1 0 0 0,0 1 1 0 0,0-1-1 0 0,0 1 0 0 0,0-1 0 0 0,-1 1 1 0 0,1 0-1 0 0,0-1 0 0 0,-1 1 0 0 0,1 0 1 0 0,-1 0-1 0 0,1 0 0 0 0,-1-1 0 0 0,0 1 1 0 0,0 0-1 0 0,0 0 0 0 0,0 0 0 0 0,0 0 1 0 0,-1-1-1 0 0,1 1 0 0 0,-1 2 0 0 0,0 0 495 0 0,0-1-1 0 0,-1 1 0 0 0,0-1 0 0 0,1 1 1 0 0,-1-1-1 0 0,-1 1 0 0 0,1-1 0 0 0,0 0 1 0 0,-5 5-1 0 0,7-4 486 0 0,9-4-764 0 0,10-4-205 0 0,-6-3-140 0 0,1-1-1 0 0,-1 0 1 0 0,0-1 0 0 0,-1 0-1 0 0,23-22 1 0 0,-14 9-125 0 0,-1-1 0 0 0,19-26 1 0 0,-37 46 20 0 0,0 0 0 0 0,0-1 1 0 0,0 1-1 0 0,0 0 0 0 0,-1-1 0 0 0,1 1 1 0 0,-1-1-1 0 0,0 1 0 0 0,0-1 0 0 0,0 0 1 0 0,-1 1-1 0 0,1-1 0 0 0,-1 0 0 0 0,0 0 1 0 0,0-5-1 0 0,-1 7-2 0 0,1 0 1 0 0,-1 0-1 0 0,1 1 0 0 0,-1-1 1 0 0,0 0-1 0 0,0 1 0 0 0,0-1 1 0 0,0 1-1 0 0,0-1 0 0 0,0 1 1 0 0,0-1-1 0 0,0 1 0 0 0,-1 0 1 0 0,1 0-1 0 0,-1-1 1 0 0,1 1-1 0 0,-1 0 0 0 0,1 0 1 0 0,-1 1-1 0 0,1-1 0 0 0,-1 0 1 0 0,0 0-1 0 0,1 1 0 0 0,-1-1 1 0 0,0 1-1 0 0,0-1 0 0 0,0 1 1 0 0,1 0-1 0 0,-1 0 1 0 0,0 0-1 0 0,0 0 0 0 0,-3 0 1 0 0,-5 1-18 0 0,0 1 1 0 0,0-1-1 0 0,0 1 1 0 0,1 1-1 0 0,-1 0 1 0 0,1 0 0 0 0,-1 1-1 0 0,1 0 1 0 0,0 1-1 0 0,1 0 1 0 0,-13 9-1 0 0,12-8 74 0 0,1 1 0 0 0,-1 0 0 0 0,1 0-1 0 0,0 1 1 0 0,0 0 0 0 0,1 1-1 0 0,1 0 1 0 0,-1 0 0 0 0,1 0 0 0 0,-5 12-1 0 0,7-12 33 0 0,1 0 0 0 0,1 1 0 0 0,-1-1 0 0 0,1 0-1 0 0,1 1 1 0 0,0-1 0 0 0,0 1 0 0 0,1 0 0 0 0,1-1-1 0 0,-1 1 1 0 0,1-1 0 0 0,1 1 0 0 0,0-1 0 0 0,5 17 0 0 0,-5-21-46 0 0,0-1 0 0 0,0 1 0 0 0,0-1 0 0 0,0 0 0 0 0,1 0 1 0 0,-1 0-1 0 0,1-1 0 0 0,0 1 0 0 0,0 0 0 0 0,1-1 0 0 0,-1 0 1 0 0,1 0-1 0 0,-1 0 0 0 0,1 0 0 0 0,0-1 0 0 0,0 1 0 0 0,0-1 1 0 0,0 0-1 0 0,1 0 0 0 0,-1 0 0 0 0,1-1 0 0 0,-1 0 0 0 0,1 0 1 0 0,-1 0-1 0 0,1 0 0 0 0,0-1 0 0 0,-1 1 0 0 0,1-1 0 0 0,0-1 1 0 0,0 1-1 0 0,6-2 0 0 0,4-1 8 0 0,0-1 0 0 0,0 0 0 0 0,0-1 0 0 0,0-1 0 0 0,-1 0 0 0 0,0-1 0 0 0,0-1 1 0 0,12-9-1 0 0,-8 4-803 0 0,-1 0 1 0 0,0-1 0 0 0,-1-2 0 0 0,0 1 0 0 0,14-19-1 0 0,-21 20-1550 0 0,-1 1 0 0 0,1-1-1 0 0,-2-1 1 0 0,7-18 0 0 0,-8 18-1172 0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82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49 8226 0 0,'-5'0'621'0'0,"0"0"0"0"0,0 0-1 0 0,0 1 1 0 0,1 0 0 0 0,-1-1 0 0 0,0 2 0 0 0,1-1 0 0 0,-7 3 0 0 0,10-3-458 0 0,0-1 0 0 0,0 1 0 0 0,0-1 0 0 0,0 1 0 0 0,0 0 0 0 0,0 0 1 0 0,0-1-1 0 0,0 1 0 0 0,1 0 0 0 0,-1 0 0 0 0,0 0 0 0 0,0 0 0 0 0,1 0 0 0 0,-1 0 1 0 0,1 0-1 0 0,-1 0 0 0 0,1 0 0 0 0,-1 0 0 0 0,1 0 0 0 0,0 0 0 0 0,0 1 0 0 0,-1-1 0 0 0,1 0 1 0 0,0 0-1 0 0,0 0 0 0 0,0 0 0 0 0,0 1 0 0 0,0-1 0 0 0,0 0 0 0 0,1 0 0 0 0,-1 0 1 0 0,0 0-1 0 0,1 0 0 0 0,-1 1 0 0 0,0-1 0 0 0,1 0 0 0 0,1 1 0 0 0,26 62 1421 0 0,38 131 0 0 0,-60-168-1534 0 0,-4-16-14 0 0,1 0-1 0 0,0 0 0 0 0,7 15 1 0 0,-10-25-36 0 0,0-1 0 0 0,0 0 1 0 0,0 0-1 0 0,0 0 0 0 0,0 1 1 0 0,0-1-1 0 0,0 0 1 0 0,0 0-1 0 0,0 0 0 0 0,0 0 1 0 0,0 1-1 0 0,0-1 0 0 0,1 0 1 0 0,-1 0-1 0 0,0 0 0 0 0,0 0 1 0 0,0 1-1 0 0,0-1 0 0 0,0 0 1 0 0,0 0-1 0 0,1 0 1 0 0,-1 0-1 0 0,0 0 0 0 0,0 0 1 0 0,0 0-1 0 0,0 1 0 0 0,1-1 1 0 0,-1 0-1 0 0,0 0 0 0 0,0 0 1 0 0,0 0-1 0 0,1 0 1 0 0,-1 0-1 0 0,0 0 0 0 0,0 0 1 0 0,0 0-1 0 0,0 0 0 0 0,1 0 1 0 0,-1 0-1 0 0,0 0 0 0 0,0 0 1 0 0,0 0-1 0 0,1 0 0 0 0,-1 0 1 0 0,0 0-1 0 0,0-1 1 0 0,0 1-1 0 0,0 0 0 0 0,1 0 1 0 0,5-12-55 0 0,0-17-105 0 0,43-219-3434 0 0,-35 201 3116 0 0,-13 45 458 0 0,0-1 1 0 0,0 1-1 0 0,0-1 1 0 0,0 1-1 0 0,0 0 1 0 0,0-1-1 0 0,1 1 1 0 0,-1 0-1 0 0,1 0 1 0 0,0 0-1 0 0,0 0 1 0 0,0 0-1 0 0,0 1 1 0 0,0-1-1 0 0,3-2 1 0 0,-4 4 15 0 0,0 0 0 0 0,0 0 0 0 0,0 0 0 0 0,0 1 0 0 0,0-1 0 0 0,0 0 0 0 0,-1 0 1 0 0,1 1-1 0 0,0-1 0 0 0,0 1 0 0 0,0-1 0 0 0,-1 1 0 0 0,1-1 0 0 0,0 1 0 0 0,-1-1 1 0 0,1 1-1 0 0,0-1 0 0 0,-1 1 0 0 0,1 0 0 0 0,-1 0 0 0 0,1-1 0 0 0,-1 1 0 0 0,1 0 0 0 0,-1 0 1 0 0,0-1-1 0 0,1 1 0 0 0,-1 0 0 0 0,0 0 0 0 0,1 0 0 0 0,-1 0 0 0 0,0 0 0 0 0,0 1 0 0 0,8 33 161 0 0,-7-32-130 0 0,3 34 761 0 0,-1 1 0 0 0,-4 73 0 0 0,-1-33-262 0 0,1-66-452 0 0,1-7-61 0 0,-1 0 1 0 0,1-1-1 0 0,0 1 0 0 0,0 0 1 0 0,0 0-1 0 0,1 0 1 0 0,0-1-1 0 0,0 1 0 0 0,0 0 1 0 0,0-1-1 0 0,1 1 1 0 0,0-1-1 0 0,3 7 0 0 0,-4-10-26 0 0,0-1 1 0 0,0 0-1 0 0,0 0 0 0 0,0 0 0 0 0,0-1 0 0 0,-1 1 0 0 0,1 0 0 0 0,0 0 0 0 0,0 0 0 0 0,0-1 0 0 0,0 1 0 0 0,-1 0 0 0 0,1-1 1 0 0,0 1-1 0 0,0 0 0 0 0,-1-1 0 0 0,1 1 0 0 0,0-1 0 0 0,-1 0 0 0 0,1 1 0 0 0,0-1 0 0 0,-1 1 0 0 0,1-1 0 0 0,-1 0 0 0 0,1 1 1 0 0,-1-1-1 0 0,1 0 0 0 0,-1 0 0 0 0,0 1 0 0 0,1-3 0 0 0,15-24-1164 0 0,1-9-5397 0 0,12-46-1 0 0,-16 46 4644 0 0,-7 17-1038 0 0</inkml:trace>
  <inkml:trace contextRef="#ctx0" brushRef="#br0" timeOffset="1">419 202 5977 0 0,'2'49'9284'0'0,"-2"-47"-9085"0"0,1 0 1 0 0,-1 0 0 0 0,1 0-1 0 0,-1 0 1 0 0,1 0-1 0 0,0 0 1 0 0,-1 0 0 0 0,1 0-1 0 0,0 0 1 0 0,0-1 0 0 0,1 1-1 0 0,-1 0 1 0 0,0-1 0 0 0,0 1-1 0 0,1 0 1 0 0,-1-1 0 0 0,1 0-1 0 0,0 1 1 0 0,-1-1-1 0 0,1 0 1 0 0,0 0 0 0 0,2 2-1 0 0,-1-3-94 0 0,0 1-1 0 0,0-1 0 0 0,0 1 0 0 0,0-1 1 0 0,0 0-1 0 0,0 0 0 0 0,0 0 0 0 0,0 0 1 0 0,0-1-1 0 0,0 1 0 0 0,0-1 0 0 0,0 0 0 0 0,5-1 1 0 0,4-3-45 0 0,-1-1 0 0 0,0 0 0 0 0,0 0 0 0 0,-1-1 0 0 0,0 0 1 0 0,13-12-1 0 0,-14 9-101 0 0,0 0 0 0 0,0-1 1 0 0,-1 0-1 0 0,0 0 0 0 0,-1-1 1 0 0,0 0-1 0 0,9-22 0 0 0,-14 29-33 0 0,0 0 0 0 0,-1 0 0 0 0,0-1 0 0 0,0 1 0 0 0,0 0 0 0 0,0-1 0 0 0,-1 1-1 0 0,0 0 1 0 0,0-1 0 0 0,-1-5 0 0 0,0 8-10 0 0,0 0 1 0 0,0 0-1 0 0,0 0 0 0 0,0 0 1 0 0,0 0-1 0 0,0 1 0 0 0,-1-1 1 0 0,0 0-1 0 0,1 1 0 0 0,-1-1 1 0 0,0 1-1 0 0,0 0 0 0 0,0 0 1 0 0,-1 0-1 0 0,1 0 0 0 0,0 0 1 0 0,-1 0-1 0 0,1 0 0 0 0,-4-1 1 0 0,3 2 49 0 0,-1 0 1 0 0,1 0 0 0 0,0 0 0 0 0,-1 0-1 0 0,1 1 1 0 0,-1-1 0 0 0,1 1-1 0 0,-1 0 1 0 0,1 0 0 0 0,-1 0-1 0 0,1 0 1 0 0,-1 1 0 0 0,1-1 0 0 0,-1 1-1 0 0,1 0 1 0 0,-1 0 0 0 0,1 0-1 0 0,0 1 1 0 0,0-1 0 0 0,-1 1-1 0 0,1 0 1 0 0,0 0 0 0 0,1 0 0 0 0,-4 3-1 0 0,-5 3 61 0 0,0 1 0 0 0,0 1-1 0 0,1 0 1 0 0,-14 19 0 0 0,18-19 128 0 0,0 0-1 0 0,1 1 1 0 0,0-1 0 0 0,0 1-1 0 0,1 0 1 0 0,0 1 0 0 0,1-1 0 0 0,1 0-1 0 0,0 1 1 0 0,0 0 0 0 0,1 0-1 0 0,1-1 1 0 0,0 1 0 0 0,0 0-1 0 0,1 0 1 0 0,1-1 0 0 0,0 1 0 0 0,0 0-1 0 0,1-1 1 0 0,1 0 0 0 0,7 16-1 0 0,-10-23-143 0 0,1-1-1 0 0,0 1 1 0 0,1-1-1 0 0,-1 0 1 0 0,1 0-1 0 0,-1 0 1 0 0,1 0-1 0 0,0 0 1 0 0,0 0-1 0 0,0-1 1 0 0,1 1-1 0 0,-1-1 1 0 0,1 0-1 0 0,-1 0 1 0 0,1 0-1 0 0,-1-1 1 0 0,8 3 0 0 0,-5-3 8 0 0,1 0 0 0 0,-1-1 0 0 0,0 1 0 0 0,0-1 0 0 0,1 0 0 0 0,-1-1 0 0 0,0 1 0 0 0,0-1 0 0 0,1-1 0 0 0,8-2 0 0 0,0-2-145 0 0,-1 0-1 0 0,1 0 1 0 0,-1-2 0 0 0,0 0 0 0 0,-1 0-1 0 0,0-1 1 0 0,0-1 0 0 0,13-13 0 0 0,16-24-2414 0 0,-17 14-3439 0 0,33-57-1 0 0,-41 60 1970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9.2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222 0 10106 0 0,'-5'1'379'0'0,"1"1"1"0"0,-1-1-1 0 0,1 1 0 0 0,0 0 0 0 0,0 0 0 0 0,-1 1 1 0 0,1-1-1 0 0,1 1 0 0 0,-1 0 0 0 0,0 0 0 0 0,1 0 1 0 0,-1 0-1 0 0,1 1 0 0 0,0-1 0 0 0,0 1 0 0 0,1 0 1 0 0,-1 0-1 0 0,1 0 0 0 0,0 0 0 0 0,0 1 0 0 0,0-1 1 0 0,0 0-1 0 0,-1 8 0 0 0,0-4-54 0 0,1 1 1 0 0,0-1-1 0 0,0 1 0 0 0,1 0 0 0 0,0 0 1 0 0,1 0-1 0 0,-1 0 0 0 0,2 0 0 0 0,-1 0 1 0 0,2-1-1 0 0,2 16 0 0 0,3-7-111 0 0,0 0-1 0 0,0 0 0 0 0,2-1 0 0 0,17 25 1 0 0,-21-34-178 0 0,0 0 0 0 0,0 0 0 0 0,1-1 1 0 0,0 1-1 0 0,0-1 0 0 0,1-1 1 0 0,0 1-1 0 0,0-1 0 0 0,0 0 0 0 0,1-1 1 0 0,14 7-1 0 0,-20-10-24 0 0,0 0 1 0 0,0 0-1 0 0,1-1 0 0 0,-1 1 0 0 0,0-1 1 0 0,0 0-1 0 0,0 1 0 0 0,1-1 1 0 0,-1 0-1 0 0,0 0 0 0 0,0-1 0 0 0,1 1 1 0 0,-1 0-1 0 0,0-1 0 0 0,4 0 1 0 0,-6 0-19 0 0,1 1 0 0 0,-1 0 0 0 0,0 0 0 0 0,0-1 0 0 0,1 1 1 0 0,-1 0-1 0 0,0 0 0 0 0,0-1 0 0 0,1 1 0 0 0,-1 0 0 0 0,0-1 1 0 0,0 1-1 0 0,0 0 0 0 0,1-1 0 0 0,-1 1 0 0 0,0 0 0 0 0,0-1 0 0 0,0 1 1 0 0,0-1-1 0 0,0 1 0 0 0,0 0 0 0 0,0-1 0 0 0,0 1 0 0 0,0 0 0 0 0,0-1 1 0 0,0 1-1 0 0,0-1 0 0 0,0 1 0 0 0,0 0 0 0 0,-1-1 0 0 0,-13-17-370 0 0,6 10 128 0 0,-1 1 0 0 0,1 1 0 0 0,-1-1 0 0 0,-1 2 0 0 0,1-1 0 0 0,-1 1 0 0 0,0 1 0 0 0,0 0 0 0 0,0 0 1 0 0,-22-4-1 0 0,26 7 218 0 0,1 1 0 0 0,-1-1 0 0 0,0 1 0 0 0,1 0 0 0 0,-1 1 0 0 0,1-1 0 0 0,-1 1 0 0 0,0 0 0 0 0,1 1 0 0 0,0-1 0 0 0,-1 1 0 0 0,1 0 0 0 0,0 1 1 0 0,0-1-1 0 0,0 1 0 0 0,0 0 0 0 0,0 0 0 0 0,1 0 0 0 0,-1 1 0 0 0,1 0 0 0 0,0 0 0 0 0,-6 8 0 0 0,2-3 178 0 0,1 1 0 0 0,1 0 0 0 0,-1 0 0 0 0,2 1 0 0 0,-1-1 1 0 0,2 1-1 0 0,-1 1 0 0 0,2-1 0 0 0,-1 0 0 0 0,-2 22 0 0 0,5-28-77 0 0,1-1 0 0 0,-1 0 0 0 0,1 1 1 0 0,1-1-1 0 0,-1 1 0 0 0,0-1 0 0 0,1 1 0 0 0,0-1 0 0 0,0 0 0 0 0,0 0 1 0 0,1 1-1 0 0,0-1 0 0 0,-1 0 0 0 0,1 0 0 0 0,1 0 0 0 0,-1-1 1 0 0,1 1-1 0 0,-1-1 0 0 0,1 1 0 0 0,0-1 0 0 0,0 0 0 0 0,0 0 0 0 0,1 0 1 0 0,-1 0-1 0 0,1 0 0 0 0,0-1 0 0 0,-1 0 0 0 0,1 0 0 0 0,0 0 1 0 0,0 0-1 0 0,0-1 0 0 0,7 2 0 0 0,-2 0-31 0 0,1-2 0 0 0,0 1 1 0 0,0-1-1 0 0,0-1 0 0 0,-1 0 0 0 0,1 0 0 0 0,0-1 1 0 0,0 0-1 0 0,0-1 0 0 0,-1 0 0 0 0,1 0 0 0 0,-1-1 1 0 0,1 0-1 0 0,14-8 0 0 0,1-2-24 0 0,0-1 0 0 0,-1-1 0 0 0,41-34 0 0 0,-61 46-236 0 0,85-73-1434 0 0,-62 49-2953 0 0,-2-2-5245 0 0,-19 19 3907 0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9.7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295 114 6793 0 0,'-10'-13'838'0'0,"-1"2"0"0"0,0-1 0 0 0,-1 2 0 0 0,-25-19 0 0 0,29 24-460 0 0,0 0 0 0 0,0 0 0 0 0,-1 1 0 0 0,0 0-1 0 0,1 1 1 0 0,-1 0 0 0 0,0 0 0 0 0,-1 1 0 0 0,-13-2 0 0 0,19 3-233 0 0,0 1-1 0 0,0 0 1 0 0,1 0 0 0 0,-1 0 0 0 0,0 1-1 0 0,0 0 1 0 0,1-1 0 0 0,-1 1 0 0 0,1 0 0 0 0,-1 1-1 0 0,0-1 1 0 0,1 1 0 0 0,0-1 0 0 0,-1 1-1 0 0,1 0 1 0 0,0 0 0 0 0,0 1 0 0 0,-3 2-1 0 0,2-1 9 0 0,0 1 0 0 0,1-1 0 0 0,0 1-1 0 0,-1 0 1 0 0,2 0 0 0 0,-1 1-1 0 0,0-1 1 0 0,1 1 0 0 0,0-1 0 0 0,-2 10-1 0 0,1 3 84 0 0,1-1 0 0 0,0 1-1 0 0,1 0 1 0 0,1 1-1 0 0,0-1 1 0 0,5 27 0 0 0,-3-37-206 0 0,-1 1 0 0 0,2-1-1 0 0,-1 0 1 0 0,1 0 0 0 0,0 0 0 0 0,0-1 0 0 0,1 1 0 0 0,0-1 0 0 0,1 0 0 0 0,0 0-1 0 0,0 0 1 0 0,0-1 0 0 0,1 0 0 0 0,8 9 0 0 0,-10-13-19 0 0,0 1-1 0 0,-1-1 1 0 0,1 1 0 0 0,0-1-1 0 0,0 0 1 0 0,0-1 0 0 0,0 1-1 0 0,0-1 1 0 0,1 0 0 0 0,-1 0-1 0 0,0 0 1 0 0,1 0 0 0 0,-1-1-1 0 0,1 1 1 0 0,-1-1 0 0 0,0-1-1 0 0,1 1 1 0 0,-1 0 0 0 0,1-1-1 0 0,-1 0 1 0 0,0 0 0 0 0,0-1-1 0 0,1 1 1 0 0,-1-1 0 0 0,0 1-1 0 0,0-1 1 0 0,0-1 0 0 0,6-4-1 0 0,5-4-123 0 0,0-1 0 0 0,-1-1 0 0 0,-1 0 0 0 0,0-1 0 0 0,-1 0 0 0 0,19-30 1 0 0,14-30-3357 0 0,-8 2-3921 0 0,-23 41 4495 0 0,-5 1-1431 0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0.06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 1 9418 0 0,'-2'0'215'0'0,"0"0"0"0"0,-1 0 0 0 0,1 0-1 0 0,0 0 1 0 0,-1 1 0 0 0,1-1 0 0 0,0 1 0 0 0,0-1 0 0 0,-1 1-1 0 0,1 0 1 0 0,0 0 0 0 0,0 0 0 0 0,0 0 0 0 0,0 0 0 0 0,0 0-1 0 0,0 1 1 0 0,0-1 0 0 0,-2 3 0 0 0,2-1 92 0 0,1-1 0 0 0,-1 1-1 0 0,1 0 1 0 0,0 0 0 0 0,-1-1 0 0 0,1 1 0 0 0,1 0 0 0 0,-1 0 0 0 0,0 0-1 0 0,1 0 1 0 0,-1 0 0 0 0,1 0 0 0 0,0 7 0 0 0,2 17 543 0 0,1 0 0 0 0,2-1 1 0 0,11 42-1 0 0,1 7-281 0 0,-14-60-469 0 0,1 11 6 0 0,1 0 0 0 0,1 0-1 0 0,1-1 1 0 0,2 0 0 0 0,14 31 0 0 0,-23-56-106 0 0,1 1 0 0 0,-1 0 0 0 0,1 0 0 0 0,-1 0-1 0 0,1 0 1 0 0,-1 0 0 0 0,1 0 0 0 0,-1-1 0 0 0,1 1 0 0 0,0 0 0 0 0,0 0 0 0 0,-1-1 0 0 0,1 1 0 0 0,0-1 0 0 0,0 1 0 0 0,0-1 0 0 0,0 1 0 0 0,0-1 0 0 0,0 1 0 0 0,0-1-1 0 0,-1 0 1 0 0,1 1 0 0 0,0-1 0 0 0,0 0 0 0 0,0 0 0 0 0,0 0 0 0 0,2 0 0 0 0,-1 0-92 0 0,0-1 0 0 0,0 0 0 0 0,0 1 0 0 0,-1-1 0 0 0,1 0 0 0 0,0 0 0 0 0,-1-1-1 0 0,1 1 1 0 0,-1 0 0 0 0,1 0 0 0 0,-1-1 0 0 0,1 1 0 0 0,1-3 0 0 0,5-7-1665 0 0,0 0 0 0 0,-1-1 0 0 0,7-15 0 0 0,-13 23 663 0 0,20-46-5062 0 0,-11 23 1833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0.7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78 152 9266 0 0,'-7'7'553'0'0,"0"0"1"0"0,0 1-1 0 0,1-1 1 0 0,0 1-1 0 0,0 1 1 0 0,0-1-1 0 0,1 1 1 0 0,1 0-1 0 0,0 0 1 0 0,0 0-1 0 0,0 0 1 0 0,1 1-1 0 0,1-1 1 0 0,0 1-1 0 0,0 0 1 0 0,-1 16-1 0 0,3-16-299 0 0,0 0 0 0 0,1 0 0 0 0,0 1-1 0 0,0-1 1 0 0,1-1 0 0 0,0 1 0 0 0,1 0 0 0 0,0 0 0 0 0,0-1-1 0 0,7 13 1 0 0,-8-19-219 0 0,-1 1-1 0 0,1-1 1 0 0,0 0-1 0 0,0 0 1 0 0,1 0 0 0 0,-1 0-1 0 0,1 0 1 0 0,-1 0-1 0 0,1-1 1 0 0,0 1-1 0 0,0-1 1 0 0,0 0-1 0 0,0 0 1 0 0,1 0-1 0 0,-1 0 1 0 0,1 0 0 0 0,-1-1-1 0 0,1 1 1 0 0,4 0-1 0 0,-3-2-4 0 0,0 1 0 0 0,-1-1 0 0 0,1 0 0 0 0,0-1 0 0 0,0 1 0 0 0,0-1 1 0 0,0 0-1 0 0,-1 0 0 0 0,1 0 0 0 0,-1-1 0 0 0,1 0 0 0 0,-1 0 0 0 0,6-3 0 0 0,2-2 8 0 0,-1 0 0 0 0,0-1 0 0 0,-1 0-1 0 0,0-1 1 0 0,0-1 0 0 0,-1 1 0 0 0,0-1 0 0 0,0-1 0 0 0,-1 1 0 0 0,6-13 0 0 0,-10 15-29 0 0,0-1-1 0 0,0 0 1 0 0,-1 0 0 0 0,0 0 0 0 0,-1 0 0 0 0,0 0 0 0 0,0-1 0 0 0,-1 1 0 0 0,0-1 0 0 0,-1-18 0 0 0,0 24-63 0 0,-1 0-1 0 0,1 1 1 0 0,-1-1-1 0 0,0 0 1 0 0,0 0-1 0 0,0 1 1 0 0,0-1-1 0 0,-1 0 1 0 0,1 1-1 0 0,-1-1 1 0 0,0 1-1 0 0,0 0 1 0 0,0 0-1 0 0,-1 0 1 0 0,1 0-1 0 0,-1 0 1 0 0,1 0-1 0 0,-1 0 1 0 0,0 1-1 0 0,0 0 1 0 0,0-1-1 0 0,-1 1 1 0 0,1 0-1 0 0,0 1 1 0 0,-1-1-1 0 0,1 0 1 0 0,-1 1-1 0 0,-7-2 1 0 0,3 2-185 0 0,-1 0 1 0 0,0 0 0 0 0,0 0-1 0 0,0 1 1 0 0,1 1-1 0 0,-1-1 1 0 0,0 2-1 0 0,0-1 1 0 0,-15 5-1 0 0,19-4 76 0 0,-1 0-1 0 0,1 0 1 0 0,0 0-1 0 0,0 1 0 0 0,0 0 1 0 0,0 0-1 0 0,0 0 1 0 0,1 0-1 0 0,-1 1 1 0 0,1 0-1 0 0,0 0 1 0 0,0 0-1 0 0,0 0 0 0 0,1 1 1 0 0,-1-1-1 0 0,-2 6 1 0 0,6-9 61 0 0,-1-1 1 0 0,1 1-1 0 0,0-1 0 0 0,-1 1 1 0 0,1-1-1 0 0,0 1 1 0 0,0-1-1 0 0,0 1 0 0 0,-1-1 1 0 0,1 1-1 0 0,0 0 0 0 0,0-1 1 0 0,0 1-1 0 0,0-1 1 0 0,0 1-1 0 0,0 0 0 0 0,0-1 1 0 0,0 1-1 0 0,0-1 1 0 0,0 1-1 0 0,1-1 0 0 0,-1 1 1 0 0,0 0-1 0 0,0-1 0 0 0,0 1 1 0 0,1-1-1 0 0,-1 1 1 0 0,0-1-1 0 0,1 1 0 0 0,-1-1 1 0 0,1 1-1 0 0,0 0-115 0 0,1 0 0 0 0,-1-1 0 0 0,0 1-1 0 0,1 0 1 0 0,-1-1 0 0 0,1 0 0 0 0,-1 1 0 0 0,1-1-1 0 0,-1 0 1 0 0,1 0 0 0 0,-1 1 0 0 0,2-1 0 0 0,4-1-360 0 0,0 1 0 0 0,-1-1 0 0 0,1 0 0 0 0,11-3 1 0 0,30-17-48 0 0,60-35 0 0 0,-69 35 543 0 0,41-25 90 0 0,-70 39 233 0 0,-1 0 1 0 0,1 0-1 0 0,-1-1 0 0 0,0 0 0 0 0,12-15 0 0 0,-12 2 1685 0 0,-9 21-1796 0 0,0-1 0 0 0,1 1 0 0 0,-1-1 0 0 0,0 1 0 0 0,-1-1 0 0 0,1 1 0 0 0,0-1 1 0 0,0 1-1 0 0,0-1 0 0 0,0 1 0 0 0,0-1 0 0 0,0 1 0 0 0,-1-1 0 0 0,1 1 0 0 0,0-1 0 0 0,0 1 0 0 0,-1 0 0 0 0,1-1 0 0 0,0 1 1 0 0,-1-1-1 0 0,1 1 0 0 0,0 0 0 0 0,-1-1 0 0 0,0 1 0 0 0,0-1-6 0 0,0 1 0 0 0,0 0 0 0 0,-1 0 0 0 0,1 0 0 0 0,0 0 0 0 0,0 0 0 0 0,-1 0 1 0 0,1 0-1 0 0,0 0 0 0 0,0 0 0 0 0,-1 1 0 0 0,1-1 0 0 0,0 1 0 0 0,0-1 0 0 0,0 0 0 0 0,-1 1 0 0 0,1 0 0 0 0,0-1 0 0 0,0 1 0 0 0,0 0 1 0 0,0 0-1 0 0,0-1 0 0 0,0 1 0 0 0,1 0 0 0 0,-1 0 0 0 0,0 0 0 0 0,0 0 0 0 0,0 2 0 0 0,-6 6 139 0 0,0 1-1 0 0,1 0 0 0 0,0 0 1 0 0,1 1-1 0 0,1-1 1 0 0,-1 1-1 0 0,1 1 0 0 0,1-1 1 0 0,-3 18-1 0 0,2-4 175 0 0,1 0-1 0 0,2 0 0 0 0,1 35 1 0 0,1-56-403 0 0,-1 1 0 0 0,1 0 0 0 0,0 0 1 0 0,0-1-1 0 0,0 1 0 0 0,0-1 0 0 0,1 1 0 0 0,0-1 1 0 0,0 0-1 0 0,0 1 0 0 0,0-1 0 0 0,1 0 0 0 0,0 0 1 0 0,0-1-1 0 0,0 1 0 0 0,0-1 0 0 0,0 1 0 0 0,1-1 1 0 0,4 3-1 0 0,-6-4-25 0 0,1-1 1 0 0,0 1-1 0 0,0-1 0 0 0,0 0 1 0 0,-1 0-1 0 0,1 0 1 0 0,1 0-1 0 0,-1-1 0 0 0,0 1 1 0 0,0-1-1 0 0,0 0 1 0 0,0 0-1 0 0,0 0 1 0 0,0 0-1 0 0,0 0 0 0 0,1-1 1 0 0,-1 1-1 0 0,0-1 1 0 0,0 0-1 0 0,0 0 0 0 0,0 0 1 0 0,0 0-1 0 0,-1 0 1 0 0,1-1-1 0 0,0 0 0 0 0,-1 1 1 0 0,1-1-1 0 0,-1 0 1 0 0,4-3-1 0 0,13-11-17 0 0,1-1-1 0 0,-2-1 1 0 0,-1-1-1 0 0,16-21 1 0 0,-113 162-918 0 0,60-91 909 0 0,1 2 0 0 0,-19 48 0 0 0,37-80 15 0 0,0 1 0 0 0,1-1 1 0 0,-1 0-1 0 0,1 1 0 0 0,0-1 0 0 0,-1 1 0 0 0,1-1 0 0 0,0 1 0 0 0,0 0 0 0 0,0-1 0 0 0,0 1 0 0 0,0-1 0 0 0,0 1 0 0 0,1-1 0 0 0,0 4 0 0 0,6-3-103 0 0,6-13-214 0 0,78-105-8709 0 0,2-3 2598 0 0,8 7 6064 0 0,-86 98 3409 0 0,-23 27 1757 0 0,-1-1-3081 0 0,0 1 0 0 0,0 1 1 0 0,1-1-1 0 0,-11 27 0 0 0,19-40-1697 0 0,0 1 0 0 0,0-1 0 0 0,0 0 0 0 0,-1 1-1 0 0,1-1 1 0 0,0 1 0 0 0,0-1 0 0 0,0 0 0 0 0,0 1-1 0 0,0-1 1 0 0,0 0 0 0 0,0 1 0 0 0,0-1 0 0 0,0 1-1 0 0,0-1 1 0 0,0 0 0 0 0,0 1 0 0 0,0-1 0 0 0,1 0-1 0 0,-1 1 1 0 0,0-1 0 0 0,0 1 0 0 0,0-1 0 0 0,0 0-1 0 0,1 1 1 0 0,-1-1 0 0 0,0 0 0 0 0,0 0 0 0 0,1 1-1 0 0,-1-1 1 0 0,0 0 0 0 0,1 0 0 0 0,-1 1 0 0 0,1-1-1 0 0,15 0 358 0 0,15-12-84 0 0,-17 2-311 0 0,0-1-1 0 0,0 0 1 0 0,-1-1 0 0 0,0 0-1 0 0,-1-1 1 0 0,-1 0 0 0 0,0-1-1 0 0,-1 0 1 0 0,0-1 0 0 0,-1 0-1 0 0,8-20 1 0 0,-16 32-37 0 0,0 1 0 0 0,0-1 0 0 0,0 1 0 0 0,0-1 0 0 0,-1 1 0 0 0,1-1 0 0 0,-1 0 0 0 0,0 1 0 0 0,1-1 0 0 0,-1 0 0 0 0,-1 0 0 0 0,1 1-1 0 0,0-1 1 0 0,-1 0 0 0 0,1 1 0 0 0,-1-1 0 0 0,0 1 0 0 0,0-1 0 0 0,0 0 0 0 0,0 1 0 0 0,0 0 0 0 0,0-1 0 0 0,-1 1 0 0 0,1 0 0 0 0,-1 0 0 0 0,0 0 0 0 0,0 0 0 0 0,0 0 0 0 0,0 0 0 0 0,0 0 0 0 0,0 0 0 0 0,0 1 0 0 0,0-1 0 0 0,-1 1-1 0 0,1 0 1 0 0,-1 0 0 0 0,1 0 0 0 0,-1 0 0 0 0,1 0 0 0 0,-5-1 0 0 0,0 1-12 0 0,0-1-1 0 0,-1 1 0 0 0,1 0 1 0 0,-1 0-1 0 0,1 1 1 0 0,-1 0-1 0 0,1 0 1 0 0,-1 1-1 0 0,1 0 0 0 0,0 0 1 0 0,-1 1-1 0 0,1 0 1 0 0,-12 5-1 0 0,13-4 89 0 0,0 1 0 0 0,0 0 0 0 0,0 0 0 0 0,0 0 0 0 0,0 1 0 0 0,1 0-1 0 0,0 0 1 0 0,0 0 0 0 0,1 0 0 0 0,-1 1 0 0 0,1 0 0 0 0,0 0 0 0 0,1 0 0 0 0,-1 1 0 0 0,1-1 0 0 0,1 1 0 0 0,-1 0-1 0 0,1-1 1 0 0,0 1 0 0 0,-1 10 0 0 0,2-8 131 0 0,0 0 0 0 0,1 0-1 0 0,0 0 1 0 0,0 0 0 0 0,1 0 0 0 0,1 0-1 0 0,-1 0 1 0 0,1 0 0 0 0,1-1 0 0 0,0 1-1 0 0,0-1 1 0 0,0 1 0 0 0,1-1 0 0 0,0 0-1 0 0,11 14 1 0 0,-11-17-109 0 0,-1-1 1 0 0,1 0-1 0 0,0 0 1 0 0,1-1-1 0 0,-1 1 1 0 0,1-1-1 0 0,-1 0 0 0 0,1 0 1 0 0,0-1-1 0 0,0 1 1 0 0,0-1-1 0 0,0 0 1 0 0,1-1-1 0 0,-1 1 0 0 0,0-1 1 0 0,1 0-1 0 0,-1 0 1 0 0,1-1-1 0 0,-1 1 1 0 0,1-1-1 0 0,-1 0 0 0 0,1-1 1 0 0,-1 1-1 0 0,9-3 1 0 0,-2 0-11 0 0,0 0 0 0 0,0-1 0 0 0,0 0 0 0 0,-1-1 0 0 0,1 0 0 0 0,-1-1 0 0 0,0 0 1 0 0,-1-1-1 0 0,17-13 0 0 0,-15 9-174 0 0,-1-1 0 0 0,0 0 1 0 0,-1-1-1 0 0,-1 0 0 0 0,14-25 0 0 0,6-20-3413 0 0,-5 2-5089 0 0,-17 37 5521 0 0,-3 2-1115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1.1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157 1 5009 0 0,'6'6'1852'0'0,"0"1"-1"0"0,-1 0 1 0 0,0 0-1 0 0,7 14 1 0 0,14 40 3331 0 0,10 83-2258 0 0,-25-95-2139 0 0,22 65-1 0 0,11-22 284 0 0,-22-50-553 0 0,-28-52-536 0 0,0-1 1 0 0,-1 2-1 0 0,0-1 1 0 0,-1 1 0 0 0,1 0-1 0 0,-2 0 1 0 0,1 1-1 0 0,-1 1 1 0 0,-1-1-1 0 0,-18-11 1 0 0,23 16-7 0 0,-1 0 0 0 0,1 0 0 0 0,-1 1 0 0 0,1-1 0 0 0,-1 1 0 0 0,0 0 0 0 0,0 1 0 0 0,0 0 0 0 0,0 0 0 0 0,0 0-1 0 0,0 0 1 0 0,-1 1 0 0 0,1 0 0 0 0,0 0 0 0 0,0 1 0 0 0,0 0 0 0 0,0 0 0 0 0,0 0 0 0 0,0 1 0 0 0,0 0 0 0 0,0 0 0 0 0,1 0 0 0 0,-7 4 0 0 0,3 0 59 0 0,0 1-1 0 0,0 0 1 0 0,0 0 0 0 0,1 1-1 0 0,0 0 1 0 0,1 1 0 0 0,0-1 0 0 0,-11 19-1 0 0,14-21 14 0 0,1 0 0 0 0,0 0 0 0 0,0 1 0 0 0,0 0-1 0 0,1-1 1 0 0,0 1 0 0 0,0 0 0 0 0,0 0 0 0 0,1 0-1 0 0,0 1 1 0 0,1-1 0 0 0,0 0 0 0 0,0 0 0 0 0,2 14-1 0 0,-2-19-22 0 0,1 0-1 0 0,-1 0 0 0 0,1 0 0 0 0,0 0 0 0 0,-1 0 0 0 0,1 0 0 0 0,0 0 0 0 0,0 0 0 0 0,1 0 0 0 0,-1-1 0 0 0,0 1 0 0 0,1 0 0 0 0,-1-1 0 0 0,1 1 1 0 0,-1-1-1 0 0,1 0 0 0 0,0 1 0 0 0,0-1 0 0 0,2 1 0 0 0,-1 0 6 0 0,1-1 0 0 0,-1 0 0 0 0,1 0 0 0 0,0 0 0 0 0,0 0 0 0 0,-1 0 0 0 0,1-1 0 0 0,0 0 0 0 0,0 0 0 0 0,4 0 0 0 0,3-2 23 0 0,0 1 1 0 0,0-2-1 0 0,0 1 0 0 0,0-2 0 0 0,0 1 0 0 0,14-8 1 0 0,15-11-291 0 0,0-3 0 0 0,-2 0 1 0 0,-1-3-1 0 0,56-52 0 0 0,-70 64-2585 0 0,-11 8-1669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5.2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7 161 9658 0 0,'-5'-6'200'0'0,"4"10"-142"0"0,1-3-56 0 0,1 0 0 0 0,-1 0-1 0 0,1 0 1 0 0,-1 0 0 0 0,1 1 0 0 0,0-1-1 0 0,0 0 1 0 0,-1 0 0 0 0,1 0-1 0 0,0 0 1 0 0,0 0 0 0 0,0-1 0 0 0,0 1-1 0 0,1 1 1 0 0,7 3 58 0 0,1-1 0 0 0,0 0 0 0 0,-1 0 0 0 0,1-1 0 0 0,0 0 0 0 0,1-1 0 0 0,19 2 0 0 0,78-2 330 0 0,-69-2-341 0 0,496-37 319 0 0,-5-45-336 0 0,-423 64-7 0 0,120-14 850 0 0,401-4-1 0 0,230 87-126 0 0,-709-34-666 0 0,791 64 511 0 0,-382-77 518 0 0,486 26 592 0 0,-917-18-1639 0 0,673 30 110 0 0,-247-85 212 0 0,-134 7-151 0 0,-56 16-48 0 0,241-16 42 0 0,-456 26-98 0 0,289 18 0 0 0,-390-1-81 0 0,1 1 0 0 0,-2 3 0 0 0,62 21 0 0 0,-35-2 368 0 0,-71-31-271 0 0,0 0 0 0 0,0 0 0 0 0,0 0 1 0 0,0 0-1 0 0,-1 0 0 0 0,1-1 0 0 0,0 1 1 0 0,-1 0-1 0 0,1-1 0 0 0,-1 0 0 0 0,0 1 0 0 0,1-1 1 0 0,-1 0-1 0 0,1-2 0 0 0,10-9 245 0 0,-11 12-378 0 0,1 0-1 0 0,-1 0 1 0 0,1 1-1 0 0,0-1 1 0 0,-1 0-1 0 0,1 1 1 0 0,0-1-1 0 0,0 1 1 0 0,-1 0-1 0 0,1 0 1 0 0,0-1-1 0 0,0 1 1 0 0,0 0-1 0 0,2 1 1 0 0,-3-1-12 0 0,0 1 1 0 0,0 0 0 0 0,0-1-1 0 0,-1 1 1 0 0,1 0 0 0 0,0-1-1 0 0,-1 1 1 0 0,1 0-1 0 0,-1 0 1 0 0,1 0 0 0 0,-1-1-1 0 0,1 1 1 0 0,-1 0 0 0 0,1 0-1 0 0,-1 0 1 0 0,0 0 0 0 0,0 0-1 0 0,1 0 1 0 0,-1 0-1 0 0,0 0 1 0 0,0 0 0 0 0,0 0-1 0 0,0 0 1 0 0,0 0 0 0 0,0 0-1 0 0,0 0 1 0 0,-1 0 0 0 0,1 0-1 0 0,0 0 1 0 0,-1 1-1 0 0,0 11 10 0 0,1 0 0 0 0,0 0 0 0 0,1 1-1 0 0,0-1 1 0 0,1 0 0 0 0,0 0 0 0 0,1-1-1 0 0,6 18 1 0 0,-6-22-11 0 0,34 183 16 0 0,-36-184-17 0 0,14 106-56 0 0,13 73-210 0 0,-5-44 135 0 0,7 198 0 0 0,-33 284-100 0 0,-3-460 209 0 0,9 188 235 0 0,-3 68 154 0 0,-4-336-338 0 0,-20 580 886 0 0,27-433-774 0 0,-1 120-219 0 0,-4-289 119 0 0,-17 333 285 0 0,-16 225-270 0 0,58-193 12 0 0,-15-316-60 0 0,-7-95 8 0 0,21 404 16 0 0,-23-329-55 0 0,-3-1 0 0 0,-27 148-1 0 0,-2-24-144 0 0,-5 227 0 0 0,35-397 151 0 0,4 312-371 0 0,1-45 275 0 0,-1-32-361 0 0,-3 58 231 0 0,-2-253 139 0 0,13 140 0 0 0,29 83 63 0 0,-36-295 33 0 0,11 122-61 0 0,-12-112 41 0 0,-2-1 0 0 0,0 1-1 0 0,-1-1 1 0 0,-6 27-1 0 0,-8-4-636 0 0,15-41 252 0 0,-1 0 1 0 0,1 0 0 0 0,-1 0-1 0 0,0 0 1 0 0,0 0 0 0 0,0-1 0 0 0,0 1-1 0 0,0-1 1 0 0,-1 1 0 0 0,1-1 0 0 0,-1 0-1 0 0,-2 2 1 0 0,-24-39-13818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9.2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5 7346 0 0,'-6'-4'382'0'0,"13"5"146"0"0,16 9 143 0 0,-20-7-660 0 0,0 0 0 0 0,1 1-1 0 0,-1-1 1 0 0,-1 0-1 0 0,1 1 1 0 0,0 0 0 0 0,-1 0-1 0 0,0 0 1 0 0,0 0 0 0 0,0 0-1 0 0,0 0 1 0 0,-1 0 0 0 0,1 1-1 0 0,-1-1 1 0 0,0 0 0 0 0,0 9-1 0 0,0 2 74 0 0,-2 1-1 0 0,0-1 0 0 0,-5 26 0 0 0,4-25-26 0 0,0 0 0 0 0,-1 30-1 0 0,26 126 392 0 0,0 11-55 0 0,22 269 1494 0 0,-20-249-1615 0 0,-18-139-128 0 0,2 0 81 0 0,-4 0-1 0 0,-3 94 0 0 0,-5-112-219 0 0,-8 170 452 0 0,11-172-193 0 0,2 1-1 0 0,15 81 0 0 0,-4-56 160 0 0,-3 1 0 0 0,0 124 0 0 0,-31 143 386 0 0,14-235-427 0 0,14 191 0 0 0,-2-189-146 0 0,18 341 359 0 0,-32-201-459 0 0,2-173-108 0 0,7 141 0 0 0,10-112 104 0 0,-1-29-131 0 0,-3 2 0 0 0,-6 94 0 0 0,-9 170 32 0 0,15-288-71 0 0,2 1-1 0 0,1-2 1 0 0,28 82-1 0 0,-24-90 39 0 0,-2 5 69 0 0,-2 0 0 0 0,-2 0 0 0 0,2 68 0 0 0,28 152-17 0 0,-19-166-42 0 0,-15-87-9 0 0,-1 6 6 0 0,1 0-1 0 0,2 0 1 0 0,0-1-1 0 0,0 1 1 0 0,12 22-1 0 0,-5-14 55 0 0,-1 2 0 0 0,12 51-1 0 0,-11-38-31 0 0,-12-41-22 0 0,0 0 1 0 0,1 0-1 0 0,-1 0 0 0 0,0 0 0 0 0,1 0 1 0 0,-1 0-1 0 0,1 0 0 0 0,0 0 0 0 0,-1 0 1 0 0,1 0-1 0 0,0 0 0 0 0,-1 0 0 0 0,1 0 1 0 0,0-1-1 0 0,0 1 0 0 0,0 0 0 0 0,0-1 1 0 0,0 1-1 0 0,0 0 0 0 0,0-1 0 0 0,0 1 1 0 0,0-1-1 0 0,1 1 0 0 0,26-1 285 0 0,-4 0-78 0 0,-20 2-183 0 0,1 0-1 0 0,-1 0 0 0 0,1 0 1 0 0,-1 0-1 0 0,0 1 0 0 0,0-1 1 0 0,0 1-1 0 0,0 0 0 0 0,0 1 1 0 0,3 3-1 0 0,-4-4-14 0 0,-1-1 1 0 0,1 1-1 0 0,-1-1 0 0 0,1 0 0 0 0,-1 1 1 0 0,1-1-1 0 0,0-1 0 0 0,0 1 0 0 0,0 0 0 0 0,1-1 1 0 0,-1 1-1 0 0,0-1 0 0 0,0 0 0 0 0,1 0 1 0 0,-1 0-1 0 0,1-1 0 0 0,-1 1 0 0 0,0-1 1 0 0,1 0-1 0 0,5 0 0 0 0,52-10 197 0 0,-46 6-196 0 0,1 1 0 0 0,0 0 0 0 0,-1 1 0 0 0,1 1 0 0 0,0 1 0 0 0,0 0 0 0 0,0 1 0 0 0,0 0 0 0 0,23 7 0 0 0,-26-5-4 0 0,1-1 1 0 0,-1 0-1 0 0,0 0 0 0 0,1-2 1 0 0,-1 1-1 0 0,1-2 0 0 0,-1 0 1 0 0,0 0-1 0 0,22-6 1 0 0,-15 3-21 0 0,0 2 0 0 0,0 0 0 0 0,27 1 0 0 0,-13 4 16 0 0,49 13 0 0 0,7 0-152 0 0,-58-14 138 0 0,-1-2 0 0 0,1-1 0 0 0,49-8 0 0 0,-33 3 57 0 0,69-9 38 0 0,-40 4-71 0 0,91 0 0 0 0,6 15-45 0 0,133-5 210 0 0,-149-15-30 0 0,61-4 54 0 0,-98 15-143 0 0,281-4 389 0 0,-114-2-166 0 0,-135 3-5 0 0,-71 5-146 0 0,254-19 323 0 0,-209-3-216 0 0,-85 15-198 0 0,70-8-1 0 0,-97 17-34 0 0,1 1 0 0 0,-1 0 0 0 0,0 1-1 0 0,0 1 1 0 0,0 0 0 0 0,0 1 0 0 0,0 1 0 0 0,22 8-1 0 0,-18-5 27 0 0,1 0-1 0 0,0-1 1 0 0,0-1-1 0 0,0-1 1 0 0,1-1-1 0 0,0-1 1 0 0,0 0-1 0 0,25-3 0 0 0,53-5 128 0 0,77-2-11 0 0,-114 9-154 0 0,-21 1-24 0 0,0-3 0 0 0,75-10 1 0 0,74-24 55 0 0,-164 29-30 0 0,94-21-80 0 0,233-22 0 0 0,22 29-55 0 0,-277 20 147 0 0,124 16 0 0 0,-103 3-28 0 0,-87-12 15 0 0,1-2 0 0 0,-1-1 0 0 0,1-2 0 0 0,-1 0 0 0 0,39-5-1 0 0,-10-5 13 0 0,402-37 3 0 0,-414 45-37 0 0,49 6 0 0 0,-61-2 17 0 0,-1-2 0 0 0,1-1-1 0 0,48-6 1 0 0,100-14-40 0 0,-161 19 40 0 0,1 1-1 0 0,-1 1 1 0 0,1 1 0 0 0,-1 1 0 0 0,37 11 0 0 0,-20-3-1 0 0,0 0 0 0 0,1-3 0 0 0,0-1 0 0 0,1-3 0 0 0,51 1 0 0 0,72-14-125 0 0,4 0-18 0 0,-137 9 64 0 0,0 0 0 0 0,0 3 1 0 0,37 8-1 0 0,-47-8 82 0 0,-1-1 1 0 0,1-1-1 0 0,0 0 0 0 0,0-2 0 0 0,33-4 1 0 0,112-24-567 0 0,-132 22 475 0 0,1 2 0 0 0,0 2 0 0 0,0 1 0 0 0,66 8 0 0 0,-88-6 7 0 0,-13 0-47 0 0,1-1-1 0 0,0 1 0 0 0,0-1 0 0 0,-1 0 0 0 0,1 0 1 0 0,0 0-1 0 0,0-1 0 0 0,-1 1 0 0 0,1-1 0 0 0,0 1 1 0 0,0-1-1 0 0,-1 0 0 0 0,1 0 0 0 0,-1 0 1 0 0,1 0-1 0 0,-1 0 0 0 0,5-4 0 0 0,-6 3-239 0 0,1-1 0 0 0,0 0 1 0 0,-1 0-1 0 0,1 0 0 0 0,-1 0 0 0 0,0 0 0 0 0,0 0 0 0 0,0 0 0 0 0,-1 0 0 0 0,1 0 0 0 0,-1 0 0 0 0,0 0 1 0 0,1 0-1 0 0,-1-1 0 0 0,-1-3 0 0 0,1-11-2830 0 0,-2 1 0 0 0,-6-35 1 0 0,0 17 355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66 336 4609 0 0,'-2'6'57'0'0,"-6"7"538"0"0,6-32 193 0 0,1 10-455 0 0,0-1 0 0 0,-1 1 0 0 0,0 0 0 0 0,0 0 0 0 0,-1 0 0 0 0,0 0 0 0 0,-1 0 0 0 0,-7-14 0 0 0,-12-33 1142 0 0,22 51-1431 0 0,0 1 0 0 0,1-1 1 0 0,0 0-1 0 0,0 0 0 0 0,1 0 1 0 0,-1 1-1 0 0,1-1 0 0 0,0 0 0 0 0,0 1 1 0 0,1-1-1 0 0,-1 0 0 0 0,1 1 1 0 0,0 0-1 0 0,0-1 0 0 0,1 1 0 0 0,-1 0 1 0 0,1 0-1 0 0,0 0 0 0 0,0 0 0 0 0,5-4 1 0 0,1-1 88 0 0,0 0 1 0 0,0 0-1 0 0,1 0 1 0 0,0 1-1 0 0,1 1 1 0 0,17-9-1 0 0,-22 13-88 0 0,0 0-1 0 0,0 1 1 0 0,0 0-1 0 0,1 0 1 0 0,-1 1-1 0 0,1 0 1 0 0,-1 0 0 0 0,1 0-1 0 0,0 1 1 0 0,-1 0-1 0 0,1 1 1 0 0,9 1-1 0 0,-4 0 29 0 0,0 1 0 0 0,0 1 0 0 0,0 0 0 0 0,-1 0 0 0 0,20 11 0 0 0,-25-12-93 0 0,-1-1 0 0 0,1 1 0 0 0,-1-2 1 0 0,1 1-1 0 0,-1-1 0 0 0,1 1 1 0 0,0-1-1 0 0,0-1 0 0 0,0 1 1 0 0,0-1-1 0 0,0 0 0 0 0,-1-1 1 0 0,1 1-1 0 0,0-1 0 0 0,0 0 1 0 0,6-3-1 0 0,-6 2-792 0 0,1 0 0 0 0,-1-1 0 0 0,0 0 0 0 0,0 0 0 0 0,0 0 0 0 0,0-1 0 0 0,0 0 0 0 0,6-6 0 0 0,1-2-2819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 6401 0 0,'-2'2'30'0'0,"0"0"-1"0"0,1 0 0 0 0,-1 0 0 0 0,0 0 1 0 0,1 1-1 0 0,-1-1 0 0 0,1 1 0 0 0,0-1 1 0 0,0 1-1 0 0,0-1 0 0 0,0 1 0 0 0,0 0 0 0 0,0 0 1 0 0,1-1-1 0 0,-1 6 0 0 0,-2 44 797 0 0,14 186 1794 0 0,0 1-2137 0 0,-8-60-337 0 0,0-170-3234 0 0,2-22 1158 0 0,4-23 141 0 0,-6 17-684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3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67 185 5825 0 0,'-4'-9'940'0'0,"1"2"-245"0"0,0 0 0 0 0,0 0 0 0 0,1 0 0 0 0,-1 0 0 0 0,2-1-1 0 0,-2-7 1 0 0,3 12-601 0 0,0 0 0 0 0,0 0 0 0 0,1 0 0 0 0,-1 0 0 0 0,1 0 0 0 0,0 0-1 0 0,0 0 1 0 0,0 1 0 0 0,0-1 0 0 0,0 0 0 0 0,0 1 0 0 0,1-1 0 0 0,-1 0 0 0 0,1 1-1 0 0,0 0 1 0 0,0-1 0 0 0,0 1 0 0 0,0 0 0 0 0,3-3 0 0 0,3-1-65 0 0,0-1-1 0 0,1 1 1 0 0,0 0 0 0 0,0 1-1 0 0,0 0 1 0 0,0 0 0 0 0,1 1-1 0 0,0 0 1 0 0,0 1 0 0 0,0 0-1 0 0,0 1 1 0 0,0 0 0 0 0,20-2-1 0 0,-22 4-28 0 0,-1 0-1 0 0,1 0 0 0 0,-1 1 0 0 0,1 0 1 0 0,-1 1-1 0 0,0-1 0 0 0,1 1 0 0 0,-1 0 1 0 0,0 1-1 0 0,0 0 0 0 0,-1 0 0 0 0,1 1 0 0 0,-1-1 1 0 0,1 1-1 0 0,-1 1 0 0 0,0-1 0 0 0,0 1 1 0 0,-1 0-1 0 0,0 1 0 0 0,6 7 0 0 0,-8-9 13 0 0,0 1-1 0 0,0-1 1 0 0,-1 1 0 0 0,0 0-1 0 0,0 0 1 0 0,-1 0-1 0 0,1 0 1 0 0,-1 0 0 0 0,0 0-1 0 0,0 1 1 0 0,-1-1-1 0 0,1 0 1 0 0,-1 1-1 0 0,0-1 1 0 0,-1 0 0 0 0,1 0-1 0 0,-1 1 1 0 0,0-1-1 0 0,-1 0 1 0 0,1 0-1 0 0,-1 0 1 0 0,-2 5 0 0 0,-1 2 35 0 0,-1-1 0 0 0,0 1 0 0 0,0-2 0 0 0,-1 1 0 0 0,-1 0 1 0 0,0-1-1 0 0,0-1 0 0 0,-11 11 0 0 0,1-4 208 0 0,0-1 1 0 0,-1-1-1 0 0,-1 0 1 0 0,-37 19-1 0 0,47-28-166 0 0,0-1-1 0 0,-1 0 1 0 0,1-1-1 0 0,0 0 1 0 0,-1 0 0 0 0,0-1-1 0 0,0-1 1 0 0,1 0-1 0 0,-1 0 1 0 0,0-1-1 0 0,0 0 1 0 0,-20-4 0 0 0,31 4-92 0 0,-1 0 0 0 0,1 0 1 0 0,-1 0-1 0 0,0 0 0 0 0,1 0 1 0 0,-1 0-1 0 0,1 0 1 0 0,-1-1-1 0 0,1 1 0 0 0,-1 0 1 0 0,1 0-1 0 0,-1-1 0 0 0,0 1 1 0 0,1 0-1 0 0,-1 0 0 0 0,1-1 1 0 0,0 1-1 0 0,-1-1 1 0 0,1 1-1 0 0,-1 0 0 0 0,1-1 1 0 0,0 1-1 0 0,-1-1 0 0 0,1 1 1 0 0,0-1-1 0 0,-1 1 0 0 0,1-1 1 0 0,0 1-1 0 0,0-1 1 0 0,0 0-1 0 0,-1 1 0 0 0,1-1 1 0 0,0 1-1 0 0,0-2 0 0 0,0 1-100 0 0,1-1-1 0 0,-1 0 1 0 0,1 1-1 0 0,0-1 1 0 0,0 0-1 0 0,-1 1 1 0 0,1-1-1 0 0,0 1 1 0 0,0 0-1 0 0,0-1 1 0 0,3-1-1 0 0,35-31-3672 0 0,31-7-1949 0 0,-42 28 2726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184 230 6473 0 0,'-1'1'44'0'0,"0"-1"0"0"0,0 0 0 0 0,1 0 0 0 0,-1 0 0 0 0,0 0 0 0 0,0 0 1 0 0,0-1-1 0 0,0 1 0 0 0,1 0 0 0 0,-1 0 0 0 0,0-1 0 0 0,0 1 0 0 0,1 0 0 0 0,-1-1 0 0 0,0 1 0 0 0,0 0 0 0 0,1-1 0 0 0,-1 1 0 0 0,0-1 0 0 0,1 0 0 0 0,-1 1 0 0 0,1-1 0 0 0,-1 1 0 0 0,0-1 0 0 0,1 0 0 0 0,0 1 0 0 0,-1-1 0 0 0,1 0 0 0 0,-1 0 0 0 0,1 0 0 0 0,0 1 0 0 0,0-1 0 0 0,-1 0 0 0 0,1 0 0 0 0,0 0 0 0 0,0 1 0 0 0,0-1 0 0 0,0 0 0 0 0,0 0 0 0 0,0 0 0 0 0,0 0 0 0 0,0 1 0 0 0,0-1 0 0 0,0 0 0 0 0,0 0 0 0 0,1 0 0 0 0,-1 1 0 0 0,0-1 0 0 0,1 0 0 0 0,0-1 0 0 0,2-8 111 0 0,2 0 0 0 0,-1 0 0 0 0,9-12 0 0 0,-5 6-50 0 0,-5 11-27 0 0,22-54 208 0 0,-24 57-205 0 0,0-1 0 0 0,0 0 0 0 0,-1 1 0 0 0,1-1 0 0 0,-1 1 0 0 0,1-1 0 0 0,-1 0 0 0 0,0 0 0 0 0,0 1 0 0 0,0-1 0 0 0,-1 0 0 0 0,1 1 0 0 0,0-1 0 0 0,-1 0 0 0 0,0 1 1 0 0,0-1-1 0 0,0 1 0 0 0,0-1 0 0 0,-2-4 0 0 0,1 6-4 0 0,1 0-1 0 0,0 0 1 0 0,-1 0 0 0 0,1 0 0 0 0,-1 0-1 0 0,1 0 1 0 0,-1 0 0 0 0,1 1 0 0 0,-1-1 0 0 0,1 1-1 0 0,-1-1 1 0 0,0 1 0 0 0,1-1 0 0 0,-1 1 0 0 0,0 0-1 0 0,0 0 1 0 0,1 0 0 0 0,-1 0 0 0 0,0 0-1 0 0,1 0 1 0 0,-1 1 0 0 0,0-1 0 0 0,1 0 0 0 0,-1 1-1 0 0,0-1 1 0 0,1 1 0 0 0,-1 0 0 0 0,1 0-1 0 0,-1-1 1 0 0,1 1 0 0 0,-2 1 0 0 0,-8 5 147 0 0,2-1 0 0 0,-1 1 0 0 0,-11 11 1 0 0,16-13-109 0 0,-5 4-34 0 0,1 1 0 0 0,0 1 1 0 0,0 0-1 0 0,1 0 0 0 0,1 0 1 0 0,0 1-1 0 0,0 0 0 0 0,2 0 1 0 0,-1 1-1 0 0,-5 20 0 0 0,4-9-11 0 0,2 0-1 0 0,0 1 1 0 0,1 0-1 0 0,0 46 0 0 0,3-68-53 0 0,2 0 0 0 0,-1 0 0 0 0,0 0-1 0 0,1 0 1 0 0,-1 0 0 0 0,1 0 0 0 0,0 0-1 0 0,0 0 1 0 0,0-1 0 0 0,0 1 0 0 0,1 0-1 0 0,-1-1 1 0 0,1 1 0 0 0,-1-1 0 0 0,1 1 0 0 0,0-1-1 0 0,2 3 1 0 0,-2-4-10 0 0,-1 0 0 0 0,0 0 0 0 0,1-1 0 0 0,-1 1 0 0 0,1 0 0 0 0,0 0 0 0 0,-1-1 0 0 0,1 1 0 0 0,-1-1 0 0 0,1 1 0 0 0,0-1 0 0 0,-1 0 0 0 0,1 0-1 0 0,0 1 1 0 0,-1-1 0 0 0,1 0 0 0 0,0-1 0 0 0,0 1 0 0 0,-1 0 0 0 0,1 0 0 0 0,0-1 0 0 0,-1 1 0 0 0,1-1 0 0 0,-1 1 0 0 0,1-1 0 0 0,0 0 0 0 0,-1 0 0 0 0,0 0 0 0 0,1 0 0 0 0,2-2 0 0 0,8-7-278 0 0,1 0 0 0 0,-1-1 0 0 0,-1-1 0 0 0,0 0 1 0 0,-1 0-1 0 0,13-20 0 0 0,45-91-2112 0 0,-15 24 1700 0 0,-46 88 651 0 0,3-5 58 0 0,-8 19 114 0 0,-2 11 140 0 0,-3 21 348 0 0,-1-2-332 0 0,2 0-1 0 0,1 0 0 0 0,1 0 0 0 0,7 39 1 0 0,-7-67-356 0 0,1-1 0 0 0,0 0 1 0 0,1 1-1 0 0,-1-1 0 0 0,1 0 1 0 0,0 0-1 0 0,0 0 0 0 0,0 0 0 0 0,0 0 1 0 0,1 0-1 0 0,0-1 0 0 0,0 1 1 0 0,0-1-1 0 0,4 4 0 0 0,-6-6-129 0 0,0-1 0 0 0,0 1 0 0 0,1 0 0 0 0,-1 0 0 0 0,1-1 0 0 0,-1 1-1 0 0,0-1 1 0 0,1 1 0 0 0,-1-1 0 0 0,1 1 0 0 0,0-1 0 0 0,-1 0 0 0 0,1 0 0 0 0,-1 0 0 0 0,1 0 0 0 0,-1 0-1 0 0,3-1 1 0 0,-1 1-183 0 0,-1-1 0 0 0,1 0 0 0 0,-1 0 0 0 0,0 0-1 0 0,1-1 1 0 0,-1 1 0 0 0,0-1 0 0 0,0 1 0 0 0,0-1-1 0 0,0 0 1 0 0,0 1 0 0 0,0-1 0 0 0,2-3 0 0 0,5-7-2556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76 0 8818 0 0,'-3'2'274'0'0,"0"-1"1"0"0,0 1-1 0 0,0-1 1 0 0,0 1-1 0 0,0 0 1 0 0,0 0-1 0 0,0 0 1 0 0,0 1 0 0 0,1-1-1 0 0,-1 1 1 0 0,1-1-1 0 0,0 1 1 0 0,0 0-1 0 0,0 0 1 0 0,0 0-1 0 0,0 0 1 0 0,1 0-1 0 0,-1 0 1 0 0,1 0-1 0 0,0 1 1 0 0,-1 3-1 0 0,-3 11 248 0 0,0 0-1 0 0,-2 33 1 0 0,5-38-242 0 0,-1 10-204 0 0,1 0 0 0 0,1 0 0 0 0,1 0 0 0 0,1 0 0 0 0,1-1 0 0 0,1 1 0 0 0,1 0 0 0 0,9 25 0 0 0,-13-47-104 0 0,-1-1-1 0 0,1 0 0 0 0,0 1 0 0 0,0-1 1 0 0,1 1-1 0 0,-1-1 0 0 0,0 0 0 0 0,0 1 1 0 0,0-1-1 0 0,0 1 0 0 0,0-1 0 0 0,0 0 1 0 0,0 1-1 0 0,1-1 0 0 0,-1 0 0 0 0,0 1 1 0 0,0-1-1 0 0,0 0 0 0 0,1 1 1 0 0,-1-1-1 0 0,0 0 0 0 0,1 1 0 0 0,-1-1 1 0 0,0 0-1 0 0,1 0 0 0 0,-1 0 0 0 0,0 1 1 0 0,1-1-1 0 0,-1 0 0 0 0,0 0 0 0 0,1 0 1 0 0,-1 0-1 0 0,0 1 0 0 0,1-1 0 0 0,-1 0 1 0 0,1 0-1 0 0,0 0 0 0 0,5-17-638 0 0,-2-33 264 0 0,-4 48 410 0 0,2-31-43 0 0,-2 7 18 0 0,7-44 1 0 0,-6 64 37 0 0,0-1 0 0 0,1 1 1 0 0,0-1-1 0 0,0 1 1 0 0,1 0-1 0 0,-1 0 0 0 0,1 0 1 0 0,1 0-1 0 0,-1 0 1 0 0,1 1-1 0 0,7-9 1 0 0,-7 10 6 0 0,0 1 0 0 0,1-1 0 0 0,-1 2 1 0 0,1-1-1 0 0,-1 0 0 0 0,1 1 0 0 0,0 0 1 0 0,0 0-1 0 0,0 0 0 0 0,0 0 0 0 0,0 1 1 0 0,0 0-1 0 0,0 0 0 0 0,6 0 0 0 0,10 0-804 0 0,0 1 0 0 0,28 4 1 0 0,7 0-7814 0 0,-44-4 5305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4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1 8154 0 0,'-4'1'269'0'0,"1"-1"1"0"0,0 2-1 0 0,-1-1 0 0 0,1 0 1 0 0,0 1-1 0 0,0-1 1 0 0,0 1-1 0 0,0 0 0 0 0,0 0 1 0 0,0 0-1 0 0,1 0 1 0 0,-1 1-1 0 0,1-1 0 0 0,-1 1 1 0 0,1-1-1 0 0,0 1 1 0 0,0 0-1 0 0,0 0 0 0 0,0 0 1 0 0,1 0-1 0 0,-1 0 1 0 0,1 0-1 0 0,0 1 1 0 0,0-1-1 0 0,-1 4 0 0 0,-2 10 251 0 0,1 1 0 0 0,1-1 0 0 0,-1 32 1 0 0,2-24-200 0 0,-3 223 1552 0 0,6-219-1769 0 0,1 0 0 0 0,1-1 0 0 0,2 1 0 0 0,0-1 0 0 0,2-1 0 0 0,18 42 1 0 0,-25-66-98 0 0,0 0 0 0 0,0 0 1 0 0,1-1-1 0 0,-1 1 0 0 0,1 0 1 0 0,0-1-1 0 0,0 0 0 0 0,0 1 1 0 0,0-1-1 0 0,0 0 0 0 0,1 0 1 0 0,-1 0-1 0 0,0 0 0 0 0,1 0 1 0 0,0-1-1 0 0,3 2 0 0 0,-4-2-65 0 0,0-1-1 0 0,0 0 1 0 0,0 0-1 0 0,0 1 0 0 0,0-1 1 0 0,1-1-1 0 0,-1 1 1 0 0,0 0-1 0 0,0-1 0 0 0,0 1 1 0 0,0-1-1 0 0,0 1 1 0 0,0-1-1 0 0,0 0 0 0 0,0 0 1 0 0,0 0-1 0 0,-1 0 1 0 0,1 0-1 0 0,0 0 0 0 0,0-1 1 0 0,-1 1-1 0 0,1-1 1 0 0,-1 1-1 0 0,2-3 0 0 0,34-41-5582 0 0,-35 42 5012 0 0,0 0-1 0 0,0 0 0 0 0,-1 0 1 0 0,1 0-1 0 0,-1 0 1 0 0,1-1-1 0 0,-1 1 1 0 0,0-1-1 0 0,0 1 1 0 0,0-1-1 0 0,-1 1 0 0 0,0-1 1 0 0,1-5-1 0 0,-4-2-2152 0 0</inkml:trace>
  <inkml:trace contextRef="#ctx0" brushRef="#br0" timeOffset="1">97 394 9298 0 0,'-19'3'2509'0'0,"1"0"0"0"0,0 1 0 0 0,-24 8-1 0 0,97-18-484 0 0,254-67-2326 0 0,-244 55-3865 0 0,-1-2-3844 0 0,-45 14 2231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8 9002 0 0,'-30'6'2014'0'0,"29"-6"-1827"0"0,0 0 0 0 0,0 0 0 0 0,0 1 1 0 0,0-1-1 0 0,0 0 0 0 0,0 1 0 0 0,0-1 1 0 0,0 1-1 0 0,0-1 0 0 0,0 1 0 0 0,0-1 0 0 0,0 1 1 0 0,0 0-1 0 0,0-1 0 0 0,0 1 0 0 0,0 0 1 0 0,0 0-1 0 0,1 0 0 0 0,-1 0 0 0 0,0 0 0 0 0,1-1 1 0 0,-2 3-1 0 0,31 3 3098 0 0,59-5-2203 0 0,157-18 0 0 0,-126 6-1275 0 0,-51 6-2938 0 0,0 3-7939 0 0,-57 2 6949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835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95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56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0395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05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748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893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270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830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77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840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603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3137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08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45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7391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13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82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334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546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152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8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80235-3924-4CE1-8C27-F8B818F394B1}" type="datetimeFigureOut">
              <a:rPr lang="ko-KR" altLang="en-US" smtClean="0"/>
              <a:t>2024-09-17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5.xml"/><Relationship Id="rId13" Type="http://schemas.openxmlformats.org/officeDocument/2006/relationships/image" Target="../media/image2180.png"/><Relationship Id="rId18" Type="http://schemas.openxmlformats.org/officeDocument/2006/relationships/customXml" Target="../ink/ink250.xml"/><Relationship Id="rId26" Type="http://schemas.openxmlformats.org/officeDocument/2006/relationships/customXml" Target="../ink/ink254.xml"/><Relationship Id="rId3" Type="http://schemas.openxmlformats.org/officeDocument/2006/relationships/image" Target="../media/image22.png"/><Relationship Id="rId21" Type="http://schemas.openxmlformats.org/officeDocument/2006/relationships/image" Target="../media/image2220.png"/><Relationship Id="rId7" Type="http://schemas.openxmlformats.org/officeDocument/2006/relationships/image" Target="../media/image2150.png"/><Relationship Id="rId12" Type="http://schemas.openxmlformats.org/officeDocument/2006/relationships/customXml" Target="../ink/ink247.xml"/><Relationship Id="rId17" Type="http://schemas.openxmlformats.org/officeDocument/2006/relationships/image" Target="../media/image2200.png"/><Relationship Id="rId25" Type="http://schemas.openxmlformats.org/officeDocument/2006/relationships/image" Target="../media/image2312.png"/><Relationship Id="rId2" Type="http://schemas.openxmlformats.org/officeDocument/2006/relationships/image" Target="../media/image232.png"/><Relationship Id="rId16" Type="http://schemas.openxmlformats.org/officeDocument/2006/relationships/customXml" Target="../ink/ink249.xml"/><Relationship Id="rId20" Type="http://schemas.openxmlformats.org/officeDocument/2006/relationships/customXml" Target="../ink/ink251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44.xml"/><Relationship Id="rId11" Type="http://schemas.openxmlformats.org/officeDocument/2006/relationships/image" Target="../media/image2170.png"/><Relationship Id="rId24" Type="http://schemas.openxmlformats.org/officeDocument/2006/relationships/customXml" Target="../ink/ink253.xml"/><Relationship Id="rId5" Type="http://schemas.openxmlformats.org/officeDocument/2006/relationships/image" Target="../media/image233.png"/><Relationship Id="rId15" Type="http://schemas.openxmlformats.org/officeDocument/2006/relationships/image" Target="../media/image2190.png"/><Relationship Id="rId23" Type="http://schemas.openxmlformats.org/officeDocument/2006/relationships/image" Target="../media/image2301.png"/><Relationship Id="rId10" Type="http://schemas.openxmlformats.org/officeDocument/2006/relationships/customXml" Target="../ink/ink246.xml"/><Relationship Id="rId19" Type="http://schemas.openxmlformats.org/officeDocument/2006/relationships/image" Target="../media/image2211.png"/><Relationship Id="rId4" Type="http://schemas.openxmlformats.org/officeDocument/2006/relationships/image" Target="../media/image23.png"/><Relationship Id="rId9" Type="http://schemas.openxmlformats.org/officeDocument/2006/relationships/image" Target="../media/image2160.png"/><Relationship Id="rId14" Type="http://schemas.openxmlformats.org/officeDocument/2006/relationships/customXml" Target="../ink/ink248.xml"/><Relationship Id="rId22" Type="http://schemas.openxmlformats.org/officeDocument/2006/relationships/customXml" Target="../ink/ink25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0.png"/><Relationship Id="rId13" Type="http://schemas.openxmlformats.org/officeDocument/2006/relationships/customXml" Target="../ink/ink259.xml"/><Relationship Id="rId18" Type="http://schemas.openxmlformats.org/officeDocument/2006/relationships/image" Target="../media/image2311.png"/><Relationship Id="rId3" Type="http://schemas.openxmlformats.org/officeDocument/2006/relationships/image" Target="../media/image64.png"/><Relationship Id="rId21" Type="http://schemas.openxmlformats.org/officeDocument/2006/relationships/customXml" Target="../ink/ink263.xml"/><Relationship Id="rId7" Type="http://schemas.openxmlformats.org/officeDocument/2006/relationships/customXml" Target="../ink/ink256.xml"/><Relationship Id="rId12" Type="http://schemas.openxmlformats.org/officeDocument/2006/relationships/image" Target="../media/image2280.png"/><Relationship Id="rId17" Type="http://schemas.openxmlformats.org/officeDocument/2006/relationships/customXml" Target="../ink/ink261.xml"/><Relationship Id="rId2" Type="http://schemas.openxmlformats.org/officeDocument/2006/relationships/image" Target="../media/image234.png"/><Relationship Id="rId16" Type="http://schemas.openxmlformats.org/officeDocument/2006/relationships/image" Target="../media/image2300.png"/><Relationship Id="rId20" Type="http://schemas.openxmlformats.org/officeDocument/2006/relationships/image" Target="../media/image23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50.png"/><Relationship Id="rId11" Type="http://schemas.openxmlformats.org/officeDocument/2006/relationships/customXml" Target="../ink/ink258.xml"/><Relationship Id="rId5" Type="http://schemas.openxmlformats.org/officeDocument/2006/relationships/customXml" Target="../ink/ink255.xml"/><Relationship Id="rId15" Type="http://schemas.openxmlformats.org/officeDocument/2006/relationships/customXml" Target="../ink/ink260.xml"/><Relationship Id="rId10" Type="http://schemas.openxmlformats.org/officeDocument/2006/relationships/image" Target="../media/image2270.png"/><Relationship Id="rId19" Type="http://schemas.openxmlformats.org/officeDocument/2006/relationships/customXml" Target="../ink/ink262.xml"/><Relationship Id="rId4" Type="http://schemas.openxmlformats.org/officeDocument/2006/relationships/image" Target="../media/image235.png"/><Relationship Id="rId9" Type="http://schemas.openxmlformats.org/officeDocument/2006/relationships/customXml" Target="../ink/ink257.xml"/><Relationship Id="rId14" Type="http://schemas.openxmlformats.org/officeDocument/2006/relationships/image" Target="../media/image2290.png"/><Relationship Id="rId22" Type="http://schemas.openxmlformats.org/officeDocument/2006/relationships/image" Target="../media/image23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66.xml"/><Relationship Id="rId13" Type="http://schemas.openxmlformats.org/officeDocument/2006/relationships/image" Target="../media/image239.png"/><Relationship Id="rId18" Type="http://schemas.openxmlformats.org/officeDocument/2006/relationships/customXml" Target="../ink/ink271.xml"/><Relationship Id="rId3" Type="http://schemas.openxmlformats.org/officeDocument/2006/relationships/image" Target="../media/image142.png"/><Relationship Id="rId7" Type="http://schemas.openxmlformats.org/officeDocument/2006/relationships/image" Target="../media/image2360.png"/><Relationship Id="rId12" Type="http://schemas.openxmlformats.org/officeDocument/2006/relationships/customXml" Target="../ink/ink268.xml"/><Relationship Id="rId17" Type="http://schemas.openxmlformats.org/officeDocument/2006/relationships/image" Target="../media/image241.png"/><Relationship Id="rId2" Type="http://schemas.openxmlformats.org/officeDocument/2006/relationships/image" Target="../media/image236.png"/><Relationship Id="rId16" Type="http://schemas.openxmlformats.org/officeDocument/2006/relationships/customXml" Target="../ink/ink270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65.xml"/><Relationship Id="rId11" Type="http://schemas.openxmlformats.org/officeDocument/2006/relationships/image" Target="../media/image238.png"/><Relationship Id="rId5" Type="http://schemas.openxmlformats.org/officeDocument/2006/relationships/image" Target="../media/image2350.png"/><Relationship Id="rId15" Type="http://schemas.openxmlformats.org/officeDocument/2006/relationships/image" Target="../media/image240.png"/><Relationship Id="rId10" Type="http://schemas.openxmlformats.org/officeDocument/2006/relationships/customXml" Target="../ink/ink267.xml"/><Relationship Id="rId19" Type="http://schemas.openxmlformats.org/officeDocument/2006/relationships/image" Target="../media/image242.png"/><Relationship Id="rId4" Type="http://schemas.openxmlformats.org/officeDocument/2006/relationships/customXml" Target="../ink/ink264.xml"/><Relationship Id="rId9" Type="http://schemas.openxmlformats.org/officeDocument/2006/relationships/image" Target="../media/image237.png"/><Relationship Id="rId14" Type="http://schemas.openxmlformats.org/officeDocument/2006/relationships/customXml" Target="../ink/ink269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77.xml"/><Relationship Id="rId39" Type="http://schemas.openxmlformats.org/officeDocument/2006/relationships/customXml" Target="../ink/ink283.xml"/><Relationship Id="rId3" Type="http://schemas.openxmlformats.org/officeDocument/2006/relationships/image" Target="../media/image169.png"/><Relationship Id="rId34" Type="http://schemas.openxmlformats.org/officeDocument/2006/relationships/image" Target="../media/image251.png"/><Relationship Id="rId42" Type="http://schemas.openxmlformats.org/officeDocument/2006/relationships/image" Target="../media/image257.png"/><Relationship Id="rId47" Type="http://schemas.openxmlformats.org/officeDocument/2006/relationships/image" Target="../media/image260.png"/><Relationship Id="rId7" Type="http://schemas.openxmlformats.org/officeDocument/2006/relationships/image" Target="../media/image245.png"/><Relationship Id="rId12" Type="http://schemas.openxmlformats.org/officeDocument/2006/relationships/customXml" Target="../ink/ink276.xml"/><Relationship Id="rId25" Type="http://schemas.openxmlformats.org/officeDocument/2006/relationships/image" Target="../media/image254.png"/><Relationship Id="rId33" Type="http://schemas.openxmlformats.org/officeDocument/2006/relationships/image" Target="../media/image250.png"/><Relationship Id="rId38" Type="http://schemas.openxmlformats.org/officeDocument/2006/relationships/image" Target="../media/image253.png"/><Relationship Id="rId46" Type="http://schemas.openxmlformats.org/officeDocument/2006/relationships/customXml" Target="../ink/ink286.xml"/><Relationship Id="rId2" Type="http://schemas.openxmlformats.org/officeDocument/2006/relationships/image" Target="../media/image243.png"/><Relationship Id="rId29" Type="http://schemas.openxmlformats.org/officeDocument/2006/relationships/image" Target="../media/image248.png"/><Relationship Id="rId41" Type="http://schemas.openxmlformats.org/officeDocument/2006/relationships/customXml" Target="../ink/ink284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273.xml"/><Relationship Id="rId11" Type="http://schemas.openxmlformats.org/officeDocument/2006/relationships/image" Target="../media/image247.png"/><Relationship Id="rId32" Type="http://schemas.openxmlformats.org/officeDocument/2006/relationships/customXml" Target="../ink/ink280.xml"/><Relationship Id="rId37" Type="http://schemas.openxmlformats.org/officeDocument/2006/relationships/customXml" Target="../ink/ink282.xml"/><Relationship Id="rId40" Type="http://schemas.openxmlformats.org/officeDocument/2006/relationships/image" Target="../media/image256.png"/><Relationship Id="rId45" Type="http://schemas.openxmlformats.org/officeDocument/2006/relationships/image" Target="../media/image259.png"/><Relationship Id="rId5" Type="http://schemas.openxmlformats.org/officeDocument/2006/relationships/image" Target="../media/image244.png"/><Relationship Id="rId28" Type="http://schemas.openxmlformats.org/officeDocument/2006/relationships/customXml" Target="../ink/ink278.xml"/><Relationship Id="rId36" Type="http://schemas.openxmlformats.org/officeDocument/2006/relationships/image" Target="../media/image252.png"/><Relationship Id="rId10" Type="http://schemas.openxmlformats.org/officeDocument/2006/relationships/customXml" Target="../ink/ink275.xml"/><Relationship Id="rId31" Type="http://schemas.openxmlformats.org/officeDocument/2006/relationships/image" Target="../media/image249.png"/><Relationship Id="rId44" Type="http://schemas.openxmlformats.org/officeDocument/2006/relationships/customXml" Target="../ink/ink285.xml"/><Relationship Id="rId4" Type="http://schemas.openxmlformats.org/officeDocument/2006/relationships/customXml" Target="../ink/ink272.xml"/><Relationship Id="rId9" Type="http://schemas.openxmlformats.org/officeDocument/2006/relationships/image" Target="../media/image246.png"/><Relationship Id="rId27" Type="http://schemas.openxmlformats.org/officeDocument/2006/relationships/image" Target="../media/image255.png"/><Relationship Id="rId30" Type="http://schemas.openxmlformats.org/officeDocument/2006/relationships/customXml" Target="../ink/ink279.xml"/><Relationship Id="rId35" Type="http://schemas.openxmlformats.org/officeDocument/2006/relationships/customXml" Target="../ink/ink281.xml"/><Relationship Id="rId43" Type="http://schemas.openxmlformats.org/officeDocument/2006/relationships/image" Target="../media/image258.png"/><Relationship Id="rId8" Type="http://schemas.openxmlformats.org/officeDocument/2006/relationships/customXml" Target="../ink/ink27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6.png"/><Relationship Id="rId18" Type="http://schemas.openxmlformats.org/officeDocument/2006/relationships/customXml" Target="../ink/ink294.xml"/><Relationship Id="rId26" Type="http://schemas.openxmlformats.org/officeDocument/2006/relationships/customXml" Target="../ink/ink298.xml"/><Relationship Id="rId3" Type="http://schemas.openxmlformats.org/officeDocument/2006/relationships/customXml" Target="../ink/ink287.xml"/><Relationship Id="rId21" Type="http://schemas.openxmlformats.org/officeDocument/2006/relationships/image" Target="../media/image270.png"/><Relationship Id="rId7" Type="http://schemas.openxmlformats.org/officeDocument/2006/relationships/customXml" Target="../ink/ink289.xml"/><Relationship Id="rId12" Type="http://schemas.openxmlformats.org/officeDocument/2006/relationships/customXml" Target="../ink/ink291.xml"/><Relationship Id="rId17" Type="http://schemas.openxmlformats.org/officeDocument/2006/relationships/image" Target="../media/image268.png"/><Relationship Id="rId25" Type="http://schemas.openxmlformats.org/officeDocument/2006/relationships/image" Target="../media/image272.png"/><Relationship Id="rId2" Type="http://schemas.openxmlformats.org/officeDocument/2006/relationships/image" Target="../media/image191.png"/><Relationship Id="rId16" Type="http://schemas.openxmlformats.org/officeDocument/2006/relationships/customXml" Target="../ink/ink293.xml"/><Relationship Id="rId20" Type="http://schemas.openxmlformats.org/officeDocument/2006/relationships/customXml" Target="../ink/ink29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2.png"/><Relationship Id="rId11" Type="http://schemas.openxmlformats.org/officeDocument/2006/relationships/image" Target="../media/image265.png"/><Relationship Id="rId24" Type="http://schemas.openxmlformats.org/officeDocument/2006/relationships/customXml" Target="../ink/ink297.xml"/><Relationship Id="rId5" Type="http://schemas.openxmlformats.org/officeDocument/2006/relationships/customXml" Target="../ink/ink288.xml"/><Relationship Id="rId15" Type="http://schemas.openxmlformats.org/officeDocument/2006/relationships/image" Target="../media/image267.png"/><Relationship Id="rId23" Type="http://schemas.openxmlformats.org/officeDocument/2006/relationships/image" Target="../media/image271.png"/><Relationship Id="rId10" Type="http://schemas.openxmlformats.org/officeDocument/2006/relationships/image" Target="../media/image264.png"/><Relationship Id="rId19" Type="http://schemas.openxmlformats.org/officeDocument/2006/relationships/image" Target="../media/image269.png"/><Relationship Id="rId4" Type="http://schemas.openxmlformats.org/officeDocument/2006/relationships/image" Target="../media/image261.png"/><Relationship Id="rId9" Type="http://schemas.openxmlformats.org/officeDocument/2006/relationships/customXml" Target="../ink/ink290.xml"/><Relationship Id="rId14" Type="http://schemas.openxmlformats.org/officeDocument/2006/relationships/customXml" Target="../ink/ink292.xml"/><Relationship Id="rId22" Type="http://schemas.openxmlformats.org/officeDocument/2006/relationships/customXml" Target="../ink/ink296.xml"/><Relationship Id="rId27" Type="http://schemas.openxmlformats.org/officeDocument/2006/relationships/image" Target="../media/image2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1.xml"/><Relationship Id="rId13" Type="http://schemas.openxmlformats.org/officeDocument/2006/relationships/image" Target="../media/image2590.png"/><Relationship Id="rId18" Type="http://schemas.openxmlformats.org/officeDocument/2006/relationships/customXml" Target="../ink/ink306.xml"/><Relationship Id="rId3" Type="http://schemas.openxmlformats.org/officeDocument/2006/relationships/image" Target="../media/image142.png"/><Relationship Id="rId21" Type="http://schemas.openxmlformats.org/officeDocument/2006/relationships/image" Target="../media/image2630.png"/><Relationship Id="rId7" Type="http://schemas.openxmlformats.org/officeDocument/2006/relationships/image" Target="../media/image2560.png"/><Relationship Id="rId12" Type="http://schemas.openxmlformats.org/officeDocument/2006/relationships/customXml" Target="../ink/ink303.xml"/><Relationship Id="rId17" Type="http://schemas.openxmlformats.org/officeDocument/2006/relationships/image" Target="../media/image2610.png"/><Relationship Id="rId2" Type="http://schemas.openxmlformats.org/officeDocument/2006/relationships/image" Target="../media/image274.png"/><Relationship Id="rId16" Type="http://schemas.openxmlformats.org/officeDocument/2006/relationships/customXml" Target="../ink/ink305.xml"/><Relationship Id="rId20" Type="http://schemas.openxmlformats.org/officeDocument/2006/relationships/customXml" Target="../ink/ink307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00.xml"/><Relationship Id="rId11" Type="http://schemas.openxmlformats.org/officeDocument/2006/relationships/image" Target="../media/image2580.png"/><Relationship Id="rId5" Type="http://schemas.openxmlformats.org/officeDocument/2006/relationships/image" Target="../media/image2550.png"/><Relationship Id="rId15" Type="http://schemas.openxmlformats.org/officeDocument/2006/relationships/image" Target="../media/image2600.png"/><Relationship Id="rId10" Type="http://schemas.openxmlformats.org/officeDocument/2006/relationships/customXml" Target="../ink/ink302.xml"/><Relationship Id="rId19" Type="http://schemas.openxmlformats.org/officeDocument/2006/relationships/image" Target="../media/image2620.png"/><Relationship Id="rId4" Type="http://schemas.openxmlformats.org/officeDocument/2006/relationships/customXml" Target="../ink/ink299.xml"/><Relationship Id="rId9" Type="http://schemas.openxmlformats.org/officeDocument/2006/relationships/image" Target="../media/image2570.png"/><Relationship Id="rId14" Type="http://schemas.openxmlformats.org/officeDocument/2006/relationships/customXml" Target="../ink/ink30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10.xml"/><Relationship Id="rId13" Type="http://schemas.openxmlformats.org/officeDocument/2006/relationships/image" Target="../media/image2690.png"/><Relationship Id="rId18" Type="http://schemas.openxmlformats.org/officeDocument/2006/relationships/customXml" Target="../ink/ink315.xml"/><Relationship Id="rId26" Type="http://schemas.openxmlformats.org/officeDocument/2006/relationships/customXml" Target="../ink/ink319.xml"/><Relationship Id="rId3" Type="http://schemas.openxmlformats.org/officeDocument/2006/relationships/image" Target="../media/image169.png"/><Relationship Id="rId21" Type="http://schemas.openxmlformats.org/officeDocument/2006/relationships/image" Target="../media/image2730.png"/><Relationship Id="rId7" Type="http://schemas.openxmlformats.org/officeDocument/2006/relationships/image" Target="../media/image2660.png"/><Relationship Id="rId12" Type="http://schemas.openxmlformats.org/officeDocument/2006/relationships/customXml" Target="../ink/ink312.xml"/><Relationship Id="rId17" Type="http://schemas.openxmlformats.org/officeDocument/2006/relationships/image" Target="../media/image2710.png"/><Relationship Id="rId25" Type="http://schemas.openxmlformats.org/officeDocument/2006/relationships/image" Target="../media/image2750.png"/><Relationship Id="rId2" Type="http://schemas.openxmlformats.org/officeDocument/2006/relationships/image" Target="../media/image275.png"/><Relationship Id="rId16" Type="http://schemas.openxmlformats.org/officeDocument/2006/relationships/customXml" Target="../ink/ink314.xml"/><Relationship Id="rId20" Type="http://schemas.openxmlformats.org/officeDocument/2006/relationships/customXml" Target="../ink/ink316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09.xml"/><Relationship Id="rId11" Type="http://schemas.openxmlformats.org/officeDocument/2006/relationships/image" Target="../media/image2680.png"/><Relationship Id="rId24" Type="http://schemas.openxmlformats.org/officeDocument/2006/relationships/customXml" Target="../ink/ink318.xml"/><Relationship Id="rId5" Type="http://schemas.openxmlformats.org/officeDocument/2006/relationships/image" Target="../media/image2650.png"/><Relationship Id="rId15" Type="http://schemas.openxmlformats.org/officeDocument/2006/relationships/image" Target="../media/image2700.png"/><Relationship Id="rId23" Type="http://schemas.openxmlformats.org/officeDocument/2006/relationships/image" Target="../media/image2740.png"/><Relationship Id="rId10" Type="http://schemas.openxmlformats.org/officeDocument/2006/relationships/customXml" Target="../ink/ink311.xml"/><Relationship Id="rId19" Type="http://schemas.openxmlformats.org/officeDocument/2006/relationships/image" Target="../media/image2720.png"/><Relationship Id="rId4" Type="http://schemas.openxmlformats.org/officeDocument/2006/relationships/customXml" Target="../ink/ink308.xml"/><Relationship Id="rId9" Type="http://schemas.openxmlformats.org/officeDocument/2006/relationships/image" Target="../media/image2670.png"/><Relationship Id="rId14" Type="http://schemas.openxmlformats.org/officeDocument/2006/relationships/customXml" Target="../ink/ink313.xml"/><Relationship Id="rId22" Type="http://schemas.openxmlformats.org/officeDocument/2006/relationships/customXml" Target="../ink/ink317.xml"/><Relationship Id="rId27" Type="http://schemas.openxmlformats.org/officeDocument/2006/relationships/image" Target="../media/image27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9.xml"/><Relationship Id="rId21" Type="http://schemas.openxmlformats.org/officeDocument/2006/relationships/customXml" Target="../ink/ink327.xml"/><Relationship Id="rId42" Type="http://schemas.openxmlformats.org/officeDocument/2006/relationships/customXml" Target="../ink/ink337.xml"/><Relationship Id="rId47" Type="http://schemas.openxmlformats.org/officeDocument/2006/relationships/image" Target="../media/image299.png"/><Relationship Id="rId63" Type="http://schemas.openxmlformats.org/officeDocument/2006/relationships/image" Target="../media/image307.png"/><Relationship Id="rId68" Type="http://schemas.openxmlformats.org/officeDocument/2006/relationships/customXml" Target="../ink/ink350.xml"/><Relationship Id="rId84" Type="http://schemas.openxmlformats.org/officeDocument/2006/relationships/customXml" Target="../ink/ink358.xml"/><Relationship Id="rId89" Type="http://schemas.openxmlformats.org/officeDocument/2006/relationships/image" Target="../media/image320.png"/><Relationship Id="rId16" Type="http://schemas.openxmlformats.org/officeDocument/2006/relationships/image" Target="../media/image284.png"/><Relationship Id="rId107" Type="http://schemas.openxmlformats.org/officeDocument/2006/relationships/image" Target="../media/image329.png"/><Relationship Id="rId11" Type="http://schemas.openxmlformats.org/officeDocument/2006/relationships/image" Target="../media/image282.png"/><Relationship Id="rId32" Type="http://schemas.openxmlformats.org/officeDocument/2006/relationships/customXml" Target="../ink/ink332.xml"/><Relationship Id="rId37" Type="http://schemas.openxmlformats.org/officeDocument/2006/relationships/image" Target="../media/image294.png"/><Relationship Id="rId53" Type="http://schemas.openxmlformats.org/officeDocument/2006/relationships/image" Target="../media/image302.png"/><Relationship Id="rId58" Type="http://schemas.openxmlformats.org/officeDocument/2006/relationships/customXml" Target="../ink/ink345.xml"/><Relationship Id="rId74" Type="http://schemas.openxmlformats.org/officeDocument/2006/relationships/customXml" Target="../ink/ink353.xml"/><Relationship Id="rId79" Type="http://schemas.openxmlformats.org/officeDocument/2006/relationships/image" Target="../media/image315.png"/><Relationship Id="rId102" Type="http://schemas.openxmlformats.org/officeDocument/2006/relationships/customXml" Target="../ink/ink367.xml"/><Relationship Id="rId5" Type="http://schemas.openxmlformats.org/officeDocument/2006/relationships/image" Target="../media/image22.png"/><Relationship Id="rId90" Type="http://schemas.openxmlformats.org/officeDocument/2006/relationships/customXml" Target="../ink/ink361.xml"/><Relationship Id="rId95" Type="http://schemas.openxmlformats.org/officeDocument/2006/relationships/image" Target="../media/image323.png"/><Relationship Id="rId22" Type="http://schemas.openxmlformats.org/officeDocument/2006/relationships/image" Target="../media/image287.png"/><Relationship Id="rId27" Type="http://schemas.openxmlformats.org/officeDocument/2006/relationships/image" Target="../media/image289.png"/><Relationship Id="rId43" Type="http://schemas.openxmlformats.org/officeDocument/2006/relationships/image" Target="../media/image297.png"/><Relationship Id="rId48" Type="http://schemas.openxmlformats.org/officeDocument/2006/relationships/customXml" Target="../ink/ink340.xml"/><Relationship Id="rId64" Type="http://schemas.openxmlformats.org/officeDocument/2006/relationships/customXml" Target="../ink/ink348.xml"/><Relationship Id="rId69" Type="http://schemas.openxmlformats.org/officeDocument/2006/relationships/image" Target="../media/image310.png"/><Relationship Id="rId80" Type="http://schemas.openxmlformats.org/officeDocument/2006/relationships/customXml" Target="../ink/ink356.xml"/><Relationship Id="rId85" Type="http://schemas.openxmlformats.org/officeDocument/2006/relationships/image" Target="../media/image318.png"/><Relationship Id="rId12" Type="http://schemas.openxmlformats.org/officeDocument/2006/relationships/customXml" Target="../ink/ink323.xml"/><Relationship Id="rId17" Type="http://schemas.openxmlformats.org/officeDocument/2006/relationships/customXml" Target="../ink/ink325.xml"/><Relationship Id="rId33" Type="http://schemas.openxmlformats.org/officeDocument/2006/relationships/image" Target="../media/image292.png"/><Relationship Id="rId38" Type="http://schemas.openxmlformats.org/officeDocument/2006/relationships/customXml" Target="../ink/ink335.xml"/><Relationship Id="rId59" Type="http://schemas.openxmlformats.org/officeDocument/2006/relationships/image" Target="../media/image305.png"/><Relationship Id="rId103" Type="http://schemas.openxmlformats.org/officeDocument/2006/relationships/image" Target="../media/image327.png"/><Relationship Id="rId20" Type="http://schemas.openxmlformats.org/officeDocument/2006/relationships/image" Target="../media/image286.png"/><Relationship Id="rId41" Type="http://schemas.openxmlformats.org/officeDocument/2006/relationships/image" Target="../media/image296.png"/><Relationship Id="rId54" Type="http://schemas.openxmlformats.org/officeDocument/2006/relationships/customXml" Target="../ink/ink343.xml"/><Relationship Id="rId62" Type="http://schemas.openxmlformats.org/officeDocument/2006/relationships/customXml" Target="../ink/ink347.xml"/><Relationship Id="rId70" Type="http://schemas.openxmlformats.org/officeDocument/2006/relationships/customXml" Target="../ink/ink351.xml"/><Relationship Id="rId75" Type="http://schemas.openxmlformats.org/officeDocument/2006/relationships/image" Target="../media/image313.png"/><Relationship Id="rId83" Type="http://schemas.openxmlformats.org/officeDocument/2006/relationships/image" Target="../media/image317.png"/><Relationship Id="rId88" Type="http://schemas.openxmlformats.org/officeDocument/2006/relationships/customXml" Target="../ink/ink360.xml"/><Relationship Id="rId91" Type="http://schemas.openxmlformats.org/officeDocument/2006/relationships/image" Target="../media/image321.png"/><Relationship Id="rId96" Type="http://schemas.openxmlformats.org/officeDocument/2006/relationships/customXml" Target="../ink/ink364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20.xml"/><Relationship Id="rId15" Type="http://schemas.openxmlformats.org/officeDocument/2006/relationships/customXml" Target="../ink/ink324.xml"/><Relationship Id="rId23" Type="http://schemas.openxmlformats.org/officeDocument/2006/relationships/customXml" Target="../ink/ink328.xml"/><Relationship Id="rId28" Type="http://schemas.openxmlformats.org/officeDocument/2006/relationships/customXml" Target="../ink/ink330.xml"/><Relationship Id="rId36" Type="http://schemas.openxmlformats.org/officeDocument/2006/relationships/customXml" Target="../ink/ink334.xml"/><Relationship Id="rId49" Type="http://schemas.openxmlformats.org/officeDocument/2006/relationships/image" Target="../media/image300.png"/><Relationship Id="rId57" Type="http://schemas.openxmlformats.org/officeDocument/2006/relationships/image" Target="../media/image304.png"/><Relationship Id="rId106" Type="http://schemas.openxmlformats.org/officeDocument/2006/relationships/customXml" Target="../ink/ink369.xml"/><Relationship Id="rId10" Type="http://schemas.openxmlformats.org/officeDocument/2006/relationships/customXml" Target="../ink/ink322.xml"/><Relationship Id="rId31" Type="http://schemas.openxmlformats.org/officeDocument/2006/relationships/image" Target="../media/image291.png"/><Relationship Id="rId44" Type="http://schemas.openxmlformats.org/officeDocument/2006/relationships/customXml" Target="../ink/ink338.xml"/><Relationship Id="rId52" Type="http://schemas.openxmlformats.org/officeDocument/2006/relationships/customXml" Target="../ink/ink342.xml"/><Relationship Id="rId60" Type="http://schemas.openxmlformats.org/officeDocument/2006/relationships/customXml" Target="../ink/ink346.xml"/><Relationship Id="rId65" Type="http://schemas.openxmlformats.org/officeDocument/2006/relationships/image" Target="../media/image308.png"/><Relationship Id="rId73" Type="http://schemas.openxmlformats.org/officeDocument/2006/relationships/image" Target="../media/image312.png"/><Relationship Id="rId78" Type="http://schemas.openxmlformats.org/officeDocument/2006/relationships/customXml" Target="../ink/ink355.xml"/><Relationship Id="rId81" Type="http://schemas.openxmlformats.org/officeDocument/2006/relationships/image" Target="../media/image316.png"/><Relationship Id="rId86" Type="http://schemas.openxmlformats.org/officeDocument/2006/relationships/customXml" Target="../ink/ink359.xml"/><Relationship Id="rId94" Type="http://schemas.openxmlformats.org/officeDocument/2006/relationships/customXml" Target="../ink/ink363.xml"/><Relationship Id="rId99" Type="http://schemas.openxmlformats.org/officeDocument/2006/relationships/image" Target="../media/image325.png"/><Relationship Id="rId101" Type="http://schemas.openxmlformats.org/officeDocument/2006/relationships/image" Target="../media/image326.png"/><Relationship Id="rId4" Type="http://schemas.openxmlformats.org/officeDocument/2006/relationships/image" Target="../media/image280.png"/><Relationship Id="rId9" Type="http://schemas.openxmlformats.org/officeDocument/2006/relationships/image" Target="../media/image281.png"/><Relationship Id="rId13" Type="http://schemas.openxmlformats.org/officeDocument/2006/relationships/image" Target="../media/image283.png"/><Relationship Id="rId18" Type="http://schemas.openxmlformats.org/officeDocument/2006/relationships/image" Target="../media/image285.png"/><Relationship Id="rId39" Type="http://schemas.openxmlformats.org/officeDocument/2006/relationships/image" Target="../media/image295.png"/><Relationship Id="rId34" Type="http://schemas.openxmlformats.org/officeDocument/2006/relationships/customXml" Target="../ink/ink333.xml"/><Relationship Id="rId50" Type="http://schemas.openxmlformats.org/officeDocument/2006/relationships/customXml" Target="../ink/ink341.xml"/><Relationship Id="rId55" Type="http://schemas.openxmlformats.org/officeDocument/2006/relationships/image" Target="../media/image303.png"/><Relationship Id="rId76" Type="http://schemas.openxmlformats.org/officeDocument/2006/relationships/customXml" Target="../ink/ink354.xml"/><Relationship Id="rId97" Type="http://schemas.openxmlformats.org/officeDocument/2006/relationships/image" Target="../media/image324.png"/><Relationship Id="rId104" Type="http://schemas.openxmlformats.org/officeDocument/2006/relationships/customXml" Target="../ink/ink368.xml"/><Relationship Id="rId7" Type="http://schemas.openxmlformats.org/officeDocument/2006/relationships/image" Target="../media/image2800.png"/><Relationship Id="rId71" Type="http://schemas.openxmlformats.org/officeDocument/2006/relationships/image" Target="../media/image311.png"/><Relationship Id="rId92" Type="http://schemas.openxmlformats.org/officeDocument/2006/relationships/customXml" Target="../ink/ink362.xml"/><Relationship Id="rId2" Type="http://schemas.openxmlformats.org/officeDocument/2006/relationships/image" Target="../media/image278.png"/><Relationship Id="rId29" Type="http://schemas.openxmlformats.org/officeDocument/2006/relationships/image" Target="../media/image290.png"/><Relationship Id="rId24" Type="http://schemas.openxmlformats.org/officeDocument/2006/relationships/image" Target="../media/image288.png"/><Relationship Id="rId40" Type="http://schemas.openxmlformats.org/officeDocument/2006/relationships/customXml" Target="../ink/ink336.xml"/><Relationship Id="rId45" Type="http://schemas.openxmlformats.org/officeDocument/2006/relationships/image" Target="../media/image298.png"/><Relationship Id="rId66" Type="http://schemas.openxmlformats.org/officeDocument/2006/relationships/customXml" Target="../ink/ink349.xml"/><Relationship Id="rId87" Type="http://schemas.openxmlformats.org/officeDocument/2006/relationships/image" Target="../media/image319.png"/><Relationship Id="rId61" Type="http://schemas.openxmlformats.org/officeDocument/2006/relationships/image" Target="../media/image306.png"/><Relationship Id="rId82" Type="http://schemas.openxmlformats.org/officeDocument/2006/relationships/customXml" Target="../ink/ink357.xml"/><Relationship Id="rId19" Type="http://schemas.openxmlformats.org/officeDocument/2006/relationships/customXml" Target="../ink/ink326.xml"/><Relationship Id="rId14" Type="http://schemas.openxmlformats.org/officeDocument/2006/relationships/image" Target="../media/image23.png"/><Relationship Id="rId30" Type="http://schemas.openxmlformats.org/officeDocument/2006/relationships/customXml" Target="../ink/ink331.xml"/><Relationship Id="rId35" Type="http://schemas.openxmlformats.org/officeDocument/2006/relationships/image" Target="../media/image293.png"/><Relationship Id="rId56" Type="http://schemas.openxmlformats.org/officeDocument/2006/relationships/customXml" Target="../ink/ink344.xml"/><Relationship Id="rId77" Type="http://schemas.openxmlformats.org/officeDocument/2006/relationships/image" Target="../media/image314.png"/><Relationship Id="rId100" Type="http://schemas.openxmlformats.org/officeDocument/2006/relationships/customXml" Target="../ink/ink366.xml"/><Relationship Id="rId105" Type="http://schemas.openxmlformats.org/officeDocument/2006/relationships/image" Target="../media/image328.png"/><Relationship Id="rId8" Type="http://schemas.openxmlformats.org/officeDocument/2006/relationships/customXml" Target="../ink/ink321.xml"/><Relationship Id="rId51" Type="http://schemas.openxmlformats.org/officeDocument/2006/relationships/image" Target="../media/image301.png"/><Relationship Id="rId72" Type="http://schemas.openxmlformats.org/officeDocument/2006/relationships/customXml" Target="../ink/ink352.xml"/><Relationship Id="rId93" Type="http://schemas.openxmlformats.org/officeDocument/2006/relationships/image" Target="../media/image322.png"/><Relationship Id="rId98" Type="http://schemas.openxmlformats.org/officeDocument/2006/relationships/customXml" Target="../ink/ink365.xml"/><Relationship Id="rId3" Type="http://schemas.openxmlformats.org/officeDocument/2006/relationships/image" Target="../media/image279.png"/><Relationship Id="rId25" Type="http://schemas.openxmlformats.org/officeDocument/2006/relationships/image" Target="../media/image233.png"/><Relationship Id="rId46" Type="http://schemas.openxmlformats.org/officeDocument/2006/relationships/customXml" Target="../ink/ink339.xml"/><Relationship Id="rId67" Type="http://schemas.openxmlformats.org/officeDocument/2006/relationships/image" Target="../media/image3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0.png"/><Relationship Id="rId18" Type="http://schemas.openxmlformats.org/officeDocument/2006/relationships/customXml" Target="../ink/ink375.xml"/><Relationship Id="rId26" Type="http://schemas.openxmlformats.org/officeDocument/2006/relationships/customXml" Target="../ink/ink379.xml"/><Relationship Id="rId39" Type="http://schemas.openxmlformats.org/officeDocument/2006/relationships/image" Target="../media/image353.png"/><Relationship Id="rId21" Type="http://schemas.openxmlformats.org/officeDocument/2006/relationships/image" Target="../media/image344.png"/><Relationship Id="rId34" Type="http://schemas.openxmlformats.org/officeDocument/2006/relationships/customXml" Target="../ink/ink383.xml"/><Relationship Id="rId42" Type="http://schemas.openxmlformats.org/officeDocument/2006/relationships/customXml" Target="../ink/ink387.xml"/><Relationship Id="rId47" Type="http://schemas.openxmlformats.org/officeDocument/2006/relationships/image" Target="../media/image357.png"/><Relationship Id="rId50" Type="http://schemas.openxmlformats.org/officeDocument/2006/relationships/customXml" Target="../ink/ink391.xml"/><Relationship Id="rId7" Type="http://schemas.openxmlformats.org/officeDocument/2006/relationships/image" Target="../media/image337.png"/><Relationship Id="rId2" Type="http://schemas.openxmlformats.org/officeDocument/2006/relationships/image" Target="../media/image332.png"/><Relationship Id="rId16" Type="http://schemas.openxmlformats.org/officeDocument/2006/relationships/customXml" Target="../ink/ink374.xml"/><Relationship Id="rId29" Type="http://schemas.openxmlformats.org/officeDocument/2006/relationships/image" Target="../media/image348.png"/><Relationship Id="rId11" Type="http://schemas.openxmlformats.org/officeDocument/2006/relationships/image" Target="../media/image339.png"/><Relationship Id="rId24" Type="http://schemas.openxmlformats.org/officeDocument/2006/relationships/customXml" Target="../ink/ink378.xml"/><Relationship Id="rId32" Type="http://schemas.openxmlformats.org/officeDocument/2006/relationships/customXml" Target="../ink/ink382.xml"/><Relationship Id="rId37" Type="http://schemas.openxmlformats.org/officeDocument/2006/relationships/image" Target="../media/image352.png"/><Relationship Id="rId40" Type="http://schemas.openxmlformats.org/officeDocument/2006/relationships/customXml" Target="../ink/ink386.xml"/><Relationship Id="rId45" Type="http://schemas.openxmlformats.org/officeDocument/2006/relationships/image" Target="../media/image356.png"/><Relationship Id="rId5" Type="http://schemas.openxmlformats.org/officeDocument/2006/relationships/image" Target="../media/image335.png"/><Relationship Id="rId15" Type="http://schemas.openxmlformats.org/officeDocument/2006/relationships/image" Target="../media/image341.png"/><Relationship Id="rId23" Type="http://schemas.openxmlformats.org/officeDocument/2006/relationships/image" Target="../media/image345.png"/><Relationship Id="rId28" Type="http://schemas.openxmlformats.org/officeDocument/2006/relationships/customXml" Target="../ink/ink380.xml"/><Relationship Id="rId36" Type="http://schemas.openxmlformats.org/officeDocument/2006/relationships/customXml" Target="../ink/ink384.xml"/><Relationship Id="rId49" Type="http://schemas.openxmlformats.org/officeDocument/2006/relationships/image" Target="../media/image358.png"/><Relationship Id="rId10" Type="http://schemas.openxmlformats.org/officeDocument/2006/relationships/customXml" Target="../ink/ink371.xml"/><Relationship Id="rId19" Type="http://schemas.openxmlformats.org/officeDocument/2006/relationships/image" Target="../media/image343.png"/><Relationship Id="rId31" Type="http://schemas.openxmlformats.org/officeDocument/2006/relationships/image" Target="../media/image349.png"/><Relationship Id="rId44" Type="http://schemas.openxmlformats.org/officeDocument/2006/relationships/customXml" Target="../ink/ink388.xml"/><Relationship Id="rId4" Type="http://schemas.openxmlformats.org/officeDocument/2006/relationships/image" Target="../media/image334.png"/><Relationship Id="rId9" Type="http://schemas.openxmlformats.org/officeDocument/2006/relationships/image" Target="../media/image338.png"/><Relationship Id="rId14" Type="http://schemas.openxmlformats.org/officeDocument/2006/relationships/customXml" Target="../ink/ink373.xml"/><Relationship Id="rId22" Type="http://schemas.openxmlformats.org/officeDocument/2006/relationships/customXml" Target="../ink/ink377.xml"/><Relationship Id="rId27" Type="http://schemas.openxmlformats.org/officeDocument/2006/relationships/image" Target="../media/image347.png"/><Relationship Id="rId30" Type="http://schemas.openxmlformats.org/officeDocument/2006/relationships/customXml" Target="../ink/ink381.xml"/><Relationship Id="rId35" Type="http://schemas.openxmlformats.org/officeDocument/2006/relationships/image" Target="../media/image351.png"/><Relationship Id="rId43" Type="http://schemas.openxmlformats.org/officeDocument/2006/relationships/image" Target="../media/image355.png"/><Relationship Id="rId48" Type="http://schemas.openxmlformats.org/officeDocument/2006/relationships/customXml" Target="../ink/ink390.xml"/><Relationship Id="rId8" Type="http://schemas.openxmlformats.org/officeDocument/2006/relationships/customXml" Target="../ink/ink370.xml"/><Relationship Id="rId51" Type="http://schemas.openxmlformats.org/officeDocument/2006/relationships/image" Target="../media/image359.png"/><Relationship Id="rId3" Type="http://schemas.openxmlformats.org/officeDocument/2006/relationships/image" Target="../media/image333.png"/><Relationship Id="rId12" Type="http://schemas.openxmlformats.org/officeDocument/2006/relationships/customXml" Target="../ink/ink372.xml"/><Relationship Id="rId17" Type="http://schemas.openxmlformats.org/officeDocument/2006/relationships/image" Target="../media/image342.png"/><Relationship Id="rId25" Type="http://schemas.openxmlformats.org/officeDocument/2006/relationships/image" Target="../media/image346.png"/><Relationship Id="rId33" Type="http://schemas.openxmlformats.org/officeDocument/2006/relationships/image" Target="../media/image350.png"/><Relationship Id="rId38" Type="http://schemas.openxmlformats.org/officeDocument/2006/relationships/customXml" Target="../ink/ink385.xml"/><Relationship Id="rId46" Type="http://schemas.openxmlformats.org/officeDocument/2006/relationships/customXml" Target="../ink/ink389.xml"/><Relationship Id="rId20" Type="http://schemas.openxmlformats.org/officeDocument/2006/relationships/customXml" Target="../ink/ink376.xml"/><Relationship Id="rId41" Type="http://schemas.openxmlformats.org/officeDocument/2006/relationships/image" Target="../media/image35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4.xml"/><Relationship Id="rId13" Type="http://schemas.openxmlformats.org/officeDocument/2006/relationships/image" Target="../media/image366.png"/><Relationship Id="rId18" Type="http://schemas.openxmlformats.org/officeDocument/2006/relationships/customXml" Target="../ink/ink399.xml"/><Relationship Id="rId3" Type="http://schemas.openxmlformats.org/officeDocument/2006/relationships/image" Target="../media/image361.png"/><Relationship Id="rId21" Type="http://schemas.openxmlformats.org/officeDocument/2006/relationships/image" Target="../media/image370.png"/><Relationship Id="rId7" Type="http://schemas.openxmlformats.org/officeDocument/2006/relationships/image" Target="../media/image363.png"/><Relationship Id="rId12" Type="http://schemas.openxmlformats.org/officeDocument/2006/relationships/customXml" Target="../ink/ink396.xml"/><Relationship Id="rId17" Type="http://schemas.openxmlformats.org/officeDocument/2006/relationships/image" Target="../media/image368.png"/><Relationship Id="rId2" Type="http://schemas.openxmlformats.org/officeDocument/2006/relationships/image" Target="../media/image360.png"/><Relationship Id="rId16" Type="http://schemas.openxmlformats.org/officeDocument/2006/relationships/customXml" Target="../ink/ink398.xml"/><Relationship Id="rId20" Type="http://schemas.openxmlformats.org/officeDocument/2006/relationships/customXml" Target="../ink/ink400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393.xml"/><Relationship Id="rId11" Type="http://schemas.openxmlformats.org/officeDocument/2006/relationships/image" Target="../media/image365.png"/><Relationship Id="rId5" Type="http://schemas.openxmlformats.org/officeDocument/2006/relationships/image" Target="../media/image362.png"/><Relationship Id="rId15" Type="http://schemas.openxmlformats.org/officeDocument/2006/relationships/image" Target="../media/image367.png"/><Relationship Id="rId10" Type="http://schemas.openxmlformats.org/officeDocument/2006/relationships/customXml" Target="../ink/ink395.xml"/><Relationship Id="rId19" Type="http://schemas.openxmlformats.org/officeDocument/2006/relationships/image" Target="../media/image369.png"/><Relationship Id="rId4" Type="http://schemas.openxmlformats.org/officeDocument/2006/relationships/customXml" Target="../ink/ink392.xml"/><Relationship Id="rId9" Type="http://schemas.openxmlformats.org/officeDocument/2006/relationships/image" Target="../media/image364.png"/><Relationship Id="rId14" Type="http://schemas.openxmlformats.org/officeDocument/2006/relationships/customXml" Target="../ink/ink39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3.xml"/><Relationship Id="rId13" Type="http://schemas.openxmlformats.org/officeDocument/2006/relationships/image" Target="../media/image376.png"/><Relationship Id="rId3" Type="http://schemas.openxmlformats.org/officeDocument/2006/relationships/image" Target="../media/image142.png"/><Relationship Id="rId7" Type="http://schemas.openxmlformats.org/officeDocument/2006/relationships/image" Target="../media/image373.png"/><Relationship Id="rId12" Type="http://schemas.openxmlformats.org/officeDocument/2006/relationships/customXml" Target="../ink/ink405.xml"/><Relationship Id="rId17" Type="http://schemas.openxmlformats.org/officeDocument/2006/relationships/image" Target="../media/image378.png"/><Relationship Id="rId2" Type="http://schemas.openxmlformats.org/officeDocument/2006/relationships/image" Target="../media/image371.png"/><Relationship Id="rId16" Type="http://schemas.openxmlformats.org/officeDocument/2006/relationships/customXml" Target="../ink/ink407.xml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402.xml"/><Relationship Id="rId11" Type="http://schemas.openxmlformats.org/officeDocument/2006/relationships/image" Target="../media/image375.png"/><Relationship Id="rId5" Type="http://schemas.openxmlformats.org/officeDocument/2006/relationships/image" Target="../media/image372.png"/><Relationship Id="rId15" Type="http://schemas.openxmlformats.org/officeDocument/2006/relationships/image" Target="../media/image377.png"/><Relationship Id="rId10" Type="http://schemas.openxmlformats.org/officeDocument/2006/relationships/customXml" Target="../ink/ink404.xml"/><Relationship Id="rId4" Type="http://schemas.openxmlformats.org/officeDocument/2006/relationships/customXml" Target="../ink/ink401.xml"/><Relationship Id="rId9" Type="http://schemas.openxmlformats.org/officeDocument/2006/relationships/image" Target="../media/image374.png"/><Relationship Id="rId14" Type="http://schemas.openxmlformats.org/officeDocument/2006/relationships/customXml" Target="../ink/ink406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3.png"/><Relationship Id="rId18" Type="http://schemas.openxmlformats.org/officeDocument/2006/relationships/customXml" Target="../ink/ink415.xml"/><Relationship Id="rId26" Type="http://schemas.openxmlformats.org/officeDocument/2006/relationships/customXml" Target="../ink/ink419.xml"/><Relationship Id="rId39" Type="http://schemas.openxmlformats.org/officeDocument/2006/relationships/image" Target="../media/image396.png"/><Relationship Id="rId21" Type="http://schemas.openxmlformats.org/officeDocument/2006/relationships/image" Target="../media/image387.png"/><Relationship Id="rId34" Type="http://schemas.openxmlformats.org/officeDocument/2006/relationships/customXml" Target="../ink/ink423.xml"/><Relationship Id="rId42" Type="http://schemas.openxmlformats.org/officeDocument/2006/relationships/customXml" Target="../ink/ink427.xml"/><Relationship Id="rId47" Type="http://schemas.openxmlformats.org/officeDocument/2006/relationships/image" Target="../media/image400.png"/><Relationship Id="rId50" Type="http://schemas.openxmlformats.org/officeDocument/2006/relationships/customXml" Target="../ink/ink431.xml"/><Relationship Id="rId7" Type="http://schemas.openxmlformats.org/officeDocument/2006/relationships/image" Target="../media/image380.png"/><Relationship Id="rId2" Type="http://schemas.openxmlformats.org/officeDocument/2006/relationships/customXml" Target="../ink/ink408.xml"/><Relationship Id="rId16" Type="http://schemas.openxmlformats.org/officeDocument/2006/relationships/customXml" Target="../ink/ink414.xml"/><Relationship Id="rId29" Type="http://schemas.openxmlformats.org/officeDocument/2006/relationships/image" Target="../media/image391.png"/><Relationship Id="rId11" Type="http://schemas.openxmlformats.org/officeDocument/2006/relationships/image" Target="../media/image382.png"/><Relationship Id="rId24" Type="http://schemas.openxmlformats.org/officeDocument/2006/relationships/customXml" Target="../ink/ink418.xml"/><Relationship Id="rId32" Type="http://schemas.openxmlformats.org/officeDocument/2006/relationships/customXml" Target="../ink/ink422.xml"/><Relationship Id="rId37" Type="http://schemas.openxmlformats.org/officeDocument/2006/relationships/image" Target="../media/image395.png"/><Relationship Id="rId40" Type="http://schemas.openxmlformats.org/officeDocument/2006/relationships/customXml" Target="../ink/ink426.xml"/><Relationship Id="rId45" Type="http://schemas.openxmlformats.org/officeDocument/2006/relationships/image" Target="../media/image399.png"/><Relationship Id="rId5" Type="http://schemas.openxmlformats.org/officeDocument/2006/relationships/image" Target="../media/image339.png"/><Relationship Id="rId15" Type="http://schemas.openxmlformats.org/officeDocument/2006/relationships/image" Target="../media/image384.png"/><Relationship Id="rId23" Type="http://schemas.openxmlformats.org/officeDocument/2006/relationships/image" Target="../media/image388.png"/><Relationship Id="rId28" Type="http://schemas.openxmlformats.org/officeDocument/2006/relationships/customXml" Target="../ink/ink420.xml"/><Relationship Id="rId36" Type="http://schemas.openxmlformats.org/officeDocument/2006/relationships/customXml" Target="../ink/ink424.xml"/><Relationship Id="rId49" Type="http://schemas.openxmlformats.org/officeDocument/2006/relationships/image" Target="../media/image401.png"/><Relationship Id="rId10" Type="http://schemas.openxmlformats.org/officeDocument/2006/relationships/customXml" Target="../ink/ink411.xml"/><Relationship Id="rId19" Type="http://schemas.openxmlformats.org/officeDocument/2006/relationships/image" Target="../media/image386.png"/><Relationship Id="rId31" Type="http://schemas.openxmlformats.org/officeDocument/2006/relationships/image" Target="../media/image392.png"/><Relationship Id="rId44" Type="http://schemas.openxmlformats.org/officeDocument/2006/relationships/customXml" Target="../ink/ink428.xml"/><Relationship Id="rId4" Type="http://schemas.openxmlformats.org/officeDocument/2006/relationships/customXml" Target="../ink/ink409.xml"/><Relationship Id="rId9" Type="http://schemas.openxmlformats.org/officeDocument/2006/relationships/image" Target="../media/image381.png"/><Relationship Id="rId14" Type="http://schemas.openxmlformats.org/officeDocument/2006/relationships/customXml" Target="../ink/ink413.xml"/><Relationship Id="rId22" Type="http://schemas.openxmlformats.org/officeDocument/2006/relationships/customXml" Target="../ink/ink417.xml"/><Relationship Id="rId27" Type="http://schemas.openxmlformats.org/officeDocument/2006/relationships/image" Target="../media/image390.png"/><Relationship Id="rId30" Type="http://schemas.openxmlformats.org/officeDocument/2006/relationships/customXml" Target="../ink/ink421.xml"/><Relationship Id="rId35" Type="http://schemas.openxmlformats.org/officeDocument/2006/relationships/image" Target="../media/image394.png"/><Relationship Id="rId43" Type="http://schemas.openxmlformats.org/officeDocument/2006/relationships/image" Target="../media/image398.png"/><Relationship Id="rId48" Type="http://schemas.openxmlformats.org/officeDocument/2006/relationships/customXml" Target="../ink/ink430.xml"/><Relationship Id="rId8" Type="http://schemas.openxmlformats.org/officeDocument/2006/relationships/customXml" Target="../ink/ink410.xml"/><Relationship Id="rId51" Type="http://schemas.openxmlformats.org/officeDocument/2006/relationships/image" Target="../media/image402.png"/><Relationship Id="rId3" Type="http://schemas.openxmlformats.org/officeDocument/2006/relationships/image" Target="../media/image338.png"/><Relationship Id="rId12" Type="http://schemas.openxmlformats.org/officeDocument/2006/relationships/customXml" Target="../ink/ink412.xml"/><Relationship Id="rId17" Type="http://schemas.openxmlformats.org/officeDocument/2006/relationships/image" Target="../media/image385.png"/><Relationship Id="rId25" Type="http://schemas.openxmlformats.org/officeDocument/2006/relationships/image" Target="../media/image389.png"/><Relationship Id="rId33" Type="http://schemas.openxmlformats.org/officeDocument/2006/relationships/image" Target="../media/image393.png"/><Relationship Id="rId38" Type="http://schemas.openxmlformats.org/officeDocument/2006/relationships/customXml" Target="../ink/ink425.xml"/><Relationship Id="rId46" Type="http://schemas.openxmlformats.org/officeDocument/2006/relationships/customXml" Target="../ink/ink429.xml"/><Relationship Id="rId20" Type="http://schemas.openxmlformats.org/officeDocument/2006/relationships/customXml" Target="../ink/ink416.xml"/><Relationship Id="rId41" Type="http://schemas.openxmlformats.org/officeDocument/2006/relationships/image" Target="../media/image39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4.xml"/><Relationship Id="rId13" Type="http://schemas.openxmlformats.org/officeDocument/2006/relationships/image" Target="../media/image408.png"/><Relationship Id="rId3" Type="http://schemas.openxmlformats.org/officeDocument/2006/relationships/image" Target="../media/image142.png"/><Relationship Id="rId7" Type="http://schemas.openxmlformats.org/officeDocument/2006/relationships/image" Target="../media/image405.png"/><Relationship Id="rId12" Type="http://schemas.openxmlformats.org/officeDocument/2006/relationships/customXml" Target="../ink/ink436.xml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433.xml"/><Relationship Id="rId11" Type="http://schemas.openxmlformats.org/officeDocument/2006/relationships/image" Target="../media/image407.png"/><Relationship Id="rId5" Type="http://schemas.openxmlformats.org/officeDocument/2006/relationships/image" Target="../media/image404.png"/><Relationship Id="rId15" Type="http://schemas.openxmlformats.org/officeDocument/2006/relationships/image" Target="../media/image409.png"/><Relationship Id="rId10" Type="http://schemas.openxmlformats.org/officeDocument/2006/relationships/customXml" Target="../ink/ink435.xml"/><Relationship Id="rId4" Type="http://schemas.openxmlformats.org/officeDocument/2006/relationships/customXml" Target="../ink/ink432.xml"/><Relationship Id="rId9" Type="http://schemas.openxmlformats.org/officeDocument/2006/relationships/image" Target="../media/image406.png"/><Relationship Id="rId14" Type="http://schemas.openxmlformats.org/officeDocument/2006/relationships/customXml" Target="../ink/ink43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.png"/><Relationship Id="rId13" Type="http://schemas.openxmlformats.org/officeDocument/2006/relationships/customXml" Target="../ink/ink441.xml"/><Relationship Id="rId18" Type="http://schemas.openxmlformats.org/officeDocument/2006/relationships/image" Target="../media/image419.png"/><Relationship Id="rId26" Type="http://schemas.openxmlformats.org/officeDocument/2006/relationships/image" Target="../media/image423.png"/><Relationship Id="rId3" Type="http://schemas.openxmlformats.org/officeDocument/2006/relationships/image" Target="../media/image412.png"/><Relationship Id="rId21" Type="http://schemas.openxmlformats.org/officeDocument/2006/relationships/customXml" Target="../ink/ink445.xml"/><Relationship Id="rId7" Type="http://schemas.openxmlformats.org/officeDocument/2006/relationships/customXml" Target="../ink/ink438.xml"/><Relationship Id="rId12" Type="http://schemas.openxmlformats.org/officeDocument/2006/relationships/image" Target="../media/image416.png"/><Relationship Id="rId17" Type="http://schemas.openxmlformats.org/officeDocument/2006/relationships/customXml" Target="../ink/ink443.xml"/><Relationship Id="rId25" Type="http://schemas.openxmlformats.org/officeDocument/2006/relationships/customXml" Target="../ink/ink447.xml"/><Relationship Id="rId2" Type="http://schemas.openxmlformats.org/officeDocument/2006/relationships/image" Target="../media/image411.png"/><Relationship Id="rId16" Type="http://schemas.openxmlformats.org/officeDocument/2006/relationships/image" Target="../media/image418.png"/><Relationship Id="rId20" Type="http://schemas.openxmlformats.org/officeDocument/2006/relationships/image" Target="../media/image4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1.png"/><Relationship Id="rId11" Type="http://schemas.openxmlformats.org/officeDocument/2006/relationships/customXml" Target="../ink/ink440.xml"/><Relationship Id="rId24" Type="http://schemas.openxmlformats.org/officeDocument/2006/relationships/image" Target="../media/image422.png"/><Relationship Id="rId5" Type="http://schemas.openxmlformats.org/officeDocument/2006/relationships/image" Target="../media/image169.png"/><Relationship Id="rId15" Type="http://schemas.openxmlformats.org/officeDocument/2006/relationships/customXml" Target="../ink/ink442.xml"/><Relationship Id="rId23" Type="http://schemas.openxmlformats.org/officeDocument/2006/relationships/customXml" Target="../ink/ink446.xml"/><Relationship Id="rId10" Type="http://schemas.openxmlformats.org/officeDocument/2006/relationships/image" Target="../media/image415.png"/><Relationship Id="rId19" Type="http://schemas.openxmlformats.org/officeDocument/2006/relationships/customXml" Target="../ink/ink444.xml"/><Relationship Id="rId4" Type="http://schemas.openxmlformats.org/officeDocument/2006/relationships/image" Target="../media/image413.png"/><Relationship Id="rId9" Type="http://schemas.openxmlformats.org/officeDocument/2006/relationships/customXml" Target="../ink/ink439.xml"/><Relationship Id="rId14" Type="http://schemas.openxmlformats.org/officeDocument/2006/relationships/image" Target="../media/image417.png"/><Relationship Id="rId22" Type="http://schemas.openxmlformats.org/officeDocument/2006/relationships/image" Target="../media/image42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customXml" Target="../ink/ink454.xml"/><Relationship Id="rId26" Type="http://schemas.openxmlformats.org/officeDocument/2006/relationships/customXml" Target="../ink/ink458.xml"/><Relationship Id="rId21" Type="http://schemas.openxmlformats.org/officeDocument/2006/relationships/image" Target="../media/image434.png"/><Relationship Id="rId34" Type="http://schemas.openxmlformats.org/officeDocument/2006/relationships/customXml" Target="../ink/ink462.xml"/><Relationship Id="rId7" Type="http://schemas.openxmlformats.org/officeDocument/2006/relationships/image" Target="../media/image427.png"/><Relationship Id="rId12" Type="http://schemas.openxmlformats.org/officeDocument/2006/relationships/customXml" Target="../ink/ink451.xml"/><Relationship Id="rId17" Type="http://schemas.openxmlformats.org/officeDocument/2006/relationships/image" Target="../media/image432.png"/><Relationship Id="rId25" Type="http://schemas.openxmlformats.org/officeDocument/2006/relationships/image" Target="../media/image436.png"/><Relationship Id="rId33" Type="http://schemas.openxmlformats.org/officeDocument/2006/relationships/image" Target="../media/image440.png"/><Relationship Id="rId2" Type="http://schemas.openxmlformats.org/officeDocument/2006/relationships/image" Target="../media/image424.png"/><Relationship Id="rId16" Type="http://schemas.openxmlformats.org/officeDocument/2006/relationships/customXml" Target="../ink/ink453.xml"/><Relationship Id="rId20" Type="http://schemas.openxmlformats.org/officeDocument/2006/relationships/customXml" Target="../ink/ink455.xml"/><Relationship Id="rId29" Type="http://schemas.openxmlformats.org/officeDocument/2006/relationships/image" Target="../media/image438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448.xml"/><Relationship Id="rId11" Type="http://schemas.openxmlformats.org/officeDocument/2006/relationships/image" Target="../media/image429.png"/><Relationship Id="rId24" Type="http://schemas.openxmlformats.org/officeDocument/2006/relationships/customXml" Target="../ink/ink457.xml"/><Relationship Id="rId32" Type="http://schemas.openxmlformats.org/officeDocument/2006/relationships/customXml" Target="../ink/ink461.xml"/><Relationship Id="rId37" Type="http://schemas.openxmlformats.org/officeDocument/2006/relationships/image" Target="../media/image442.png"/><Relationship Id="rId5" Type="http://schemas.openxmlformats.org/officeDocument/2006/relationships/image" Target="../media/image258.png"/><Relationship Id="rId15" Type="http://schemas.openxmlformats.org/officeDocument/2006/relationships/image" Target="../media/image431.png"/><Relationship Id="rId23" Type="http://schemas.openxmlformats.org/officeDocument/2006/relationships/image" Target="../media/image435.png"/><Relationship Id="rId28" Type="http://schemas.openxmlformats.org/officeDocument/2006/relationships/customXml" Target="../ink/ink459.xml"/><Relationship Id="rId36" Type="http://schemas.openxmlformats.org/officeDocument/2006/relationships/customXml" Target="../ink/ink463.xml"/><Relationship Id="rId10" Type="http://schemas.openxmlformats.org/officeDocument/2006/relationships/customXml" Target="../ink/ink450.xml"/><Relationship Id="rId19" Type="http://schemas.openxmlformats.org/officeDocument/2006/relationships/image" Target="../media/image433.png"/><Relationship Id="rId31" Type="http://schemas.openxmlformats.org/officeDocument/2006/relationships/image" Target="../media/image439.png"/><Relationship Id="rId4" Type="http://schemas.openxmlformats.org/officeDocument/2006/relationships/image" Target="../media/image426.png"/><Relationship Id="rId9" Type="http://schemas.openxmlformats.org/officeDocument/2006/relationships/image" Target="../media/image428.png"/><Relationship Id="rId14" Type="http://schemas.openxmlformats.org/officeDocument/2006/relationships/customXml" Target="../ink/ink452.xml"/><Relationship Id="rId22" Type="http://schemas.openxmlformats.org/officeDocument/2006/relationships/customXml" Target="../ink/ink456.xml"/><Relationship Id="rId27" Type="http://schemas.openxmlformats.org/officeDocument/2006/relationships/image" Target="../media/image437.png"/><Relationship Id="rId30" Type="http://schemas.openxmlformats.org/officeDocument/2006/relationships/customXml" Target="../ink/ink460.xml"/><Relationship Id="rId35" Type="http://schemas.openxmlformats.org/officeDocument/2006/relationships/image" Target="../media/image441.png"/><Relationship Id="rId8" Type="http://schemas.openxmlformats.org/officeDocument/2006/relationships/customXml" Target="../ink/ink449.xml"/><Relationship Id="rId3" Type="http://schemas.openxmlformats.org/officeDocument/2006/relationships/image" Target="../media/image4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6.png"/><Relationship Id="rId18" Type="http://schemas.openxmlformats.org/officeDocument/2006/relationships/customXml" Target="../ink/ink470.xml"/><Relationship Id="rId26" Type="http://schemas.openxmlformats.org/officeDocument/2006/relationships/customXml" Target="../ink/ink474.xml"/><Relationship Id="rId39" Type="http://schemas.openxmlformats.org/officeDocument/2006/relationships/image" Target="../media/image459.png"/><Relationship Id="rId21" Type="http://schemas.openxmlformats.org/officeDocument/2006/relationships/image" Target="../media/image450.png"/><Relationship Id="rId34" Type="http://schemas.openxmlformats.org/officeDocument/2006/relationships/customXml" Target="../ink/ink478.xml"/><Relationship Id="rId42" Type="http://schemas.openxmlformats.org/officeDocument/2006/relationships/customXml" Target="../ink/ink482.xml"/><Relationship Id="rId47" Type="http://schemas.openxmlformats.org/officeDocument/2006/relationships/image" Target="../media/image463.png"/><Relationship Id="rId50" Type="http://schemas.openxmlformats.org/officeDocument/2006/relationships/customXml" Target="../ink/ink486.xml"/><Relationship Id="rId55" Type="http://schemas.openxmlformats.org/officeDocument/2006/relationships/image" Target="../media/image467.png"/><Relationship Id="rId7" Type="http://schemas.openxmlformats.org/officeDocument/2006/relationships/image" Target="../media/image444.png"/><Relationship Id="rId2" Type="http://schemas.openxmlformats.org/officeDocument/2006/relationships/customXml" Target="../ink/ink464.xml"/><Relationship Id="rId16" Type="http://schemas.openxmlformats.org/officeDocument/2006/relationships/customXml" Target="../ink/ink469.xml"/><Relationship Id="rId29" Type="http://schemas.openxmlformats.org/officeDocument/2006/relationships/image" Target="../media/image454.png"/><Relationship Id="rId11" Type="http://schemas.openxmlformats.org/officeDocument/2006/relationships/image" Target="../media/image445.png"/><Relationship Id="rId24" Type="http://schemas.openxmlformats.org/officeDocument/2006/relationships/customXml" Target="../ink/ink473.xml"/><Relationship Id="rId32" Type="http://schemas.openxmlformats.org/officeDocument/2006/relationships/customXml" Target="../ink/ink477.xml"/><Relationship Id="rId37" Type="http://schemas.openxmlformats.org/officeDocument/2006/relationships/image" Target="../media/image458.png"/><Relationship Id="rId40" Type="http://schemas.openxmlformats.org/officeDocument/2006/relationships/customXml" Target="../ink/ink481.xml"/><Relationship Id="rId45" Type="http://schemas.openxmlformats.org/officeDocument/2006/relationships/image" Target="../media/image462.png"/><Relationship Id="rId53" Type="http://schemas.openxmlformats.org/officeDocument/2006/relationships/image" Target="../media/image466.png"/><Relationship Id="rId58" Type="http://schemas.openxmlformats.org/officeDocument/2006/relationships/customXml" Target="../ink/ink490.xml"/><Relationship Id="rId5" Type="http://schemas.openxmlformats.org/officeDocument/2006/relationships/image" Target="../media/image339.png"/><Relationship Id="rId61" Type="http://schemas.openxmlformats.org/officeDocument/2006/relationships/image" Target="../media/image470.png"/><Relationship Id="rId19" Type="http://schemas.openxmlformats.org/officeDocument/2006/relationships/image" Target="../media/image449.png"/><Relationship Id="rId14" Type="http://schemas.openxmlformats.org/officeDocument/2006/relationships/customXml" Target="../ink/ink468.xml"/><Relationship Id="rId22" Type="http://schemas.openxmlformats.org/officeDocument/2006/relationships/customXml" Target="../ink/ink472.xml"/><Relationship Id="rId27" Type="http://schemas.openxmlformats.org/officeDocument/2006/relationships/image" Target="../media/image453.png"/><Relationship Id="rId30" Type="http://schemas.openxmlformats.org/officeDocument/2006/relationships/customXml" Target="../ink/ink476.xml"/><Relationship Id="rId35" Type="http://schemas.openxmlformats.org/officeDocument/2006/relationships/image" Target="../media/image457.png"/><Relationship Id="rId43" Type="http://schemas.openxmlformats.org/officeDocument/2006/relationships/image" Target="../media/image461.png"/><Relationship Id="rId48" Type="http://schemas.openxmlformats.org/officeDocument/2006/relationships/customXml" Target="../ink/ink485.xml"/><Relationship Id="rId56" Type="http://schemas.openxmlformats.org/officeDocument/2006/relationships/customXml" Target="../ink/ink489.xml"/><Relationship Id="rId8" Type="http://schemas.openxmlformats.org/officeDocument/2006/relationships/image" Target="../media/image251.png"/><Relationship Id="rId51" Type="http://schemas.openxmlformats.org/officeDocument/2006/relationships/image" Target="../media/image465.png"/><Relationship Id="rId3" Type="http://schemas.openxmlformats.org/officeDocument/2006/relationships/image" Target="../media/image338.png"/><Relationship Id="rId12" Type="http://schemas.openxmlformats.org/officeDocument/2006/relationships/customXml" Target="../ink/ink467.xml"/><Relationship Id="rId17" Type="http://schemas.openxmlformats.org/officeDocument/2006/relationships/image" Target="../media/image448.png"/><Relationship Id="rId25" Type="http://schemas.openxmlformats.org/officeDocument/2006/relationships/image" Target="../media/image452.png"/><Relationship Id="rId33" Type="http://schemas.openxmlformats.org/officeDocument/2006/relationships/image" Target="../media/image456.png"/><Relationship Id="rId38" Type="http://schemas.openxmlformats.org/officeDocument/2006/relationships/customXml" Target="../ink/ink480.xml"/><Relationship Id="rId46" Type="http://schemas.openxmlformats.org/officeDocument/2006/relationships/customXml" Target="../ink/ink484.xml"/><Relationship Id="rId59" Type="http://schemas.openxmlformats.org/officeDocument/2006/relationships/image" Target="../media/image469.png"/><Relationship Id="rId20" Type="http://schemas.openxmlformats.org/officeDocument/2006/relationships/customXml" Target="../ink/ink471.xml"/><Relationship Id="rId41" Type="http://schemas.openxmlformats.org/officeDocument/2006/relationships/image" Target="../media/image460.png"/><Relationship Id="rId54" Type="http://schemas.openxmlformats.org/officeDocument/2006/relationships/customXml" Target="../ink/ink48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43.png"/><Relationship Id="rId15" Type="http://schemas.openxmlformats.org/officeDocument/2006/relationships/image" Target="../media/image447.png"/><Relationship Id="rId23" Type="http://schemas.openxmlformats.org/officeDocument/2006/relationships/image" Target="../media/image451.png"/><Relationship Id="rId28" Type="http://schemas.openxmlformats.org/officeDocument/2006/relationships/customXml" Target="../ink/ink475.xml"/><Relationship Id="rId36" Type="http://schemas.openxmlformats.org/officeDocument/2006/relationships/customXml" Target="../ink/ink479.xml"/><Relationship Id="rId49" Type="http://schemas.openxmlformats.org/officeDocument/2006/relationships/image" Target="../media/image464.png"/><Relationship Id="rId57" Type="http://schemas.openxmlformats.org/officeDocument/2006/relationships/image" Target="../media/image468.png"/><Relationship Id="rId10" Type="http://schemas.openxmlformats.org/officeDocument/2006/relationships/customXml" Target="../ink/ink466.xml"/><Relationship Id="rId31" Type="http://schemas.openxmlformats.org/officeDocument/2006/relationships/image" Target="../media/image455.png"/><Relationship Id="rId44" Type="http://schemas.openxmlformats.org/officeDocument/2006/relationships/customXml" Target="../ink/ink483.xml"/><Relationship Id="rId52" Type="http://schemas.openxmlformats.org/officeDocument/2006/relationships/customXml" Target="../ink/ink487.xml"/><Relationship Id="rId60" Type="http://schemas.openxmlformats.org/officeDocument/2006/relationships/customXml" Target="../ink/ink491.xml"/><Relationship Id="rId4" Type="http://schemas.openxmlformats.org/officeDocument/2006/relationships/customXml" Target="../ink/ink465.xml"/><Relationship Id="rId9" Type="http://schemas.openxmlformats.org/officeDocument/2006/relationships/image" Target="../media/image258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49.xml"/><Relationship Id="rId21" Type="http://schemas.openxmlformats.org/officeDocument/2006/relationships/customXml" Target="../ink/ink501.xml"/><Relationship Id="rId42" Type="http://schemas.openxmlformats.org/officeDocument/2006/relationships/image" Target="../media/image489.png"/><Relationship Id="rId63" Type="http://schemas.openxmlformats.org/officeDocument/2006/relationships/customXml" Target="../ink/ink522.xml"/><Relationship Id="rId84" Type="http://schemas.openxmlformats.org/officeDocument/2006/relationships/image" Target="../media/image511.png"/><Relationship Id="rId138" Type="http://schemas.openxmlformats.org/officeDocument/2006/relationships/image" Target="../media/image538.png"/><Relationship Id="rId159" Type="http://schemas.openxmlformats.org/officeDocument/2006/relationships/customXml" Target="../ink/ink570.xml"/><Relationship Id="rId170" Type="http://schemas.openxmlformats.org/officeDocument/2006/relationships/image" Target="../media/image554.png"/><Relationship Id="rId191" Type="http://schemas.openxmlformats.org/officeDocument/2006/relationships/customXml" Target="../ink/ink586.xml"/><Relationship Id="rId205" Type="http://schemas.openxmlformats.org/officeDocument/2006/relationships/customXml" Target="../ink/ink593.xml"/><Relationship Id="rId226" Type="http://schemas.openxmlformats.org/officeDocument/2006/relationships/image" Target="../media/image582.png"/><Relationship Id="rId107" Type="http://schemas.openxmlformats.org/officeDocument/2006/relationships/customXml" Target="../ink/ink544.xml"/><Relationship Id="rId11" Type="http://schemas.openxmlformats.org/officeDocument/2006/relationships/customXml" Target="../ink/ink496.xml"/><Relationship Id="rId32" Type="http://schemas.openxmlformats.org/officeDocument/2006/relationships/image" Target="../media/image484.png"/><Relationship Id="rId53" Type="http://schemas.openxmlformats.org/officeDocument/2006/relationships/customXml" Target="../ink/ink517.xml"/><Relationship Id="rId74" Type="http://schemas.openxmlformats.org/officeDocument/2006/relationships/image" Target="../media/image505.png"/><Relationship Id="rId128" Type="http://schemas.openxmlformats.org/officeDocument/2006/relationships/image" Target="../media/image533.png"/><Relationship Id="rId149" Type="http://schemas.openxmlformats.org/officeDocument/2006/relationships/customXml" Target="../ink/ink565.xml"/><Relationship Id="rId5" Type="http://schemas.openxmlformats.org/officeDocument/2006/relationships/image" Target="../media/image339.png"/><Relationship Id="rId95" Type="http://schemas.openxmlformats.org/officeDocument/2006/relationships/customXml" Target="../ink/ink538.xml"/><Relationship Id="rId160" Type="http://schemas.openxmlformats.org/officeDocument/2006/relationships/image" Target="../media/image549.png"/><Relationship Id="rId181" Type="http://schemas.openxmlformats.org/officeDocument/2006/relationships/customXml" Target="../ink/ink581.xml"/><Relationship Id="rId216" Type="http://schemas.openxmlformats.org/officeDocument/2006/relationships/image" Target="../media/image577.png"/><Relationship Id="rId237" Type="http://schemas.openxmlformats.org/officeDocument/2006/relationships/customXml" Target="../ink/ink609.xml"/><Relationship Id="rId22" Type="http://schemas.openxmlformats.org/officeDocument/2006/relationships/image" Target="../media/image479.png"/><Relationship Id="rId43" Type="http://schemas.openxmlformats.org/officeDocument/2006/relationships/customXml" Target="../ink/ink512.xml"/><Relationship Id="rId64" Type="http://schemas.openxmlformats.org/officeDocument/2006/relationships/image" Target="../media/image500.png"/><Relationship Id="rId118" Type="http://schemas.openxmlformats.org/officeDocument/2006/relationships/image" Target="../media/image528.png"/><Relationship Id="rId139" Type="http://schemas.openxmlformats.org/officeDocument/2006/relationships/customXml" Target="../ink/ink560.xml"/><Relationship Id="rId85" Type="http://schemas.openxmlformats.org/officeDocument/2006/relationships/customXml" Target="../ink/ink533.xml"/><Relationship Id="rId150" Type="http://schemas.openxmlformats.org/officeDocument/2006/relationships/image" Target="../media/image544.png"/><Relationship Id="rId171" Type="http://schemas.openxmlformats.org/officeDocument/2006/relationships/customXml" Target="../ink/ink576.xml"/><Relationship Id="rId192" Type="http://schemas.openxmlformats.org/officeDocument/2006/relationships/image" Target="../media/image565.png"/><Relationship Id="rId206" Type="http://schemas.openxmlformats.org/officeDocument/2006/relationships/image" Target="../media/image572.png"/><Relationship Id="rId227" Type="http://schemas.openxmlformats.org/officeDocument/2006/relationships/customXml" Target="../ink/ink604.xml"/><Relationship Id="rId12" Type="http://schemas.openxmlformats.org/officeDocument/2006/relationships/image" Target="../media/image474.png"/><Relationship Id="rId33" Type="http://schemas.openxmlformats.org/officeDocument/2006/relationships/customXml" Target="../ink/ink507.xml"/><Relationship Id="rId108" Type="http://schemas.openxmlformats.org/officeDocument/2006/relationships/image" Target="../media/image523.png"/><Relationship Id="rId129" Type="http://schemas.openxmlformats.org/officeDocument/2006/relationships/customXml" Target="../ink/ink555.xml"/><Relationship Id="rId54" Type="http://schemas.openxmlformats.org/officeDocument/2006/relationships/image" Target="../media/image495.png"/><Relationship Id="rId75" Type="http://schemas.openxmlformats.org/officeDocument/2006/relationships/customXml" Target="../ink/ink528.xml"/><Relationship Id="rId96" Type="http://schemas.openxmlformats.org/officeDocument/2006/relationships/image" Target="../media/image517.png"/><Relationship Id="rId140" Type="http://schemas.openxmlformats.org/officeDocument/2006/relationships/image" Target="../media/image539.png"/><Relationship Id="rId161" Type="http://schemas.openxmlformats.org/officeDocument/2006/relationships/customXml" Target="../ink/ink571.xml"/><Relationship Id="rId182" Type="http://schemas.openxmlformats.org/officeDocument/2006/relationships/image" Target="../media/image560.png"/><Relationship Id="rId217" Type="http://schemas.openxmlformats.org/officeDocument/2006/relationships/customXml" Target="../ink/ink599.xml"/><Relationship Id="rId6" Type="http://schemas.openxmlformats.org/officeDocument/2006/relationships/image" Target="../media/image471.png"/><Relationship Id="rId238" Type="http://schemas.openxmlformats.org/officeDocument/2006/relationships/image" Target="../media/image588.png"/><Relationship Id="rId23" Type="http://schemas.openxmlformats.org/officeDocument/2006/relationships/customXml" Target="../ink/ink502.xml"/><Relationship Id="rId119" Type="http://schemas.openxmlformats.org/officeDocument/2006/relationships/customXml" Target="../ink/ink550.xml"/><Relationship Id="rId44" Type="http://schemas.openxmlformats.org/officeDocument/2006/relationships/image" Target="../media/image490.png"/><Relationship Id="rId65" Type="http://schemas.openxmlformats.org/officeDocument/2006/relationships/customXml" Target="../ink/ink523.xml"/><Relationship Id="rId86" Type="http://schemas.openxmlformats.org/officeDocument/2006/relationships/image" Target="../media/image512.png"/><Relationship Id="rId130" Type="http://schemas.openxmlformats.org/officeDocument/2006/relationships/image" Target="../media/image534.png"/><Relationship Id="rId151" Type="http://schemas.openxmlformats.org/officeDocument/2006/relationships/customXml" Target="../ink/ink566.xml"/><Relationship Id="rId172" Type="http://schemas.openxmlformats.org/officeDocument/2006/relationships/image" Target="../media/image555.png"/><Relationship Id="rId193" Type="http://schemas.openxmlformats.org/officeDocument/2006/relationships/customXml" Target="../ink/ink587.xml"/><Relationship Id="rId207" Type="http://schemas.openxmlformats.org/officeDocument/2006/relationships/customXml" Target="../ink/ink594.xml"/><Relationship Id="rId228" Type="http://schemas.openxmlformats.org/officeDocument/2006/relationships/image" Target="../media/image583.png"/><Relationship Id="rId13" Type="http://schemas.openxmlformats.org/officeDocument/2006/relationships/customXml" Target="../ink/ink497.xml"/><Relationship Id="rId109" Type="http://schemas.openxmlformats.org/officeDocument/2006/relationships/customXml" Target="../ink/ink545.xml"/><Relationship Id="rId34" Type="http://schemas.openxmlformats.org/officeDocument/2006/relationships/image" Target="../media/image485.png"/><Relationship Id="rId55" Type="http://schemas.openxmlformats.org/officeDocument/2006/relationships/customXml" Target="../ink/ink518.xml"/><Relationship Id="rId76" Type="http://schemas.openxmlformats.org/officeDocument/2006/relationships/image" Target="../media/image506.png"/><Relationship Id="rId97" Type="http://schemas.openxmlformats.org/officeDocument/2006/relationships/customXml" Target="../ink/ink539.xml"/><Relationship Id="rId120" Type="http://schemas.openxmlformats.org/officeDocument/2006/relationships/image" Target="../media/image529.png"/><Relationship Id="rId141" Type="http://schemas.openxmlformats.org/officeDocument/2006/relationships/customXml" Target="../ink/ink561.xml"/><Relationship Id="rId7" Type="http://schemas.openxmlformats.org/officeDocument/2006/relationships/customXml" Target="../ink/ink494.xml"/><Relationship Id="rId162" Type="http://schemas.openxmlformats.org/officeDocument/2006/relationships/image" Target="../media/image550.png"/><Relationship Id="rId183" Type="http://schemas.openxmlformats.org/officeDocument/2006/relationships/customXml" Target="../ink/ink582.xml"/><Relationship Id="rId218" Type="http://schemas.openxmlformats.org/officeDocument/2006/relationships/image" Target="../media/image578.png"/><Relationship Id="rId24" Type="http://schemas.openxmlformats.org/officeDocument/2006/relationships/image" Target="../media/image480.png"/><Relationship Id="rId45" Type="http://schemas.openxmlformats.org/officeDocument/2006/relationships/customXml" Target="../ink/ink513.xml"/><Relationship Id="rId66" Type="http://schemas.openxmlformats.org/officeDocument/2006/relationships/image" Target="../media/image501.png"/><Relationship Id="rId87" Type="http://schemas.openxmlformats.org/officeDocument/2006/relationships/customXml" Target="../ink/ink534.xml"/><Relationship Id="rId110" Type="http://schemas.openxmlformats.org/officeDocument/2006/relationships/image" Target="../media/image524.png"/><Relationship Id="rId131" Type="http://schemas.openxmlformats.org/officeDocument/2006/relationships/customXml" Target="../ink/ink556.xml"/><Relationship Id="rId152" Type="http://schemas.openxmlformats.org/officeDocument/2006/relationships/image" Target="../media/image545.png"/><Relationship Id="rId173" Type="http://schemas.openxmlformats.org/officeDocument/2006/relationships/customXml" Target="../ink/ink577.xml"/><Relationship Id="rId194" Type="http://schemas.openxmlformats.org/officeDocument/2006/relationships/image" Target="../media/image566.png"/><Relationship Id="rId208" Type="http://schemas.openxmlformats.org/officeDocument/2006/relationships/image" Target="../media/image573.png"/><Relationship Id="rId229" Type="http://schemas.openxmlformats.org/officeDocument/2006/relationships/customXml" Target="../ink/ink605.xml"/><Relationship Id="rId14" Type="http://schemas.openxmlformats.org/officeDocument/2006/relationships/image" Target="../media/image475.png"/><Relationship Id="rId35" Type="http://schemas.openxmlformats.org/officeDocument/2006/relationships/customXml" Target="../ink/ink508.xml"/><Relationship Id="rId56" Type="http://schemas.openxmlformats.org/officeDocument/2006/relationships/image" Target="../media/image496.png"/><Relationship Id="rId77" Type="http://schemas.openxmlformats.org/officeDocument/2006/relationships/customXml" Target="../ink/ink529.xml"/><Relationship Id="rId100" Type="http://schemas.openxmlformats.org/officeDocument/2006/relationships/image" Target="../media/image519.png"/><Relationship Id="rId8" Type="http://schemas.openxmlformats.org/officeDocument/2006/relationships/image" Target="../media/image472.png"/><Relationship Id="rId98" Type="http://schemas.openxmlformats.org/officeDocument/2006/relationships/image" Target="../media/image518.png"/><Relationship Id="rId121" Type="http://schemas.openxmlformats.org/officeDocument/2006/relationships/customXml" Target="../ink/ink551.xml"/><Relationship Id="rId142" Type="http://schemas.openxmlformats.org/officeDocument/2006/relationships/image" Target="../media/image540.png"/><Relationship Id="rId163" Type="http://schemas.openxmlformats.org/officeDocument/2006/relationships/customXml" Target="../ink/ink572.xml"/><Relationship Id="rId184" Type="http://schemas.openxmlformats.org/officeDocument/2006/relationships/image" Target="../media/image561.png"/><Relationship Id="rId219" Type="http://schemas.openxmlformats.org/officeDocument/2006/relationships/customXml" Target="../ink/ink600.xml"/><Relationship Id="rId230" Type="http://schemas.openxmlformats.org/officeDocument/2006/relationships/image" Target="../media/image584.png"/><Relationship Id="rId25" Type="http://schemas.openxmlformats.org/officeDocument/2006/relationships/customXml" Target="../ink/ink503.xml"/><Relationship Id="rId46" Type="http://schemas.openxmlformats.org/officeDocument/2006/relationships/image" Target="../media/image491.png"/><Relationship Id="rId67" Type="http://schemas.openxmlformats.org/officeDocument/2006/relationships/customXml" Target="../ink/ink524.xml"/><Relationship Id="rId88" Type="http://schemas.openxmlformats.org/officeDocument/2006/relationships/image" Target="../media/image513.png"/><Relationship Id="rId111" Type="http://schemas.openxmlformats.org/officeDocument/2006/relationships/customXml" Target="../ink/ink546.xml"/><Relationship Id="rId132" Type="http://schemas.openxmlformats.org/officeDocument/2006/relationships/image" Target="../media/image535.png"/><Relationship Id="rId153" Type="http://schemas.openxmlformats.org/officeDocument/2006/relationships/customXml" Target="../ink/ink567.xml"/><Relationship Id="rId174" Type="http://schemas.openxmlformats.org/officeDocument/2006/relationships/image" Target="../media/image556.png"/><Relationship Id="rId195" Type="http://schemas.openxmlformats.org/officeDocument/2006/relationships/customXml" Target="../ink/ink588.xml"/><Relationship Id="rId209" Type="http://schemas.openxmlformats.org/officeDocument/2006/relationships/customXml" Target="../ink/ink595.xml"/><Relationship Id="rId190" Type="http://schemas.openxmlformats.org/officeDocument/2006/relationships/image" Target="../media/image564.png"/><Relationship Id="rId204" Type="http://schemas.openxmlformats.org/officeDocument/2006/relationships/image" Target="../media/image571.png"/><Relationship Id="rId220" Type="http://schemas.openxmlformats.org/officeDocument/2006/relationships/image" Target="../media/image579.png"/><Relationship Id="rId225" Type="http://schemas.openxmlformats.org/officeDocument/2006/relationships/customXml" Target="../ink/ink603.xml"/><Relationship Id="rId15" Type="http://schemas.openxmlformats.org/officeDocument/2006/relationships/customXml" Target="../ink/ink498.xml"/><Relationship Id="rId36" Type="http://schemas.openxmlformats.org/officeDocument/2006/relationships/image" Target="../media/image486.png"/><Relationship Id="rId57" Type="http://schemas.openxmlformats.org/officeDocument/2006/relationships/customXml" Target="../ink/ink519.xml"/><Relationship Id="rId106" Type="http://schemas.openxmlformats.org/officeDocument/2006/relationships/image" Target="../media/image522.png"/><Relationship Id="rId127" Type="http://schemas.openxmlformats.org/officeDocument/2006/relationships/customXml" Target="../ink/ink554.xml"/><Relationship Id="rId10" Type="http://schemas.openxmlformats.org/officeDocument/2006/relationships/image" Target="../media/image473.png"/><Relationship Id="rId31" Type="http://schemas.openxmlformats.org/officeDocument/2006/relationships/customXml" Target="../ink/ink506.xml"/><Relationship Id="rId52" Type="http://schemas.openxmlformats.org/officeDocument/2006/relationships/image" Target="../media/image494.png"/><Relationship Id="rId73" Type="http://schemas.openxmlformats.org/officeDocument/2006/relationships/customXml" Target="../ink/ink527.xml"/><Relationship Id="rId78" Type="http://schemas.openxmlformats.org/officeDocument/2006/relationships/image" Target="../media/image507.png"/><Relationship Id="rId94" Type="http://schemas.openxmlformats.org/officeDocument/2006/relationships/image" Target="../media/image516.png"/><Relationship Id="rId99" Type="http://schemas.openxmlformats.org/officeDocument/2006/relationships/customXml" Target="../ink/ink540.xml"/><Relationship Id="rId101" Type="http://schemas.openxmlformats.org/officeDocument/2006/relationships/customXml" Target="../ink/ink541.xml"/><Relationship Id="rId122" Type="http://schemas.openxmlformats.org/officeDocument/2006/relationships/image" Target="../media/image530.png"/><Relationship Id="rId143" Type="http://schemas.openxmlformats.org/officeDocument/2006/relationships/customXml" Target="../ink/ink562.xml"/><Relationship Id="rId148" Type="http://schemas.openxmlformats.org/officeDocument/2006/relationships/image" Target="../media/image543.png"/><Relationship Id="rId164" Type="http://schemas.openxmlformats.org/officeDocument/2006/relationships/image" Target="../media/image551.png"/><Relationship Id="rId169" Type="http://schemas.openxmlformats.org/officeDocument/2006/relationships/customXml" Target="../ink/ink575.xml"/><Relationship Id="rId185" Type="http://schemas.openxmlformats.org/officeDocument/2006/relationships/customXml" Target="../ink/ink583.xml"/><Relationship Id="rId4" Type="http://schemas.openxmlformats.org/officeDocument/2006/relationships/customXml" Target="../ink/ink493.xml"/><Relationship Id="rId9" Type="http://schemas.openxmlformats.org/officeDocument/2006/relationships/customXml" Target="../ink/ink495.xml"/><Relationship Id="rId180" Type="http://schemas.openxmlformats.org/officeDocument/2006/relationships/image" Target="../media/image559.png"/><Relationship Id="rId210" Type="http://schemas.openxmlformats.org/officeDocument/2006/relationships/image" Target="../media/image574.png"/><Relationship Id="rId215" Type="http://schemas.openxmlformats.org/officeDocument/2006/relationships/customXml" Target="../ink/ink598.xml"/><Relationship Id="rId236" Type="http://schemas.openxmlformats.org/officeDocument/2006/relationships/image" Target="../media/image587.png"/><Relationship Id="rId26" Type="http://schemas.openxmlformats.org/officeDocument/2006/relationships/image" Target="../media/image481.png"/><Relationship Id="rId231" Type="http://schemas.openxmlformats.org/officeDocument/2006/relationships/customXml" Target="../ink/ink606.xml"/><Relationship Id="rId47" Type="http://schemas.openxmlformats.org/officeDocument/2006/relationships/customXml" Target="../ink/ink514.xml"/><Relationship Id="rId68" Type="http://schemas.openxmlformats.org/officeDocument/2006/relationships/image" Target="../media/image502.png"/><Relationship Id="rId89" Type="http://schemas.openxmlformats.org/officeDocument/2006/relationships/customXml" Target="../ink/ink535.xml"/><Relationship Id="rId112" Type="http://schemas.openxmlformats.org/officeDocument/2006/relationships/image" Target="../media/image525.png"/><Relationship Id="rId133" Type="http://schemas.openxmlformats.org/officeDocument/2006/relationships/customXml" Target="../ink/ink557.xml"/><Relationship Id="rId154" Type="http://schemas.openxmlformats.org/officeDocument/2006/relationships/image" Target="../media/image546.png"/><Relationship Id="rId175" Type="http://schemas.openxmlformats.org/officeDocument/2006/relationships/customXml" Target="../ink/ink578.xml"/><Relationship Id="rId196" Type="http://schemas.openxmlformats.org/officeDocument/2006/relationships/image" Target="../media/image567.png"/><Relationship Id="rId200" Type="http://schemas.openxmlformats.org/officeDocument/2006/relationships/image" Target="../media/image569.png"/><Relationship Id="rId16" Type="http://schemas.openxmlformats.org/officeDocument/2006/relationships/image" Target="../media/image476.png"/><Relationship Id="rId221" Type="http://schemas.openxmlformats.org/officeDocument/2006/relationships/customXml" Target="../ink/ink601.xml"/><Relationship Id="rId37" Type="http://schemas.openxmlformats.org/officeDocument/2006/relationships/customXml" Target="../ink/ink509.xml"/><Relationship Id="rId58" Type="http://schemas.openxmlformats.org/officeDocument/2006/relationships/image" Target="../media/image497.png"/><Relationship Id="rId79" Type="http://schemas.openxmlformats.org/officeDocument/2006/relationships/customXml" Target="../ink/ink530.xml"/><Relationship Id="rId102" Type="http://schemas.openxmlformats.org/officeDocument/2006/relationships/image" Target="../media/image520.png"/><Relationship Id="rId123" Type="http://schemas.openxmlformats.org/officeDocument/2006/relationships/customXml" Target="../ink/ink552.xml"/><Relationship Id="rId144" Type="http://schemas.openxmlformats.org/officeDocument/2006/relationships/image" Target="../media/image541.png"/><Relationship Id="rId90" Type="http://schemas.openxmlformats.org/officeDocument/2006/relationships/image" Target="../media/image514.png"/><Relationship Id="rId165" Type="http://schemas.openxmlformats.org/officeDocument/2006/relationships/customXml" Target="../ink/ink573.xml"/><Relationship Id="rId186" Type="http://schemas.openxmlformats.org/officeDocument/2006/relationships/image" Target="../media/image562.png"/><Relationship Id="rId211" Type="http://schemas.openxmlformats.org/officeDocument/2006/relationships/customXml" Target="../ink/ink596.xml"/><Relationship Id="rId232" Type="http://schemas.openxmlformats.org/officeDocument/2006/relationships/image" Target="../media/image585.png"/><Relationship Id="rId27" Type="http://schemas.openxmlformats.org/officeDocument/2006/relationships/customXml" Target="../ink/ink504.xml"/><Relationship Id="rId48" Type="http://schemas.openxmlformats.org/officeDocument/2006/relationships/image" Target="../media/image492.png"/><Relationship Id="rId69" Type="http://schemas.openxmlformats.org/officeDocument/2006/relationships/customXml" Target="../ink/ink525.xml"/><Relationship Id="rId113" Type="http://schemas.openxmlformats.org/officeDocument/2006/relationships/customXml" Target="../ink/ink547.xml"/><Relationship Id="rId134" Type="http://schemas.openxmlformats.org/officeDocument/2006/relationships/image" Target="../media/image536.png"/><Relationship Id="rId80" Type="http://schemas.openxmlformats.org/officeDocument/2006/relationships/image" Target="../media/image508.png"/><Relationship Id="rId155" Type="http://schemas.openxmlformats.org/officeDocument/2006/relationships/customXml" Target="../ink/ink568.xml"/><Relationship Id="rId176" Type="http://schemas.openxmlformats.org/officeDocument/2006/relationships/image" Target="../media/image557.png"/><Relationship Id="rId197" Type="http://schemas.openxmlformats.org/officeDocument/2006/relationships/customXml" Target="../ink/ink589.xml"/><Relationship Id="rId201" Type="http://schemas.openxmlformats.org/officeDocument/2006/relationships/customXml" Target="../ink/ink591.xml"/><Relationship Id="rId222" Type="http://schemas.openxmlformats.org/officeDocument/2006/relationships/image" Target="../media/image580.png"/><Relationship Id="rId17" Type="http://schemas.openxmlformats.org/officeDocument/2006/relationships/customXml" Target="../ink/ink499.xml"/><Relationship Id="rId38" Type="http://schemas.openxmlformats.org/officeDocument/2006/relationships/image" Target="../media/image487.png"/><Relationship Id="rId59" Type="http://schemas.openxmlformats.org/officeDocument/2006/relationships/customXml" Target="../ink/ink520.xml"/><Relationship Id="rId103" Type="http://schemas.openxmlformats.org/officeDocument/2006/relationships/customXml" Target="../ink/ink542.xml"/><Relationship Id="rId124" Type="http://schemas.openxmlformats.org/officeDocument/2006/relationships/image" Target="../media/image531.png"/><Relationship Id="rId70" Type="http://schemas.openxmlformats.org/officeDocument/2006/relationships/image" Target="../media/image503.png"/><Relationship Id="rId91" Type="http://schemas.openxmlformats.org/officeDocument/2006/relationships/customXml" Target="../ink/ink536.xml"/><Relationship Id="rId145" Type="http://schemas.openxmlformats.org/officeDocument/2006/relationships/customXml" Target="../ink/ink563.xml"/><Relationship Id="rId166" Type="http://schemas.openxmlformats.org/officeDocument/2006/relationships/image" Target="../media/image552.png"/><Relationship Id="rId187" Type="http://schemas.openxmlformats.org/officeDocument/2006/relationships/customXml" Target="../ink/ink584.xml"/><Relationship Id="rId1" Type="http://schemas.openxmlformats.org/officeDocument/2006/relationships/slideLayout" Target="../slideLayouts/slideLayout17.xml"/><Relationship Id="rId212" Type="http://schemas.openxmlformats.org/officeDocument/2006/relationships/image" Target="../media/image575.png"/><Relationship Id="rId233" Type="http://schemas.openxmlformats.org/officeDocument/2006/relationships/customXml" Target="../ink/ink607.xml"/><Relationship Id="rId28" Type="http://schemas.openxmlformats.org/officeDocument/2006/relationships/image" Target="../media/image482.png"/><Relationship Id="rId49" Type="http://schemas.openxmlformats.org/officeDocument/2006/relationships/customXml" Target="../ink/ink515.xml"/><Relationship Id="rId114" Type="http://schemas.openxmlformats.org/officeDocument/2006/relationships/image" Target="../media/image526.png"/><Relationship Id="rId60" Type="http://schemas.openxmlformats.org/officeDocument/2006/relationships/image" Target="../media/image498.png"/><Relationship Id="rId81" Type="http://schemas.openxmlformats.org/officeDocument/2006/relationships/customXml" Target="../ink/ink531.xml"/><Relationship Id="rId135" Type="http://schemas.openxmlformats.org/officeDocument/2006/relationships/customXml" Target="../ink/ink558.xml"/><Relationship Id="rId156" Type="http://schemas.openxmlformats.org/officeDocument/2006/relationships/image" Target="../media/image547.png"/><Relationship Id="rId177" Type="http://schemas.openxmlformats.org/officeDocument/2006/relationships/customXml" Target="../ink/ink579.xml"/><Relationship Id="rId198" Type="http://schemas.openxmlformats.org/officeDocument/2006/relationships/image" Target="../media/image568.png"/><Relationship Id="rId202" Type="http://schemas.openxmlformats.org/officeDocument/2006/relationships/image" Target="../media/image570.png"/><Relationship Id="rId223" Type="http://schemas.openxmlformats.org/officeDocument/2006/relationships/customXml" Target="../ink/ink602.xml"/><Relationship Id="rId18" Type="http://schemas.openxmlformats.org/officeDocument/2006/relationships/image" Target="../media/image477.png"/><Relationship Id="rId39" Type="http://schemas.openxmlformats.org/officeDocument/2006/relationships/customXml" Target="../ink/ink510.xml"/><Relationship Id="rId50" Type="http://schemas.openxmlformats.org/officeDocument/2006/relationships/image" Target="../media/image493.png"/><Relationship Id="rId104" Type="http://schemas.openxmlformats.org/officeDocument/2006/relationships/image" Target="../media/image521.png"/><Relationship Id="rId125" Type="http://schemas.openxmlformats.org/officeDocument/2006/relationships/customXml" Target="../ink/ink553.xml"/><Relationship Id="rId146" Type="http://schemas.openxmlformats.org/officeDocument/2006/relationships/image" Target="../media/image542.png"/><Relationship Id="rId167" Type="http://schemas.openxmlformats.org/officeDocument/2006/relationships/customXml" Target="../ink/ink574.xml"/><Relationship Id="rId188" Type="http://schemas.openxmlformats.org/officeDocument/2006/relationships/image" Target="../media/image563.png"/><Relationship Id="rId71" Type="http://schemas.openxmlformats.org/officeDocument/2006/relationships/customXml" Target="../ink/ink526.xml"/><Relationship Id="rId92" Type="http://schemas.openxmlformats.org/officeDocument/2006/relationships/image" Target="../media/image515.png"/><Relationship Id="rId213" Type="http://schemas.openxmlformats.org/officeDocument/2006/relationships/customXml" Target="../ink/ink597.xml"/><Relationship Id="rId234" Type="http://schemas.openxmlformats.org/officeDocument/2006/relationships/image" Target="../media/image586.png"/><Relationship Id="rId2" Type="http://schemas.openxmlformats.org/officeDocument/2006/relationships/customXml" Target="../ink/ink492.xml"/><Relationship Id="rId29" Type="http://schemas.openxmlformats.org/officeDocument/2006/relationships/customXml" Target="../ink/ink505.xml"/><Relationship Id="rId40" Type="http://schemas.openxmlformats.org/officeDocument/2006/relationships/image" Target="../media/image488.png"/><Relationship Id="rId115" Type="http://schemas.openxmlformats.org/officeDocument/2006/relationships/customXml" Target="../ink/ink548.xml"/><Relationship Id="rId136" Type="http://schemas.openxmlformats.org/officeDocument/2006/relationships/image" Target="../media/image537.png"/><Relationship Id="rId157" Type="http://schemas.openxmlformats.org/officeDocument/2006/relationships/customXml" Target="../ink/ink569.xml"/><Relationship Id="rId178" Type="http://schemas.openxmlformats.org/officeDocument/2006/relationships/image" Target="../media/image558.png"/><Relationship Id="rId61" Type="http://schemas.openxmlformats.org/officeDocument/2006/relationships/customXml" Target="../ink/ink521.xml"/><Relationship Id="rId82" Type="http://schemas.openxmlformats.org/officeDocument/2006/relationships/image" Target="../media/image509.png"/><Relationship Id="rId199" Type="http://schemas.openxmlformats.org/officeDocument/2006/relationships/customXml" Target="../ink/ink590.xml"/><Relationship Id="rId203" Type="http://schemas.openxmlformats.org/officeDocument/2006/relationships/customXml" Target="../ink/ink592.xml"/><Relationship Id="rId19" Type="http://schemas.openxmlformats.org/officeDocument/2006/relationships/customXml" Target="../ink/ink500.xml"/><Relationship Id="rId224" Type="http://schemas.openxmlformats.org/officeDocument/2006/relationships/image" Target="../media/image581.png"/><Relationship Id="rId30" Type="http://schemas.openxmlformats.org/officeDocument/2006/relationships/image" Target="../media/image483.png"/><Relationship Id="rId105" Type="http://schemas.openxmlformats.org/officeDocument/2006/relationships/customXml" Target="../ink/ink543.xml"/><Relationship Id="rId126" Type="http://schemas.openxmlformats.org/officeDocument/2006/relationships/image" Target="../media/image532.png"/><Relationship Id="rId147" Type="http://schemas.openxmlformats.org/officeDocument/2006/relationships/customXml" Target="../ink/ink564.xml"/><Relationship Id="rId168" Type="http://schemas.openxmlformats.org/officeDocument/2006/relationships/image" Target="../media/image553.png"/><Relationship Id="rId51" Type="http://schemas.openxmlformats.org/officeDocument/2006/relationships/customXml" Target="../ink/ink516.xml"/><Relationship Id="rId72" Type="http://schemas.openxmlformats.org/officeDocument/2006/relationships/image" Target="../media/image504.png"/><Relationship Id="rId93" Type="http://schemas.openxmlformats.org/officeDocument/2006/relationships/customXml" Target="../ink/ink537.xml"/><Relationship Id="rId189" Type="http://schemas.openxmlformats.org/officeDocument/2006/relationships/customXml" Target="../ink/ink585.xml"/><Relationship Id="rId3" Type="http://schemas.openxmlformats.org/officeDocument/2006/relationships/image" Target="../media/image338.png"/><Relationship Id="rId214" Type="http://schemas.openxmlformats.org/officeDocument/2006/relationships/image" Target="../media/image576.png"/><Relationship Id="rId235" Type="http://schemas.openxmlformats.org/officeDocument/2006/relationships/customXml" Target="../ink/ink608.xml"/><Relationship Id="rId116" Type="http://schemas.openxmlformats.org/officeDocument/2006/relationships/image" Target="../media/image527.png"/><Relationship Id="rId137" Type="http://schemas.openxmlformats.org/officeDocument/2006/relationships/customXml" Target="../ink/ink559.xml"/><Relationship Id="rId158" Type="http://schemas.openxmlformats.org/officeDocument/2006/relationships/image" Target="../media/image548.png"/><Relationship Id="rId20" Type="http://schemas.openxmlformats.org/officeDocument/2006/relationships/image" Target="../media/image478.png"/><Relationship Id="rId41" Type="http://schemas.openxmlformats.org/officeDocument/2006/relationships/customXml" Target="../ink/ink511.xml"/><Relationship Id="rId62" Type="http://schemas.openxmlformats.org/officeDocument/2006/relationships/image" Target="../media/image499.png"/><Relationship Id="rId83" Type="http://schemas.openxmlformats.org/officeDocument/2006/relationships/customXml" Target="../ink/ink532.xml"/><Relationship Id="rId179" Type="http://schemas.openxmlformats.org/officeDocument/2006/relationships/customXml" Target="../ink/ink580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15.xml"/><Relationship Id="rId18" Type="http://schemas.openxmlformats.org/officeDocument/2006/relationships/image" Target="../media/image595.png"/><Relationship Id="rId26" Type="http://schemas.openxmlformats.org/officeDocument/2006/relationships/image" Target="../media/image599.png"/><Relationship Id="rId39" Type="http://schemas.openxmlformats.org/officeDocument/2006/relationships/customXml" Target="../ink/ink628.xml"/><Relationship Id="rId21" Type="http://schemas.openxmlformats.org/officeDocument/2006/relationships/customXml" Target="../ink/ink619.xml"/><Relationship Id="rId34" Type="http://schemas.openxmlformats.org/officeDocument/2006/relationships/image" Target="../media/image603.png"/><Relationship Id="rId42" Type="http://schemas.openxmlformats.org/officeDocument/2006/relationships/image" Target="../media/image607.png"/><Relationship Id="rId47" Type="http://schemas.openxmlformats.org/officeDocument/2006/relationships/customXml" Target="../ink/ink632.xml"/><Relationship Id="rId50" Type="http://schemas.openxmlformats.org/officeDocument/2006/relationships/image" Target="../media/image612.png"/><Relationship Id="rId55" Type="http://schemas.openxmlformats.org/officeDocument/2006/relationships/customXml" Target="../ink/ink636.xml"/><Relationship Id="rId7" Type="http://schemas.openxmlformats.org/officeDocument/2006/relationships/customXml" Target="../ink/ink612.xml"/><Relationship Id="rId2" Type="http://schemas.openxmlformats.org/officeDocument/2006/relationships/customXml" Target="../ink/ink610.xml"/><Relationship Id="rId16" Type="http://schemas.openxmlformats.org/officeDocument/2006/relationships/image" Target="../media/image594.png"/><Relationship Id="rId29" Type="http://schemas.openxmlformats.org/officeDocument/2006/relationships/customXml" Target="../ink/ink623.xml"/><Relationship Id="rId11" Type="http://schemas.openxmlformats.org/officeDocument/2006/relationships/customXml" Target="../ink/ink614.xml"/><Relationship Id="rId24" Type="http://schemas.openxmlformats.org/officeDocument/2006/relationships/image" Target="../media/image598.png"/><Relationship Id="rId32" Type="http://schemas.openxmlformats.org/officeDocument/2006/relationships/image" Target="../media/image602.png"/><Relationship Id="rId37" Type="http://schemas.openxmlformats.org/officeDocument/2006/relationships/customXml" Target="../ink/ink627.xml"/><Relationship Id="rId40" Type="http://schemas.openxmlformats.org/officeDocument/2006/relationships/image" Target="../media/image606.png"/><Relationship Id="rId45" Type="http://schemas.openxmlformats.org/officeDocument/2006/relationships/customXml" Target="../ink/ink631.xml"/><Relationship Id="rId53" Type="http://schemas.openxmlformats.org/officeDocument/2006/relationships/customXml" Target="../ink/ink635.xml"/><Relationship Id="rId5" Type="http://schemas.openxmlformats.org/officeDocument/2006/relationships/image" Target="../media/image339.png"/><Relationship Id="rId10" Type="http://schemas.openxmlformats.org/officeDocument/2006/relationships/image" Target="../media/image591.png"/><Relationship Id="rId19" Type="http://schemas.openxmlformats.org/officeDocument/2006/relationships/customXml" Target="../ink/ink618.xml"/><Relationship Id="rId31" Type="http://schemas.openxmlformats.org/officeDocument/2006/relationships/customXml" Target="../ink/ink624.xml"/><Relationship Id="rId44" Type="http://schemas.openxmlformats.org/officeDocument/2006/relationships/image" Target="../media/image608.png"/><Relationship Id="rId52" Type="http://schemas.openxmlformats.org/officeDocument/2006/relationships/image" Target="../media/image613.png"/><Relationship Id="rId4" Type="http://schemas.openxmlformats.org/officeDocument/2006/relationships/customXml" Target="../ink/ink611.xml"/><Relationship Id="rId9" Type="http://schemas.openxmlformats.org/officeDocument/2006/relationships/customXml" Target="../ink/ink613.xml"/><Relationship Id="rId14" Type="http://schemas.openxmlformats.org/officeDocument/2006/relationships/image" Target="../media/image593.png"/><Relationship Id="rId22" Type="http://schemas.openxmlformats.org/officeDocument/2006/relationships/image" Target="../media/image597.png"/><Relationship Id="rId27" Type="http://schemas.openxmlformats.org/officeDocument/2006/relationships/customXml" Target="../ink/ink622.xml"/><Relationship Id="rId30" Type="http://schemas.openxmlformats.org/officeDocument/2006/relationships/image" Target="../media/image601.png"/><Relationship Id="rId35" Type="http://schemas.openxmlformats.org/officeDocument/2006/relationships/customXml" Target="../ink/ink626.xml"/><Relationship Id="rId43" Type="http://schemas.openxmlformats.org/officeDocument/2006/relationships/customXml" Target="../ink/ink630.xml"/><Relationship Id="rId48" Type="http://schemas.openxmlformats.org/officeDocument/2006/relationships/image" Target="../media/image611.png"/><Relationship Id="rId56" Type="http://schemas.openxmlformats.org/officeDocument/2006/relationships/image" Target="../media/image615.png"/><Relationship Id="rId8" Type="http://schemas.openxmlformats.org/officeDocument/2006/relationships/image" Target="../media/image590.png"/><Relationship Id="rId51" Type="http://schemas.openxmlformats.org/officeDocument/2006/relationships/customXml" Target="../ink/ink634.xml"/><Relationship Id="rId3" Type="http://schemas.openxmlformats.org/officeDocument/2006/relationships/image" Target="../media/image338.png"/><Relationship Id="rId12" Type="http://schemas.openxmlformats.org/officeDocument/2006/relationships/image" Target="../media/image592.png"/><Relationship Id="rId17" Type="http://schemas.openxmlformats.org/officeDocument/2006/relationships/customXml" Target="../ink/ink617.xml"/><Relationship Id="rId25" Type="http://schemas.openxmlformats.org/officeDocument/2006/relationships/customXml" Target="../ink/ink621.xml"/><Relationship Id="rId33" Type="http://schemas.openxmlformats.org/officeDocument/2006/relationships/customXml" Target="../ink/ink625.xml"/><Relationship Id="rId38" Type="http://schemas.openxmlformats.org/officeDocument/2006/relationships/image" Target="../media/image605.png"/><Relationship Id="rId46" Type="http://schemas.openxmlformats.org/officeDocument/2006/relationships/image" Target="../media/image609.png"/><Relationship Id="rId20" Type="http://schemas.openxmlformats.org/officeDocument/2006/relationships/image" Target="../media/image596.png"/><Relationship Id="rId41" Type="http://schemas.openxmlformats.org/officeDocument/2006/relationships/customXml" Target="../ink/ink629.xml"/><Relationship Id="rId54" Type="http://schemas.openxmlformats.org/officeDocument/2006/relationships/image" Target="../media/image6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89.png"/><Relationship Id="rId15" Type="http://schemas.openxmlformats.org/officeDocument/2006/relationships/customXml" Target="../ink/ink616.xml"/><Relationship Id="rId23" Type="http://schemas.openxmlformats.org/officeDocument/2006/relationships/customXml" Target="../ink/ink620.xml"/><Relationship Id="rId28" Type="http://schemas.openxmlformats.org/officeDocument/2006/relationships/image" Target="../media/image600.png"/><Relationship Id="rId36" Type="http://schemas.openxmlformats.org/officeDocument/2006/relationships/image" Target="../media/image604.png"/><Relationship Id="rId49" Type="http://schemas.openxmlformats.org/officeDocument/2006/relationships/customXml" Target="../ink/ink633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6.png"/><Relationship Id="rId21" Type="http://schemas.openxmlformats.org/officeDocument/2006/relationships/customXml" Target="../ink/ink646.xml"/><Relationship Id="rId42" Type="http://schemas.openxmlformats.org/officeDocument/2006/relationships/image" Target="../media/image634.png"/><Relationship Id="rId47" Type="http://schemas.openxmlformats.org/officeDocument/2006/relationships/customXml" Target="../ink/ink659.xml"/><Relationship Id="rId63" Type="http://schemas.openxmlformats.org/officeDocument/2006/relationships/customXml" Target="../ink/ink667.xml"/><Relationship Id="rId68" Type="http://schemas.openxmlformats.org/officeDocument/2006/relationships/image" Target="../media/image647.png"/><Relationship Id="rId84" Type="http://schemas.openxmlformats.org/officeDocument/2006/relationships/image" Target="../media/image655.png"/><Relationship Id="rId89" Type="http://schemas.openxmlformats.org/officeDocument/2006/relationships/customXml" Target="../ink/ink680.xml"/><Relationship Id="rId16" Type="http://schemas.openxmlformats.org/officeDocument/2006/relationships/image" Target="../media/image621.png"/><Relationship Id="rId11" Type="http://schemas.openxmlformats.org/officeDocument/2006/relationships/customXml" Target="../ink/ink641.xml"/><Relationship Id="rId32" Type="http://schemas.openxmlformats.org/officeDocument/2006/relationships/image" Target="../media/image629.png"/><Relationship Id="rId37" Type="http://schemas.openxmlformats.org/officeDocument/2006/relationships/customXml" Target="../ink/ink654.xml"/><Relationship Id="rId53" Type="http://schemas.openxmlformats.org/officeDocument/2006/relationships/customXml" Target="../ink/ink662.xml"/><Relationship Id="rId58" Type="http://schemas.openxmlformats.org/officeDocument/2006/relationships/image" Target="../media/image642.png"/><Relationship Id="rId74" Type="http://schemas.openxmlformats.org/officeDocument/2006/relationships/image" Target="../media/image650.png"/><Relationship Id="rId79" Type="http://schemas.openxmlformats.org/officeDocument/2006/relationships/customXml" Target="../ink/ink675.xml"/><Relationship Id="rId5" Type="http://schemas.openxmlformats.org/officeDocument/2006/relationships/image" Target="../media/image339.png"/><Relationship Id="rId90" Type="http://schemas.openxmlformats.org/officeDocument/2006/relationships/image" Target="../media/image658.png"/><Relationship Id="rId14" Type="http://schemas.openxmlformats.org/officeDocument/2006/relationships/image" Target="../media/image620.png"/><Relationship Id="rId22" Type="http://schemas.openxmlformats.org/officeDocument/2006/relationships/image" Target="../media/image624.png"/><Relationship Id="rId27" Type="http://schemas.openxmlformats.org/officeDocument/2006/relationships/customXml" Target="../ink/ink649.xml"/><Relationship Id="rId30" Type="http://schemas.openxmlformats.org/officeDocument/2006/relationships/image" Target="../media/image628.png"/><Relationship Id="rId35" Type="http://schemas.openxmlformats.org/officeDocument/2006/relationships/customXml" Target="../ink/ink653.xml"/><Relationship Id="rId43" Type="http://schemas.openxmlformats.org/officeDocument/2006/relationships/customXml" Target="../ink/ink657.xml"/><Relationship Id="rId48" Type="http://schemas.openxmlformats.org/officeDocument/2006/relationships/image" Target="../media/image637.png"/><Relationship Id="rId56" Type="http://schemas.openxmlformats.org/officeDocument/2006/relationships/image" Target="../media/image641.png"/><Relationship Id="rId64" Type="http://schemas.openxmlformats.org/officeDocument/2006/relationships/image" Target="../media/image645.png"/><Relationship Id="rId69" Type="http://schemas.openxmlformats.org/officeDocument/2006/relationships/customXml" Target="../ink/ink670.xml"/><Relationship Id="rId77" Type="http://schemas.openxmlformats.org/officeDocument/2006/relationships/customXml" Target="../ink/ink674.xml"/><Relationship Id="rId8" Type="http://schemas.openxmlformats.org/officeDocument/2006/relationships/image" Target="../media/image617.png"/><Relationship Id="rId51" Type="http://schemas.openxmlformats.org/officeDocument/2006/relationships/customXml" Target="../ink/ink661.xml"/><Relationship Id="rId72" Type="http://schemas.openxmlformats.org/officeDocument/2006/relationships/image" Target="../media/image649.png"/><Relationship Id="rId80" Type="http://schemas.openxmlformats.org/officeDocument/2006/relationships/image" Target="../media/image653.png"/><Relationship Id="rId85" Type="http://schemas.openxmlformats.org/officeDocument/2006/relationships/customXml" Target="../ink/ink678.xml"/><Relationship Id="rId3" Type="http://schemas.openxmlformats.org/officeDocument/2006/relationships/image" Target="../media/image338.png"/><Relationship Id="rId12" Type="http://schemas.openxmlformats.org/officeDocument/2006/relationships/image" Target="../media/image619.png"/><Relationship Id="rId17" Type="http://schemas.openxmlformats.org/officeDocument/2006/relationships/customXml" Target="../ink/ink644.xml"/><Relationship Id="rId25" Type="http://schemas.openxmlformats.org/officeDocument/2006/relationships/customXml" Target="../ink/ink648.xml"/><Relationship Id="rId33" Type="http://schemas.openxmlformats.org/officeDocument/2006/relationships/customXml" Target="../ink/ink652.xml"/><Relationship Id="rId38" Type="http://schemas.openxmlformats.org/officeDocument/2006/relationships/image" Target="../media/image632.png"/><Relationship Id="rId46" Type="http://schemas.openxmlformats.org/officeDocument/2006/relationships/image" Target="../media/image636.png"/><Relationship Id="rId59" Type="http://schemas.openxmlformats.org/officeDocument/2006/relationships/customXml" Target="../ink/ink665.xml"/><Relationship Id="rId67" Type="http://schemas.openxmlformats.org/officeDocument/2006/relationships/customXml" Target="../ink/ink669.xml"/><Relationship Id="rId20" Type="http://schemas.openxmlformats.org/officeDocument/2006/relationships/image" Target="../media/image623.png"/><Relationship Id="rId41" Type="http://schemas.openxmlformats.org/officeDocument/2006/relationships/customXml" Target="../ink/ink656.xml"/><Relationship Id="rId54" Type="http://schemas.openxmlformats.org/officeDocument/2006/relationships/image" Target="../media/image640.png"/><Relationship Id="rId62" Type="http://schemas.openxmlformats.org/officeDocument/2006/relationships/image" Target="../media/image644.png"/><Relationship Id="rId70" Type="http://schemas.openxmlformats.org/officeDocument/2006/relationships/image" Target="../media/image648.png"/><Relationship Id="rId75" Type="http://schemas.openxmlformats.org/officeDocument/2006/relationships/customXml" Target="../ink/ink673.xml"/><Relationship Id="rId83" Type="http://schemas.openxmlformats.org/officeDocument/2006/relationships/customXml" Target="../ink/ink677.xml"/><Relationship Id="rId88" Type="http://schemas.openxmlformats.org/officeDocument/2006/relationships/image" Target="../media/image65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16.png"/><Relationship Id="rId15" Type="http://schemas.openxmlformats.org/officeDocument/2006/relationships/customXml" Target="../ink/ink643.xml"/><Relationship Id="rId23" Type="http://schemas.openxmlformats.org/officeDocument/2006/relationships/customXml" Target="../ink/ink647.xml"/><Relationship Id="rId28" Type="http://schemas.openxmlformats.org/officeDocument/2006/relationships/image" Target="../media/image627.png"/><Relationship Id="rId36" Type="http://schemas.openxmlformats.org/officeDocument/2006/relationships/image" Target="../media/image631.png"/><Relationship Id="rId49" Type="http://schemas.openxmlformats.org/officeDocument/2006/relationships/customXml" Target="../ink/ink660.xml"/><Relationship Id="rId57" Type="http://schemas.openxmlformats.org/officeDocument/2006/relationships/customXml" Target="../ink/ink664.xml"/><Relationship Id="rId10" Type="http://schemas.openxmlformats.org/officeDocument/2006/relationships/image" Target="../media/image618.png"/><Relationship Id="rId31" Type="http://schemas.openxmlformats.org/officeDocument/2006/relationships/customXml" Target="../ink/ink651.xml"/><Relationship Id="rId44" Type="http://schemas.openxmlformats.org/officeDocument/2006/relationships/image" Target="../media/image635.png"/><Relationship Id="rId52" Type="http://schemas.openxmlformats.org/officeDocument/2006/relationships/image" Target="../media/image639.png"/><Relationship Id="rId60" Type="http://schemas.openxmlformats.org/officeDocument/2006/relationships/image" Target="../media/image643.png"/><Relationship Id="rId65" Type="http://schemas.openxmlformats.org/officeDocument/2006/relationships/customXml" Target="../ink/ink668.xml"/><Relationship Id="rId73" Type="http://schemas.openxmlformats.org/officeDocument/2006/relationships/customXml" Target="../ink/ink672.xml"/><Relationship Id="rId78" Type="http://schemas.openxmlformats.org/officeDocument/2006/relationships/image" Target="../media/image652.png"/><Relationship Id="rId81" Type="http://schemas.openxmlformats.org/officeDocument/2006/relationships/customXml" Target="../ink/ink676.xml"/><Relationship Id="rId86" Type="http://schemas.openxmlformats.org/officeDocument/2006/relationships/image" Target="../media/image656.png"/><Relationship Id="rId4" Type="http://schemas.openxmlformats.org/officeDocument/2006/relationships/customXml" Target="../ink/ink638.xml"/><Relationship Id="rId9" Type="http://schemas.openxmlformats.org/officeDocument/2006/relationships/customXml" Target="../ink/ink640.xml"/><Relationship Id="rId13" Type="http://schemas.openxmlformats.org/officeDocument/2006/relationships/customXml" Target="../ink/ink642.xml"/><Relationship Id="rId18" Type="http://schemas.openxmlformats.org/officeDocument/2006/relationships/image" Target="../media/image622.png"/><Relationship Id="rId39" Type="http://schemas.openxmlformats.org/officeDocument/2006/relationships/customXml" Target="../ink/ink655.xml"/><Relationship Id="rId34" Type="http://schemas.openxmlformats.org/officeDocument/2006/relationships/image" Target="../media/image630.png"/><Relationship Id="rId50" Type="http://schemas.openxmlformats.org/officeDocument/2006/relationships/image" Target="../media/image638.png"/><Relationship Id="rId55" Type="http://schemas.openxmlformats.org/officeDocument/2006/relationships/customXml" Target="../ink/ink663.xml"/><Relationship Id="rId76" Type="http://schemas.openxmlformats.org/officeDocument/2006/relationships/image" Target="../media/image651.png"/><Relationship Id="rId7" Type="http://schemas.openxmlformats.org/officeDocument/2006/relationships/customXml" Target="../ink/ink639.xml"/><Relationship Id="rId71" Type="http://schemas.openxmlformats.org/officeDocument/2006/relationships/customXml" Target="../ink/ink671.xml"/><Relationship Id="rId2" Type="http://schemas.openxmlformats.org/officeDocument/2006/relationships/customXml" Target="../ink/ink637.xml"/><Relationship Id="rId29" Type="http://schemas.openxmlformats.org/officeDocument/2006/relationships/customXml" Target="../ink/ink650.xml"/><Relationship Id="rId24" Type="http://schemas.openxmlformats.org/officeDocument/2006/relationships/image" Target="../media/image625.png"/><Relationship Id="rId40" Type="http://schemas.openxmlformats.org/officeDocument/2006/relationships/image" Target="../media/image633.png"/><Relationship Id="rId45" Type="http://schemas.openxmlformats.org/officeDocument/2006/relationships/customXml" Target="../ink/ink658.xml"/><Relationship Id="rId66" Type="http://schemas.openxmlformats.org/officeDocument/2006/relationships/image" Target="../media/image646.png"/><Relationship Id="rId87" Type="http://schemas.openxmlformats.org/officeDocument/2006/relationships/customXml" Target="../ink/ink679.xml"/><Relationship Id="rId61" Type="http://schemas.openxmlformats.org/officeDocument/2006/relationships/customXml" Target="../ink/ink666.xml"/><Relationship Id="rId82" Type="http://schemas.openxmlformats.org/officeDocument/2006/relationships/image" Target="../media/image654.png"/><Relationship Id="rId19" Type="http://schemas.openxmlformats.org/officeDocument/2006/relationships/customXml" Target="../ink/ink645.xml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1.png"/><Relationship Id="rId21" Type="http://schemas.openxmlformats.org/officeDocument/2006/relationships/customXml" Target="../ink/ink689.xml"/><Relationship Id="rId42" Type="http://schemas.openxmlformats.org/officeDocument/2006/relationships/image" Target="../media/image678.png"/><Relationship Id="rId47" Type="http://schemas.openxmlformats.org/officeDocument/2006/relationships/customXml" Target="../ink/ink701.xml"/><Relationship Id="rId63" Type="http://schemas.openxmlformats.org/officeDocument/2006/relationships/customXml" Target="../ink/ink709.xml"/><Relationship Id="rId68" Type="http://schemas.openxmlformats.org/officeDocument/2006/relationships/image" Target="../media/image691.png"/><Relationship Id="rId84" Type="http://schemas.openxmlformats.org/officeDocument/2006/relationships/image" Target="../media/image699.png"/><Relationship Id="rId89" Type="http://schemas.openxmlformats.org/officeDocument/2006/relationships/customXml" Target="../ink/ink722.xml"/><Relationship Id="rId16" Type="http://schemas.openxmlformats.org/officeDocument/2006/relationships/image" Target="../media/image666.png"/><Relationship Id="rId107" Type="http://schemas.openxmlformats.org/officeDocument/2006/relationships/image" Target="../media/image711.png"/><Relationship Id="rId11" Type="http://schemas.openxmlformats.org/officeDocument/2006/relationships/customXml" Target="../ink/ink684.xml"/><Relationship Id="rId32" Type="http://schemas.openxmlformats.org/officeDocument/2006/relationships/image" Target="../media/image258.png"/><Relationship Id="rId37" Type="http://schemas.openxmlformats.org/officeDocument/2006/relationships/customXml" Target="../ink/ink696.xml"/><Relationship Id="rId53" Type="http://schemas.openxmlformats.org/officeDocument/2006/relationships/customXml" Target="../ink/ink704.xml"/><Relationship Id="rId58" Type="http://schemas.openxmlformats.org/officeDocument/2006/relationships/image" Target="../media/image686.png"/><Relationship Id="rId74" Type="http://schemas.openxmlformats.org/officeDocument/2006/relationships/image" Target="../media/image694.png"/><Relationship Id="rId79" Type="http://schemas.openxmlformats.org/officeDocument/2006/relationships/customXml" Target="../ink/ink717.xml"/><Relationship Id="rId102" Type="http://schemas.openxmlformats.org/officeDocument/2006/relationships/customXml" Target="../ink/ink728.xml"/><Relationship Id="rId5" Type="http://schemas.openxmlformats.org/officeDocument/2006/relationships/customXml" Target="../ink/ink681.xml"/><Relationship Id="rId90" Type="http://schemas.openxmlformats.org/officeDocument/2006/relationships/image" Target="../media/image702.png"/><Relationship Id="rId95" Type="http://schemas.openxmlformats.org/officeDocument/2006/relationships/customXml" Target="../ink/ink725.xml"/><Relationship Id="rId22" Type="http://schemas.openxmlformats.org/officeDocument/2006/relationships/image" Target="../media/image669.png"/><Relationship Id="rId27" Type="http://schemas.openxmlformats.org/officeDocument/2006/relationships/customXml" Target="../ink/ink692.xml"/><Relationship Id="rId43" Type="http://schemas.openxmlformats.org/officeDocument/2006/relationships/customXml" Target="../ink/ink699.xml"/><Relationship Id="rId48" Type="http://schemas.openxmlformats.org/officeDocument/2006/relationships/image" Target="../media/image681.png"/><Relationship Id="rId64" Type="http://schemas.openxmlformats.org/officeDocument/2006/relationships/image" Target="../media/image689.png"/><Relationship Id="rId69" Type="http://schemas.openxmlformats.org/officeDocument/2006/relationships/customXml" Target="../ink/ink712.xml"/><Relationship Id="rId80" Type="http://schemas.openxmlformats.org/officeDocument/2006/relationships/image" Target="../media/image697.png"/><Relationship Id="rId85" Type="http://schemas.openxmlformats.org/officeDocument/2006/relationships/customXml" Target="../ink/ink720.xml"/><Relationship Id="rId12" Type="http://schemas.openxmlformats.org/officeDocument/2006/relationships/image" Target="../media/image664.png"/><Relationship Id="rId17" Type="http://schemas.openxmlformats.org/officeDocument/2006/relationships/customXml" Target="../ink/ink687.xml"/><Relationship Id="rId33" Type="http://schemas.openxmlformats.org/officeDocument/2006/relationships/customXml" Target="../ink/ink694.xml"/><Relationship Id="rId38" Type="http://schemas.openxmlformats.org/officeDocument/2006/relationships/image" Target="../media/image676.png"/><Relationship Id="rId59" Type="http://schemas.openxmlformats.org/officeDocument/2006/relationships/customXml" Target="../ink/ink707.xml"/><Relationship Id="rId103" Type="http://schemas.openxmlformats.org/officeDocument/2006/relationships/image" Target="../media/image708.png"/><Relationship Id="rId108" Type="http://schemas.openxmlformats.org/officeDocument/2006/relationships/customXml" Target="../ink/ink731.xml"/><Relationship Id="rId54" Type="http://schemas.openxmlformats.org/officeDocument/2006/relationships/image" Target="../media/image684.png"/><Relationship Id="rId70" Type="http://schemas.openxmlformats.org/officeDocument/2006/relationships/image" Target="../media/image692.png"/><Relationship Id="rId75" Type="http://schemas.openxmlformats.org/officeDocument/2006/relationships/customXml" Target="../ink/ink715.xml"/><Relationship Id="rId91" Type="http://schemas.openxmlformats.org/officeDocument/2006/relationships/customXml" Target="../ink/ink723.xml"/><Relationship Id="rId96" Type="http://schemas.openxmlformats.org/officeDocument/2006/relationships/image" Target="../media/image7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61.png"/><Relationship Id="rId15" Type="http://schemas.openxmlformats.org/officeDocument/2006/relationships/customXml" Target="../ink/ink686.xml"/><Relationship Id="rId23" Type="http://schemas.openxmlformats.org/officeDocument/2006/relationships/customXml" Target="../ink/ink690.xml"/><Relationship Id="rId28" Type="http://schemas.openxmlformats.org/officeDocument/2006/relationships/image" Target="../media/image672.png"/><Relationship Id="rId36" Type="http://schemas.openxmlformats.org/officeDocument/2006/relationships/image" Target="../media/image675.png"/><Relationship Id="rId49" Type="http://schemas.openxmlformats.org/officeDocument/2006/relationships/customXml" Target="../ink/ink702.xml"/><Relationship Id="rId57" Type="http://schemas.openxmlformats.org/officeDocument/2006/relationships/customXml" Target="../ink/ink706.xml"/><Relationship Id="rId106" Type="http://schemas.openxmlformats.org/officeDocument/2006/relationships/customXml" Target="../ink/ink730.xml"/><Relationship Id="rId10" Type="http://schemas.openxmlformats.org/officeDocument/2006/relationships/image" Target="../media/image663.png"/><Relationship Id="rId31" Type="http://schemas.openxmlformats.org/officeDocument/2006/relationships/image" Target="../media/image251.png"/><Relationship Id="rId44" Type="http://schemas.openxmlformats.org/officeDocument/2006/relationships/image" Target="../media/image679.png"/><Relationship Id="rId52" Type="http://schemas.openxmlformats.org/officeDocument/2006/relationships/image" Target="../media/image683.png"/><Relationship Id="rId60" Type="http://schemas.openxmlformats.org/officeDocument/2006/relationships/image" Target="../media/image687.png"/><Relationship Id="rId65" Type="http://schemas.openxmlformats.org/officeDocument/2006/relationships/customXml" Target="../ink/ink710.xml"/><Relationship Id="rId73" Type="http://schemas.openxmlformats.org/officeDocument/2006/relationships/customXml" Target="../ink/ink714.xml"/><Relationship Id="rId78" Type="http://schemas.openxmlformats.org/officeDocument/2006/relationships/image" Target="../media/image696.png"/><Relationship Id="rId81" Type="http://schemas.openxmlformats.org/officeDocument/2006/relationships/customXml" Target="../ink/ink718.xml"/><Relationship Id="rId86" Type="http://schemas.openxmlformats.org/officeDocument/2006/relationships/image" Target="../media/image700.png"/><Relationship Id="rId94" Type="http://schemas.openxmlformats.org/officeDocument/2006/relationships/image" Target="../media/image704.png"/><Relationship Id="rId99" Type="http://schemas.openxmlformats.org/officeDocument/2006/relationships/image" Target="../media/image706.png"/><Relationship Id="rId101" Type="http://schemas.openxmlformats.org/officeDocument/2006/relationships/image" Target="../media/image707.png"/><Relationship Id="rId4" Type="http://schemas.openxmlformats.org/officeDocument/2006/relationships/image" Target="../media/image169.png"/><Relationship Id="rId9" Type="http://schemas.openxmlformats.org/officeDocument/2006/relationships/customXml" Target="../ink/ink683.xml"/><Relationship Id="rId13" Type="http://schemas.openxmlformats.org/officeDocument/2006/relationships/customXml" Target="../ink/ink685.xml"/><Relationship Id="rId18" Type="http://schemas.openxmlformats.org/officeDocument/2006/relationships/image" Target="../media/image667.png"/><Relationship Id="rId39" Type="http://schemas.openxmlformats.org/officeDocument/2006/relationships/customXml" Target="../ink/ink697.xml"/><Relationship Id="rId109" Type="http://schemas.openxmlformats.org/officeDocument/2006/relationships/image" Target="../media/image712.png"/><Relationship Id="rId34" Type="http://schemas.openxmlformats.org/officeDocument/2006/relationships/image" Target="../media/image674.png"/><Relationship Id="rId50" Type="http://schemas.openxmlformats.org/officeDocument/2006/relationships/image" Target="../media/image682.png"/><Relationship Id="rId55" Type="http://schemas.openxmlformats.org/officeDocument/2006/relationships/customXml" Target="../ink/ink705.xml"/><Relationship Id="rId76" Type="http://schemas.openxmlformats.org/officeDocument/2006/relationships/image" Target="../media/image695.png"/><Relationship Id="rId97" Type="http://schemas.openxmlformats.org/officeDocument/2006/relationships/image" Target="../media/image191.png"/><Relationship Id="rId104" Type="http://schemas.openxmlformats.org/officeDocument/2006/relationships/customXml" Target="../ink/ink729.xml"/><Relationship Id="rId7" Type="http://schemas.openxmlformats.org/officeDocument/2006/relationships/customXml" Target="../ink/ink682.xml"/><Relationship Id="rId71" Type="http://schemas.openxmlformats.org/officeDocument/2006/relationships/customXml" Target="../ink/ink713.xml"/><Relationship Id="rId92" Type="http://schemas.openxmlformats.org/officeDocument/2006/relationships/image" Target="../media/image703.png"/><Relationship Id="rId2" Type="http://schemas.openxmlformats.org/officeDocument/2006/relationships/image" Target="../media/image659.png"/><Relationship Id="rId29" Type="http://schemas.openxmlformats.org/officeDocument/2006/relationships/customXml" Target="../ink/ink693.xml"/><Relationship Id="rId24" Type="http://schemas.openxmlformats.org/officeDocument/2006/relationships/image" Target="../media/image670.png"/><Relationship Id="rId40" Type="http://schemas.openxmlformats.org/officeDocument/2006/relationships/image" Target="../media/image677.png"/><Relationship Id="rId45" Type="http://schemas.openxmlformats.org/officeDocument/2006/relationships/customXml" Target="../ink/ink700.xml"/><Relationship Id="rId66" Type="http://schemas.openxmlformats.org/officeDocument/2006/relationships/image" Target="../media/image690.png"/><Relationship Id="rId87" Type="http://schemas.openxmlformats.org/officeDocument/2006/relationships/customXml" Target="../ink/ink721.xml"/><Relationship Id="rId61" Type="http://schemas.openxmlformats.org/officeDocument/2006/relationships/customXml" Target="../ink/ink708.xml"/><Relationship Id="rId82" Type="http://schemas.openxmlformats.org/officeDocument/2006/relationships/image" Target="../media/image698.png"/><Relationship Id="rId19" Type="http://schemas.openxmlformats.org/officeDocument/2006/relationships/customXml" Target="../ink/ink688.xml"/><Relationship Id="rId14" Type="http://schemas.openxmlformats.org/officeDocument/2006/relationships/image" Target="../media/image665.png"/><Relationship Id="rId30" Type="http://schemas.openxmlformats.org/officeDocument/2006/relationships/image" Target="../media/image673.png"/><Relationship Id="rId35" Type="http://schemas.openxmlformats.org/officeDocument/2006/relationships/customXml" Target="../ink/ink695.xml"/><Relationship Id="rId56" Type="http://schemas.openxmlformats.org/officeDocument/2006/relationships/image" Target="../media/image685.png"/><Relationship Id="rId77" Type="http://schemas.openxmlformats.org/officeDocument/2006/relationships/customXml" Target="../ink/ink716.xml"/><Relationship Id="rId100" Type="http://schemas.openxmlformats.org/officeDocument/2006/relationships/customXml" Target="../ink/ink727.xml"/><Relationship Id="rId105" Type="http://schemas.openxmlformats.org/officeDocument/2006/relationships/image" Target="../media/image709.png"/><Relationship Id="rId8" Type="http://schemas.openxmlformats.org/officeDocument/2006/relationships/image" Target="../media/image662.png"/><Relationship Id="rId51" Type="http://schemas.openxmlformats.org/officeDocument/2006/relationships/customXml" Target="../ink/ink703.xml"/><Relationship Id="rId72" Type="http://schemas.openxmlformats.org/officeDocument/2006/relationships/image" Target="../media/image693.png"/><Relationship Id="rId93" Type="http://schemas.openxmlformats.org/officeDocument/2006/relationships/customXml" Target="../ink/ink724.xml"/><Relationship Id="rId98" Type="http://schemas.openxmlformats.org/officeDocument/2006/relationships/customXml" Target="../ink/ink726.xml"/><Relationship Id="rId3" Type="http://schemas.openxmlformats.org/officeDocument/2006/relationships/image" Target="../media/image660.png"/><Relationship Id="rId25" Type="http://schemas.openxmlformats.org/officeDocument/2006/relationships/customXml" Target="../ink/ink691.xml"/><Relationship Id="rId46" Type="http://schemas.openxmlformats.org/officeDocument/2006/relationships/image" Target="../media/image680.png"/><Relationship Id="rId67" Type="http://schemas.openxmlformats.org/officeDocument/2006/relationships/customXml" Target="../ink/ink711.xml"/><Relationship Id="rId20" Type="http://schemas.openxmlformats.org/officeDocument/2006/relationships/image" Target="../media/image668.png"/><Relationship Id="rId41" Type="http://schemas.openxmlformats.org/officeDocument/2006/relationships/customXml" Target="../ink/ink698.xml"/><Relationship Id="rId62" Type="http://schemas.openxmlformats.org/officeDocument/2006/relationships/image" Target="../media/image688.png"/><Relationship Id="rId83" Type="http://schemas.openxmlformats.org/officeDocument/2006/relationships/customXml" Target="../ink/ink719.xml"/><Relationship Id="rId88" Type="http://schemas.openxmlformats.org/officeDocument/2006/relationships/image" Target="../media/image701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43.xml"/><Relationship Id="rId21" Type="http://schemas.openxmlformats.org/officeDocument/2006/relationships/image" Target="../media/image723.png"/><Relationship Id="rId42" Type="http://schemas.openxmlformats.org/officeDocument/2006/relationships/customXml" Target="../ink/ink751.xml"/><Relationship Id="rId47" Type="http://schemas.openxmlformats.org/officeDocument/2006/relationships/image" Target="../media/image736.png"/><Relationship Id="rId63" Type="http://schemas.openxmlformats.org/officeDocument/2006/relationships/image" Target="../media/image744.png"/><Relationship Id="rId68" Type="http://schemas.openxmlformats.org/officeDocument/2006/relationships/customXml" Target="../ink/ink764.xml"/><Relationship Id="rId16" Type="http://schemas.openxmlformats.org/officeDocument/2006/relationships/customXml" Target="../ink/ink738.xml"/><Relationship Id="rId11" Type="http://schemas.openxmlformats.org/officeDocument/2006/relationships/image" Target="../media/image718.png"/><Relationship Id="rId24" Type="http://schemas.openxmlformats.org/officeDocument/2006/relationships/customXml" Target="../ink/ink742.xml"/><Relationship Id="rId32" Type="http://schemas.openxmlformats.org/officeDocument/2006/relationships/customXml" Target="../ink/ink746.xml"/><Relationship Id="rId37" Type="http://schemas.openxmlformats.org/officeDocument/2006/relationships/image" Target="../media/image731.png"/><Relationship Id="rId40" Type="http://schemas.openxmlformats.org/officeDocument/2006/relationships/customXml" Target="../ink/ink750.xml"/><Relationship Id="rId45" Type="http://schemas.openxmlformats.org/officeDocument/2006/relationships/image" Target="../media/image735.png"/><Relationship Id="rId53" Type="http://schemas.openxmlformats.org/officeDocument/2006/relationships/image" Target="../media/image739.png"/><Relationship Id="rId58" Type="http://schemas.openxmlformats.org/officeDocument/2006/relationships/customXml" Target="../ink/ink759.xml"/><Relationship Id="rId66" Type="http://schemas.openxmlformats.org/officeDocument/2006/relationships/customXml" Target="../ink/ink763.xml"/><Relationship Id="rId74" Type="http://schemas.openxmlformats.org/officeDocument/2006/relationships/customXml" Target="../ink/ink767.xml"/><Relationship Id="rId79" Type="http://schemas.openxmlformats.org/officeDocument/2006/relationships/image" Target="../media/image752.png"/><Relationship Id="rId5" Type="http://schemas.openxmlformats.org/officeDocument/2006/relationships/image" Target="../media/image715.png"/><Relationship Id="rId61" Type="http://schemas.openxmlformats.org/officeDocument/2006/relationships/image" Target="../media/image743.png"/><Relationship Id="rId19" Type="http://schemas.openxmlformats.org/officeDocument/2006/relationships/image" Target="../media/image722.png"/><Relationship Id="rId14" Type="http://schemas.openxmlformats.org/officeDocument/2006/relationships/customXml" Target="../ink/ink737.xml"/><Relationship Id="rId22" Type="http://schemas.openxmlformats.org/officeDocument/2006/relationships/customXml" Target="../ink/ink741.xml"/><Relationship Id="rId27" Type="http://schemas.openxmlformats.org/officeDocument/2006/relationships/image" Target="../media/image726.png"/><Relationship Id="rId30" Type="http://schemas.openxmlformats.org/officeDocument/2006/relationships/customXml" Target="../ink/ink745.xml"/><Relationship Id="rId35" Type="http://schemas.openxmlformats.org/officeDocument/2006/relationships/image" Target="../media/image730.png"/><Relationship Id="rId43" Type="http://schemas.openxmlformats.org/officeDocument/2006/relationships/image" Target="../media/image734.png"/><Relationship Id="rId48" Type="http://schemas.openxmlformats.org/officeDocument/2006/relationships/customXml" Target="../ink/ink754.xml"/><Relationship Id="rId56" Type="http://schemas.openxmlformats.org/officeDocument/2006/relationships/customXml" Target="../ink/ink758.xml"/><Relationship Id="rId64" Type="http://schemas.openxmlformats.org/officeDocument/2006/relationships/customXml" Target="../ink/ink762.xml"/><Relationship Id="rId69" Type="http://schemas.openxmlformats.org/officeDocument/2006/relationships/image" Target="../media/image747.png"/><Relationship Id="rId77" Type="http://schemas.openxmlformats.org/officeDocument/2006/relationships/image" Target="../media/image751.png"/><Relationship Id="rId8" Type="http://schemas.openxmlformats.org/officeDocument/2006/relationships/customXml" Target="../ink/ink734.xml"/><Relationship Id="rId51" Type="http://schemas.openxmlformats.org/officeDocument/2006/relationships/image" Target="../media/image738.png"/><Relationship Id="rId72" Type="http://schemas.openxmlformats.org/officeDocument/2006/relationships/customXml" Target="../ink/ink766.xml"/><Relationship Id="rId3" Type="http://schemas.openxmlformats.org/officeDocument/2006/relationships/image" Target="../media/image714.png"/><Relationship Id="rId12" Type="http://schemas.openxmlformats.org/officeDocument/2006/relationships/customXml" Target="../ink/ink736.xml"/><Relationship Id="rId17" Type="http://schemas.openxmlformats.org/officeDocument/2006/relationships/image" Target="../media/image721.png"/><Relationship Id="rId25" Type="http://schemas.openxmlformats.org/officeDocument/2006/relationships/image" Target="../media/image725.png"/><Relationship Id="rId33" Type="http://schemas.openxmlformats.org/officeDocument/2006/relationships/image" Target="../media/image729.png"/><Relationship Id="rId38" Type="http://schemas.openxmlformats.org/officeDocument/2006/relationships/customXml" Target="../ink/ink749.xml"/><Relationship Id="rId46" Type="http://schemas.openxmlformats.org/officeDocument/2006/relationships/customXml" Target="../ink/ink753.xml"/><Relationship Id="rId59" Type="http://schemas.openxmlformats.org/officeDocument/2006/relationships/image" Target="../media/image742.png"/><Relationship Id="rId67" Type="http://schemas.openxmlformats.org/officeDocument/2006/relationships/image" Target="../media/image746.png"/><Relationship Id="rId20" Type="http://schemas.openxmlformats.org/officeDocument/2006/relationships/customXml" Target="../ink/ink740.xml"/><Relationship Id="rId41" Type="http://schemas.openxmlformats.org/officeDocument/2006/relationships/image" Target="../media/image733.png"/><Relationship Id="rId54" Type="http://schemas.openxmlformats.org/officeDocument/2006/relationships/customXml" Target="../ink/ink757.xml"/><Relationship Id="rId62" Type="http://schemas.openxmlformats.org/officeDocument/2006/relationships/customXml" Target="../ink/ink761.xml"/><Relationship Id="rId70" Type="http://schemas.openxmlformats.org/officeDocument/2006/relationships/customXml" Target="../ink/ink765.xml"/><Relationship Id="rId75" Type="http://schemas.openxmlformats.org/officeDocument/2006/relationships/image" Target="../media/image750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733.xml"/><Relationship Id="rId15" Type="http://schemas.openxmlformats.org/officeDocument/2006/relationships/image" Target="../media/image720.png"/><Relationship Id="rId23" Type="http://schemas.openxmlformats.org/officeDocument/2006/relationships/image" Target="../media/image724.png"/><Relationship Id="rId28" Type="http://schemas.openxmlformats.org/officeDocument/2006/relationships/customXml" Target="../ink/ink744.xml"/><Relationship Id="rId36" Type="http://schemas.openxmlformats.org/officeDocument/2006/relationships/customXml" Target="../ink/ink748.xml"/><Relationship Id="rId49" Type="http://schemas.openxmlformats.org/officeDocument/2006/relationships/image" Target="../media/image737.png"/><Relationship Id="rId57" Type="http://schemas.openxmlformats.org/officeDocument/2006/relationships/image" Target="../media/image741.png"/><Relationship Id="rId10" Type="http://schemas.openxmlformats.org/officeDocument/2006/relationships/customXml" Target="../ink/ink735.xml"/><Relationship Id="rId31" Type="http://schemas.openxmlformats.org/officeDocument/2006/relationships/image" Target="../media/image728.png"/><Relationship Id="rId44" Type="http://schemas.openxmlformats.org/officeDocument/2006/relationships/customXml" Target="../ink/ink752.xml"/><Relationship Id="rId52" Type="http://schemas.openxmlformats.org/officeDocument/2006/relationships/customXml" Target="../ink/ink756.xml"/><Relationship Id="rId60" Type="http://schemas.openxmlformats.org/officeDocument/2006/relationships/customXml" Target="../ink/ink760.xml"/><Relationship Id="rId65" Type="http://schemas.openxmlformats.org/officeDocument/2006/relationships/image" Target="../media/image745.png"/><Relationship Id="rId73" Type="http://schemas.openxmlformats.org/officeDocument/2006/relationships/image" Target="../media/image749.png"/><Relationship Id="rId78" Type="http://schemas.openxmlformats.org/officeDocument/2006/relationships/customXml" Target="../ink/ink769.xml"/><Relationship Id="rId4" Type="http://schemas.openxmlformats.org/officeDocument/2006/relationships/customXml" Target="../ink/ink732.xml"/><Relationship Id="rId9" Type="http://schemas.openxmlformats.org/officeDocument/2006/relationships/image" Target="../media/image717.png"/><Relationship Id="rId13" Type="http://schemas.openxmlformats.org/officeDocument/2006/relationships/image" Target="../media/image719.png"/><Relationship Id="rId18" Type="http://schemas.openxmlformats.org/officeDocument/2006/relationships/customXml" Target="../ink/ink739.xml"/><Relationship Id="rId39" Type="http://schemas.openxmlformats.org/officeDocument/2006/relationships/image" Target="../media/image732.png"/><Relationship Id="rId34" Type="http://schemas.openxmlformats.org/officeDocument/2006/relationships/customXml" Target="../ink/ink747.xml"/><Relationship Id="rId50" Type="http://schemas.openxmlformats.org/officeDocument/2006/relationships/customXml" Target="../ink/ink755.xml"/><Relationship Id="rId55" Type="http://schemas.openxmlformats.org/officeDocument/2006/relationships/image" Target="../media/image740.png"/><Relationship Id="rId76" Type="http://schemas.openxmlformats.org/officeDocument/2006/relationships/customXml" Target="../ink/ink768.xml"/><Relationship Id="rId7" Type="http://schemas.openxmlformats.org/officeDocument/2006/relationships/image" Target="../media/image716.png"/><Relationship Id="rId71" Type="http://schemas.openxmlformats.org/officeDocument/2006/relationships/image" Target="../media/image748.png"/><Relationship Id="rId2" Type="http://schemas.openxmlformats.org/officeDocument/2006/relationships/image" Target="../media/image713.png"/><Relationship Id="rId29" Type="http://schemas.openxmlformats.org/officeDocument/2006/relationships/image" Target="../media/image7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4.png"/><Relationship Id="rId2" Type="http://schemas.openxmlformats.org/officeDocument/2006/relationships/image" Target="../media/image753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5.png"/><Relationship Id="rId2" Type="http://schemas.openxmlformats.org/officeDocument/2006/relationships/image" Target="../media/image754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7.png"/><Relationship Id="rId2" Type="http://schemas.openxmlformats.org/officeDocument/2006/relationships/image" Target="../media/image756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59.png"/><Relationship Id="rId4" Type="http://schemas.openxmlformats.org/officeDocument/2006/relationships/image" Target="../media/image75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73.png"/><Relationship Id="rId21" Type="http://schemas.openxmlformats.org/officeDocument/2006/relationships/customXml" Target="../ink/ink779.xml"/><Relationship Id="rId42" Type="http://schemas.openxmlformats.org/officeDocument/2006/relationships/image" Target="../media/image781.png"/><Relationship Id="rId47" Type="http://schemas.openxmlformats.org/officeDocument/2006/relationships/customXml" Target="../ink/ink792.xml"/><Relationship Id="rId63" Type="http://schemas.openxmlformats.org/officeDocument/2006/relationships/customXml" Target="../ink/ink800.xml"/><Relationship Id="rId68" Type="http://schemas.openxmlformats.org/officeDocument/2006/relationships/image" Target="../media/image794.png"/><Relationship Id="rId16" Type="http://schemas.openxmlformats.org/officeDocument/2006/relationships/image" Target="../media/image768.png"/><Relationship Id="rId11" Type="http://schemas.openxmlformats.org/officeDocument/2006/relationships/customXml" Target="../ink/ink774.xml"/><Relationship Id="rId24" Type="http://schemas.openxmlformats.org/officeDocument/2006/relationships/image" Target="../media/image772.png"/><Relationship Id="rId32" Type="http://schemas.openxmlformats.org/officeDocument/2006/relationships/image" Target="../media/image776.png"/><Relationship Id="rId37" Type="http://schemas.openxmlformats.org/officeDocument/2006/relationships/customXml" Target="../ink/ink787.xml"/><Relationship Id="rId40" Type="http://schemas.openxmlformats.org/officeDocument/2006/relationships/image" Target="../media/image780.png"/><Relationship Id="rId45" Type="http://schemas.openxmlformats.org/officeDocument/2006/relationships/customXml" Target="../ink/ink791.xml"/><Relationship Id="rId53" Type="http://schemas.openxmlformats.org/officeDocument/2006/relationships/customXml" Target="../ink/ink795.xml"/><Relationship Id="rId58" Type="http://schemas.openxmlformats.org/officeDocument/2006/relationships/image" Target="../media/image789.png"/><Relationship Id="rId66" Type="http://schemas.openxmlformats.org/officeDocument/2006/relationships/image" Target="../media/image793.png"/><Relationship Id="rId74" Type="http://schemas.openxmlformats.org/officeDocument/2006/relationships/image" Target="../media/image797.png"/><Relationship Id="rId5" Type="http://schemas.openxmlformats.org/officeDocument/2006/relationships/customXml" Target="../ink/ink771.xml"/><Relationship Id="rId61" Type="http://schemas.openxmlformats.org/officeDocument/2006/relationships/customXml" Target="../ink/ink799.xml"/><Relationship Id="rId19" Type="http://schemas.openxmlformats.org/officeDocument/2006/relationships/customXml" Target="../ink/ink778.xml"/><Relationship Id="rId14" Type="http://schemas.openxmlformats.org/officeDocument/2006/relationships/image" Target="../media/image767.png"/><Relationship Id="rId22" Type="http://schemas.openxmlformats.org/officeDocument/2006/relationships/image" Target="../media/image771.png"/><Relationship Id="rId27" Type="http://schemas.openxmlformats.org/officeDocument/2006/relationships/customXml" Target="../ink/ink782.xml"/><Relationship Id="rId30" Type="http://schemas.openxmlformats.org/officeDocument/2006/relationships/image" Target="../media/image775.png"/><Relationship Id="rId35" Type="http://schemas.openxmlformats.org/officeDocument/2006/relationships/customXml" Target="../ink/ink786.xml"/><Relationship Id="rId43" Type="http://schemas.openxmlformats.org/officeDocument/2006/relationships/customXml" Target="../ink/ink790.xml"/><Relationship Id="rId48" Type="http://schemas.openxmlformats.org/officeDocument/2006/relationships/image" Target="../media/image784.png"/><Relationship Id="rId56" Type="http://schemas.openxmlformats.org/officeDocument/2006/relationships/image" Target="../media/image788.png"/><Relationship Id="rId64" Type="http://schemas.openxmlformats.org/officeDocument/2006/relationships/image" Target="../media/image792.png"/><Relationship Id="rId69" Type="http://schemas.openxmlformats.org/officeDocument/2006/relationships/customXml" Target="../ink/ink803.xml"/><Relationship Id="rId77" Type="http://schemas.openxmlformats.org/officeDocument/2006/relationships/customXml" Target="../ink/ink807.xml"/><Relationship Id="rId8" Type="http://schemas.openxmlformats.org/officeDocument/2006/relationships/image" Target="../media/image764.png"/><Relationship Id="rId51" Type="http://schemas.openxmlformats.org/officeDocument/2006/relationships/customXml" Target="../ink/ink794.xml"/><Relationship Id="rId72" Type="http://schemas.openxmlformats.org/officeDocument/2006/relationships/image" Target="../media/image796.png"/><Relationship Id="rId3" Type="http://schemas.openxmlformats.org/officeDocument/2006/relationships/customXml" Target="../ink/ink770.xml"/><Relationship Id="rId12" Type="http://schemas.openxmlformats.org/officeDocument/2006/relationships/image" Target="../media/image766.png"/><Relationship Id="rId17" Type="http://schemas.openxmlformats.org/officeDocument/2006/relationships/customXml" Target="../ink/ink777.xml"/><Relationship Id="rId25" Type="http://schemas.openxmlformats.org/officeDocument/2006/relationships/customXml" Target="../ink/ink781.xml"/><Relationship Id="rId33" Type="http://schemas.openxmlformats.org/officeDocument/2006/relationships/customXml" Target="../ink/ink785.xml"/><Relationship Id="rId38" Type="http://schemas.openxmlformats.org/officeDocument/2006/relationships/image" Target="../media/image779.png"/><Relationship Id="rId46" Type="http://schemas.openxmlformats.org/officeDocument/2006/relationships/image" Target="../media/image783.png"/><Relationship Id="rId59" Type="http://schemas.openxmlformats.org/officeDocument/2006/relationships/customXml" Target="../ink/ink798.xml"/><Relationship Id="rId67" Type="http://schemas.openxmlformats.org/officeDocument/2006/relationships/customXml" Target="../ink/ink802.xml"/><Relationship Id="rId20" Type="http://schemas.openxmlformats.org/officeDocument/2006/relationships/image" Target="../media/image770.png"/><Relationship Id="rId41" Type="http://schemas.openxmlformats.org/officeDocument/2006/relationships/customXml" Target="../ink/ink789.xml"/><Relationship Id="rId54" Type="http://schemas.openxmlformats.org/officeDocument/2006/relationships/image" Target="../media/image787.png"/><Relationship Id="rId62" Type="http://schemas.openxmlformats.org/officeDocument/2006/relationships/image" Target="../media/image791.png"/><Relationship Id="rId70" Type="http://schemas.openxmlformats.org/officeDocument/2006/relationships/image" Target="../media/image795.png"/><Relationship Id="rId75" Type="http://schemas.openxmlformats.org/officeDocument/2006/relationships/customXml" Target="../ink/ink80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63.png"/><Relationship Id="rId15" Type="http://schemas.openxmlformats.org/officeDocument/2006/relationships/customXml" Target="../ink/ink776.xml"/><Relationship Id="rId23" Type="http://schemas.openxmlformats.org/officeDocument/2006/relationships/customXml" Target="../ink/ink780.xml"/><Relationship Id="rId28" Type="http://schemas.openxmlformats.org/officeDocument/2006/relationships/image" Target="../media/image774.png"/><Relationship Id="rId36" Type="http://schemas.openxmlformats.org/officeDocument/2006/relationships/image" Target="../media/image778.png"/><Relationship Id="rId49" Type="http://schemas.openxmlformats.org/officeDocument/2006/relationships/customXml" Target="../ink/ink793.xml"/><Relationship Id="rId57" Type="http://schemas.openxmlformats.org/officeDocument/2006/relationships/customXml" Target="../ink/ink797.xml"/><Relationship Id="rId10" Type="http://schemas.openxmlformats.org/officeDocument/2006/relationships/image" Target="../media/image765.png"/><Relationship Id="rId31" Type="http://schemas.openxmlformats.org/officeDocument/2006/relationships/customXml" Target="../ink/ink784.xml"/><Relationship Id="rId44" Type="http://schemas.openxmlformats.org/officeDocument/2006/relationships/image" Target="../media/image782.png"/><Relationship Id="rId52" Type="http://schemas.openxmlformats.org/officeDocument/2006/relationships/image" Target="../media/image786.png"/><Relationship Id="rId60" Type="http://schemas.openxmlformats.org/officeDocument/2006/relationships/image" Target="../media/image790.png"/><Relationship Id="rId65" Type="http://schemas.openxmlformats.org/officeDocument/2006/relationships/customXml" Target="../ink/ink801.xml"/><Relationship Id="rId73" Type="http://schemas.openxmlformats.org/officeDocument/2006/relationships/customXml" Target="../ink/ink805.xml"/><Relationship Id="rId78" Type="http://schemas.openxmlformats.org/officeDocument/2006/relationships/image" Target="../media/image799.png"/><Relationship Id="rId4" Type="http://schemas.openxmlformats.org/officeDocument/2006/relationships/image" Target="../media/image762.png"/><Relationship Id="rId9" Type="http://schemas.openxmlformats.org/officeDocument/2006/relationships/customXml" Target="../ink/ink773.xml"/><Relationship Id="rId13" Type="http://schemas.openxmlformats.org/officeDocument/2006/relationships/customXml" Target="../ink/ink775.xml"/><Relationship Id="rId18" Type="http://schemas.openxmlformats.org/officeDocument/2006/relationships/image" Target="../media/image769.png"/><Relationship Id="rId39" Type="http://schemas.openxmlformats.org/officeDocument/2006/relationships/customXml" Target="../ink/ink788.xml"/><Relationship Id="rId34" Type="http://schemas.openxmlformats.org/officeDocument/2006/relationships/image" Target="../media/image777.png"/><Relationship Id="rId50" Type="http://schemas.openxmlformats.org/officeDocument/2006/relationships/image" Target="../media/image785.png"/><Relationship Id="rId55" Type="http://schemas.openxmlformats.org/officeDocument/2006/relationships/customXml" Target="../ink/ink796.xml"/><Relationship Id="rId76" Type="http://schemas.openxmlformats.org/officeDocument/2006/relationships/image" Target="../media/image798.png"/><Relationship Id="rId7" Type="http://schemas.openxmlformats.org/officeDocument/2006/relationships/customXml" Target="../ink/ink772.xml"/><Relationship Id="rId71" Type="http://schemas.openxmlformats.org/officeDocument/2006/relationships/customXml" Target="../ink/ink804.xml"/><Relationship Id="rId2" Type="http://schemas.openxmlformats.org/officeDocument/2006/relationships/image" Target="../media/image761.png"/><Relationship Id="rId29" Type="http://schemas.openxmlformats.org/officeDocument/2006/relationships/customXml" Target="../ink/ink783.xml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13.png"/><Relationship Id="rId21" Type="http://schemas.openxmlformats.org/officeDocument/2006/relationships/customXml" Target="../ink/ink817.xml"/><Relationship Id="rId42" Type="http://schemas.openxmlformats.org/officeDocument/2006/relationships/image" Target="../media/image821.png"/><Relationship Id="rId47" Type="http://schemas.openxmlformats.org/officeDocument/2006/relationships/customXml" Target="../ink/ink830.xml"/><Relationship Id="rId63" Type="http://schemas.openxmlformats.org/officeDocument/2006/relationships/customXml" Target="../ink/ink838.xml"/><Relationship Id="rId68" Type="http://schemas.openxmlformats.org/officeDocument/2006/relationships/image" Target="../media/image834.png"/><Relationship Id="rId84" Type="http://schemas.openxmlformats.org/officeDocument/2006/relationships/image" Target="../media/image842.png"/><Relationship Id="rId89" Type="http://schemas.openxmlformats.org/officeDocument/2006/relationships/customXml" Target="../ink/ink851.xml"/><Relationship Id="rId112" Type="http://schemas.openxmlformats.org/officeDocument/2006/relationships/image" Target="../media/image856.png"/><Relationship Id="rId16" Type="http://schemas.openxmlformats.org/officeDocument/2006/relationships/image" Target="../media/image807.png"/><Relationship Id="rId107" Type="http://schemas.openxmlformats.org/officeDocument/2006/relationships/customXml" Target="../ink/ink860.xml"/><Relationship Id="rId11" Type="http://schemas.openxmlformats.org/officeDocument/2006/relationships/customXml" Target="../ink/ink812.xml"/><Relationship Id="rId32" Type="http://schemas.openxmlformats.org/officeDocument/2006/relationships/image" Target="../media/image816.png"/><Relationship Id="rId37" Type="http://schemas.openxmlformats.org/officeDocument/2006/relationships/customXml" Target="../ink/ink825.xml"/><Relationship Id="rId53" Type="http://schemas.openxmlformats.org/officeDocument/2006/relationships/customXml" Target="../ink/ink833.xml"/><Relationship Id="rId58" Type="http://schemas.openxmlformats.org/officeDocument/2006/relationships/image" Target="../media/image829.png"/><Relationship Id="rId74" Type="http://schemas.openxmlformats.org/officeDocument/2006/relationships/image" Target="../media/image837.png"/><Relationship Id="rId79" Type="http://schemas.openxmlformats.org/officeDocument/2006/relationships/customXml" Target="../ink/ink846.xml"/><Relationship Id="rId102" Type="http://schemas.openxmlformats.org/officeDocument/2006/relationships/image" Target="../media/image851.png"/><Relationship Id="rId5" Type="http://schemas.openxmlformats.org/officeDocument/2006/relationships/customXml" Target="../ink/ink809.xml"/><Relationship Id="rId90" Type="http://schemas.openxmlformats.org/officeDocument/2006/relationships/image" Target="../media/image845.png"/><Relationship Id="rId95" Type="http://schemas.openxmlformats.org/officeDocument/2006/relationships/customXml" Target="../ink/ink854.xml"/><Relationship Id="rId22" Type="http://schemas.openxmlformats.org/officeDocument/2006/relationships/image" Target="../media/image811.png"/><Relationship Id="rId27" Type="http://schemas.openxmlformats.org/officeDocument/2006/relationships/customXml" Target="../ink/ink820.xml"/><Relationship Id="rId43" Type="http://schemas.openxmlformats.org/officeDocument/2006/relationships/customXml" Target="../ink/ink828.xml"/><Relationship Id="rId48" Type="http://schemas.openxmlformats.org/officeDocument/2006/relationships/image" Target="../media/image824.png"/><Relationship Id="rId64" Type="http://schemas.openxmlformats.org/officeDocument/2006/relationships/image" Target="../media/image832.png"/><Relationship Id="rId69" Type="http://schemas.openxmlformats.org/officeDocument/2006/relationships/customXml" Target="../ink/ink841.xml"/><Relationship Id="rId113" Type="http://schemas.openxmlformats.org/officeDocument/2006/relationships/customXml" Target="../ink/ink863.xml"/><Relationship Id="rId80" Type="http://schemas.openxmlformats.org/officeDocument/2006/relationships/image" Target="../media/image840.png"/><Relationship Id="rId85" Type="http://schemas.openxmlformats.org/officeDocument/2006/relationships/customXml" Target="../ink/ink849.xml"/><Relationship Id="rId12" Type="http://schemas.openxmlformats.org/officeDocument/2006/relationships/image" Target="../media/image805.png"/><Relationship Id="rId17" Type="http://schemas.openxmlformats.org/officeDocument/2006/relationships/customXml" Target="../ink/ink815.xml"/><Relationship Id="rId33" Type="http://schemas.openxmlformats.org/officeDocument/2006/relationships/customXml" Target="../ink/ink823.xml"/><Relationship Id="rId38" Type="http://schemas.openxmlformats.org/officeDocument/2006/relationships/image" Target="../media/image819.png"/><Relationship Id="rId59" Type="http://schemas.openxmlformats.org/officeDocument/2006/relationships/customXml" Target="../ink/ink836.xml"/><Relationship Id="rId103" Type="http://schemas.openxmlformats.org/officeDocument/2006/relationships/customXml" Target="../ink/ink858.xml"/><Relationship Id="rId108" Type="http://schemas.openxmlformats.org/officeDocument/2006/relationships/image" Target="../media/image854.png"/><Relationship Id="rId54" Type="http://schemas.openxmlformats.org/officeDocument/2006/relationships/image" Target="../media/image827.png"/><Relationship Id="rId70" Type="http://schemas.openxmlformats.org/officeDocument/2006/relationships/image" Target="../media/image835.png"/><Relationship Id="rId75" Type="http://schemas.openxmlformats.org/officeDocument/2006/relationships/customXml" Target="../ink/ink844.xml"/><Relationship Id="rId91" Type="http://schemas.openxmlformats.org/officeDocument/2006/relationships/customXml" Target="../ink/ink852.xml"/><Relationship Id="rId96" Type="http://schemas.openxmlformats.org/officeDocument/2006/relationships/image" Target="../media/image84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02.png"/><Relationship Id="rId15" Type="http://schemas.openxmlformats.org/officeDocument/2006/relationships/customXml" Target="../ink/ink814.xml"/><Relationship Id="rId23" Type="http://schemas.openxmlformats.org/officeDocument/2006/relationships/customXml" Target="../ink/ink818.xml"/><Relationship Id="rId28" Type="http://schemas.openxmlformats.org/officeDocument/2006/relationships/image" Target="../media/image814.png"/><Relationship Id="rId36" Type="http://schemas.openxmlformats.org/officeDocument/2006/relationships/image" Target="../media/image818.png"/><Relationship Id="rId49" Type="http://schemas.openxmlformats.org/officeDocument/2006/relationships/customXml" Target="../ink/ink831.xml"/><Relationship Id="rId57" Type="http://schemas.openxmlformats.org/officeDocument/2006/relationships/customXml" Target="../ink/ink835.xml"/><Relationship Id="rId106" Type="http://schemas.openxmlformats.org/officeDocument/2006/relationships/image" Target="../media/image853.png"/><Relationship Id="rId114" Type="http://schemas.openxmlformats.org/officeDocument/2006/relationships/image" Target="../media/image857.png"/><Relationship Id="rId10" Type="http://schemas.openxmlformats.org/officeDocument/2006/relationships/image" Target="../media/image804.png"/><Relationship Id="rId31" Type="http://schemas.openxmlformats.org/officeDocument/2006/relationships/customXml" Target="../ink/ink822.xml"/><Relationship Id="rId44" Type="http://schemas.openxmlformats.org/officeDocument/2006/relationships/image" Target="../media/image822.png"/><Relationship Id="rId52" Type="http://schemas.openxmlformats.org/officeDocument/2006/relationships/image" Target="../media/image826.png"/><Relationship Id="rId60" Type="http://schemas.openxmlformats.org/officeDocument/2006/relationships/image" Target="../media/image830.png"/><Relationship Id="rId65" Type="http://schemas.openxmlformats.org/officeDocument/2006/relationships/customXml" Target="../ink/ink839.xml"/><Relationship Id="rId73" Type="http://schemas.openxmlformats.org/officeDocument/2006/relationships/customXml" Target="../ink/ink843.xml"/><Relationship Id="rId78" Type="http://schemas.openxmlformats.org/officeDocument/2006/relationships/image" Target="../media/image839.png"/><Relationship Id="rId81" Type="http://schemas.openxmlformats.org/officeDocument/2006/relationships/customXml" Target="../ink/ink847.xml"/><Relationship Id="rId86" Type="http://schemas.openxmlformats.org/officeDocument/2006/relationships/image" Target="../media/image843.png"/><Relationship Id="rId94" Type="http://schemas.openxmlformats.org/officeDocument/2006/relationships/image" Target="../media/image847.png"/><Relationship Id="rId99" Type="http://schemas.openxmlformats.org/officeDocument/2006/relationships/customXml" Target="../ink/ink856.xml"/><Relationship Id="rId101" Type="http://schemas.openxmlformats.org/officeDocument/2006/relationships/customXml" Target="../ink/ink857.xml"/><Relationship Id="rId4" Type="http://schemas.openxmlformats.org/officeDocument/2006/relationships/image" Target="../media/image801.png"/><Relationship Id="rId9" Type="http://schemas.openxmlformats.org/officeDocument/2006/relationships/customXml" Target="../ink/ink811.xml"/><Relationship Id="rId13" Type="http://schemas.openxmlformats.org/officeDocument/2006/relationships/customXml" Target="../ink/ink813.xml"/><Relationship Id="rId18" Type="http://schemas.openxmlformats.org/officeDocument/2006/relationships/image" Target="../media/image808.png"/><Relationship Id="rId39" Type="http://schemas.openxmlformats.org/officeDocument/2006/relationships/customXml" Target="../ink/ink826.xml"/><Relationship Id="rId109" Type="http://schemas.openxmlformats.org/officeDocument/2006/relationships/customXml" Target="../ink/ink861.xml"/><Relationship Id="rId34" Type="http://schemas.openxmlformats.org/officeDocument/2006/relationships/image" Target="../media/image817.png"/><Relationship Id="rId50" Type="http://schemas.openxmlformats.org/officeDocument/2006/relationships/image" Target="../media/image825.png"/><Relationship Id="rId55" Type="http://schemas.openxmlformats.org/officeDocument/2006/relationships/customXml" Target="../ink/ink834.xml"/><Relationship Id="rId76" Type="http://schemas.openxmlformats.org/officeDocument/2006/relationships/image" Target="../media/image838.png"/><Relationship Id="rId97" Type="http://schemas.openxmlformats.org/officeDocument/2006/relationships/customXml" Target="../ink/ink855.xml"/><Relationship Id="rId104" Type="http://schemas.openxmlformats.org/officeDocument/2006/relationships/image" Target="../media/image852.png"/><Relationship Id="rId7" Type="http://schemas.openxmlformats.org/officeDocument/2006/relationships/customXml" Target="../ink/ink810.xml"/><Relationship Id="rId71" Type="http://schemas.openxmlformats.org/officeDocument/2006/relationships/customXml" Target="../ink/ink842.xml"/><Relationship Id="rId92" Type="http://schemas.openxmlformats.org/officeDocument/2006/relationships/image" Target="../media/image846.png"/><Relationship Id="rId2" Type="http://schemas.openxmlformats.org/officeDocument/2006/relationships/image" Target="../media/image800.png"/><Relationship Id="rId29" Type="http://schemas.openxmlformats.org/officeDocument/2006/relationships/customXml" Target="../ink/ink821.xml"/><Relationship Id="rId24" Type="http://schemas.openxmlformats.org/officeDocument/2006/relationships/image" Target="../media/image812.png"/><Relationship Id="rId40" Type="http://schemas.openxmlformats.org/officeDocument/2006/relationships/image" Target="../media/image820.png"/><Relationship Id="rId45" Type="http://schemas.openxmlformats.org/officeDocument/2006/relationships/customXml" Target="../ink/ink829.xml"/><Relationship Id="rId66" Type="http://schemas.openxmlformats.org/officeDocument/2006/relationships/image" Target="../media/image833.png"/><Relationship Id="rId87" Type="http://schemas.openxmlformats.org/officeDocument/2006/relationships/customXml" Target="../ink/ink850.xml"/><Relationship Id="rId110" Type="http://schemas.openxmlformats.org/officeDocument/2006/relationships/image" Target="../media/image855.png"/><Relationship Id="rId61" Type="http://schemas.openxmlformats.org/officeDocument/2006/relationships/customXml" Target="../ink/ink837.xml"/><Relationship Id="rId82" Type="http://schemas.openxmlformats.org/officeDocument/2006/relationships/image" Target="../media/image841.png"/><Relationship Id="rId19" Type="http://schemas.openxmlformats.org/officeDocument/2006/relationships/customXml" Target="../ink/ink816.xml"/><Relationship Id="rId14" Type="http://schemas.openxmlformats.org/officeDocument/2006/relationships/image" Target="../media/image806.png"/><Relationship Id="rId30" Type="http://schemas.openxmlformats.org/officeDocument/2006/relationships/image" Target="../media/image815.png"/><Relationship Id="rId35" Type="http://schemas.openxmlformats.org/officeDocument/2006/relationships/customXml" Target="../ink/ink824.xml"/><Relationship Id="rId56" Type="http://schemas.openxmlformats.org/officeDocument/2006/relationships/image" Target="../media/image828.png"/><Relationship Id="rId77" Type="http://schemas.openxmlformats.org/officeDocument/2006/relationships/customXml" Target="../ink/ink845.xml"/><Relationship Id="rId100" Type="http://schemas.openxmlformats.org/officeDocument/2006/relationships/image" Target="../media/image850.png"/><Relationship Id="rId105" Type="http://schemas.openxmlformats.org/officeDocument/2006/relationships/customXml" Target="../ink/ink859.xml"/><Relationship Id="rId8" Type="http://schemas.openxmlformats.org/officeDocument/2006/relationships/image" Target="../media/image803.png"/><Relationship Id="rId51" Type="http://schemas.openxmlformats.org/officeDocument/2006/relationships/customXml" Target="../ink/ink832.xml"/><Relationship Id="rId72" Type="http://schemas.openxmlformats.org/officeDocument/2006/relationships/image" Target="../media/image836.png"/><Relationship Id="rId93" Type="http://schemas.openxmlformats.org/officeDocument/2006/relationships/customXml" Target="../ink/ink853.xml"/><Relationship Id="rId98" Type="http://schemas.openxmlformats.org/officeDocument/2006/relationships/image" Target="../media/image849.png"/><Relationship Id="rId3" Type="http://schemas.openxmlformats.org/officeDocument/2006/relationships/customXml" Target="../ink/ink808.xml"/><Relationship Id="rId25" Type="http://schemas.openxmlformats.org/officeDocument/2006/relationships/customXml" Target="../ink/ink819.xml"/><Relationship Id="rId46" Type="http://schemas.openxmlformats.org/officeDocument/2006/relationships/image" Target="../media/image823.png"/><Relationship Id="rId67" Type="http://schemas.openxmlformats.org/officeDocument/2006/relationships/customXml" Target="../ink/ink840.xml"/><Relationship Id="rId20" Type="http://schemas.openxmlformats.org/officeDocument/2006/relationships/image" Target="../media/image809.png"/><Relationship Id="rId41" Type="http://schemas.openxmlformats.org/officeDocument/2006/relationships/customXml" Target="../ink/ink827.xml"/><Relationship Id="rId62" Type="http://schemas.openxmlformats.org/officeDocument/2006/relationships/image" Target="../media/image831.png"/><Relationship Id="rId83" Type="http://schemas.openxmlformats.org/officeDocument/2006/relationships/customXml" Target="../ink/ink848.xml"/><Relationship Id="rId88" Type="http://schemas.openxmlformats.org/officeDocument/2006/relationships/image" Target="../media/image844.png"/><Relationship Id="rId111" Type="http://schemas.openxmlformats.org/officeDocument/2006/relationships/customXml" Target="../ink/ink862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70.png"/><Relationship Id="rId21" Type="http://schemas.openxmlformats.org/officeDocument/2006/relationships/customXml" Target="../ink/ink873.xml"/><Relationship Id="rId34" Type="http://schemas.openxmlformats.org/officeDocument/2006/relationships/image" Target="../media/image874.png"/><Relationship Id="rId42" Type="http://schemas.openxmlformats.org/officeDocument/2006/relationships/image" Target="../media/image878.png"/><Relationship Id="rId47" Type="http://schemas.openxmlformats.org/officeDocument/2006/relationships/customXml" Target="../ink/ink886.xml"/><Relationship Id="rId50" Type="http://schemas.openxmlformats.org/officeDocument/2006/relationships/image" Target="../media/image882.png"/><Relationship Id="rId55" Type="http://schemas.openxmlformats.org/officeDocument/2006/relationships/customXml" Target="../ink/ink890.xml"/><Relationship Id="rId63" Type="http://schemas.openxmlformats.org/officeDocument/2006/relationships/customXml" Target="../ink/ink894.xml"/><Relationship Id="rId68" Type="http://schemas.openxmlformats.org/officeDocument/2006/relationships/image" Target="../media/image891.png"/><Relationship Id="rId7" Type="http://schemas.openxmlformats.org/officeDocument/2006/relationships/customXml" Target="../ink/ink866.xml"/><Relationship Id="rId2" Type="http://schemas.openxmlformats.org/officeDocument/2006/relationships/image" Target="../media/image858.png"/><Relationship Id="rId16" Type="http://schemas.openxmlformats.org/officeDocument/2006/relationships/image" Target="../media/image865.png"/><Relationship Id="rId29" Type="http://schemas.openxmlformats.org/officeDocument/2006/relationships/customXml" Target="../ink/ink877.xml"/><Relationship Id="rId11" Type="http://schemas.openxmlformats.org/officeDocument/2006/relationships/customXml" Target="../ink/ink868.xml"/><Relationship Id="rId24" Type="http://schemas.openxmlformats.org/officeDocument/2006/relationships/image" Target="../media/image869.png"/><Relationship Id="rId32" Type="http://schemas.openxmlformats.org/officeDocument/2006/relationships/image" Target="../media/image873.png"/><Relationship Id="rId37" Type="http://schemas.openxmlformats.org/officeDocument/2006/relationships/customXml" Target="../ink/ink881.xml"/><Relationship Id="rId40" Type="http://schemas.openxmlformats.org/officeDocument/2006/relationships/image" Target="../media/image877.png"/><Relationship Id="rId45" Type="http://schemas.openxmlformats.org/officeDocument/2006/relationships/customXml" Target="../ink/ink885.xml"/><Relationship Id="rId53" Type="http://schemas.openxmlformats.org/officeDocument/2006/relationships/customXml" Target="../ink/ink889.xml"/><Relationship Id="rId58" Type="http://schemas.openxmlformats.org/officeDocument/2006/relationships/image" Target="../media/image886.png"/><Relationship Id="rId66" Type="http://schemas.openxmlformats.org/officeDocument/2006/relationships/image" Target="../media/image890.png"/><Relationship Id="rId5" Type="http://schemas.openxmlformats.org/officeDocument/2006/relationships/customXml" Target="../ink/ink865.xml"/><Relationship Id="rId61" Type="http://schemas.openxmlformats.org/officeDocument/2006/relationships/customXml" Target="../ink/ink893.xml"/><Relationship Id="rId19" Type="http://schemas.openxmlformats.org/officeDocument/2006/relationships/customXml" Target="../ink/ink872.xml"/><Relationship Id="rId14" Type="http://schemas.openxmlformats.org/officeDocument/2006/relationships/image" Target="../media/image864.png"/><Relationship Id="rId22" Type="http://schemas.openxmlformats.org/officeDocument/2006/relationships/image" Target="../media/image868.png"/><Relationship Id="rId27" Type="http://schemas.openxmlformats.org/officeDocument/2006/relationships/customXml" Target="../ink/ink876.xml"/><Relationship Id="rId30" Type="http://schemas.openxmlformats.org/officeDocument/2006/relationships/image" Target="../media/image872.png"/><Relationship Id="rId35" Type="http://schemas.openxmlformats.org/officeDocument/2006/relationships/customXml" Target="../ink/ink880.xml"/><Relationship Id="rId43" Type="http://schemas.openxmlformats.org/officeDocument/2006/relationships/customXml" Target="../ink/ink884.xml"/><Relationship Id="rId48" Type="http://schemas.openxmlformats.org/officeDocument/2006/relationships/image" Target="../media/image881.png"/><Relationship Id="rId56" Type="http://schemas.openxmlformats.org/officeDocument/2006/relationships/image" Target="../media/image885.png"/><Relationship Id="rId64" Type="http://schemas.openxmlformats.org/officeDocument/2006/relationships/image" Target="../media/image889.png"/><Relationship Id="rId8" Type="http://schemas.openxmlformats.org/officeDocument/2006/relationships/image" Target="../media/image861.png"/><Relationship Id="rId51" Type="http://schemas.openxmlformats.org/officeDocument/2006/relationships/customXml" Target="../ink/ink888.xml"/><Relationship Id="rId3" Type="http://schemas.openxmlformats.org/officeDocument/2006/relationships/customXml" Target="../ink/ink864.xml"/><Relationship Id="rId12" Type="http://schemas.openxmlformats.org/officeDocument/2006/relationships/image" Target="../media/image863.png"/><Relationship Id="rId17" Type="http://schemas.openxmlformats.org/officeDocument/2006/relationships/customXml" Target="../ink/ink871.xml"/><Relationship Id="rId25" Type="http://schemas.openxmlformats.org/officeDocument/2006/relationships/customXml" Target="../ink/ink875.xml"/><Relationship Id="rId33" Type="http://schemas.openxmlformats.org/officeDocument/2006/relationships/customXml" Target="../ink/ink879.xml"/><Relationship Id="rId38" Type="http://schemas.openxmlformats.org/officeDocument/2006/relationships/image" Target="../media/image876.png"/><Relationship Id="rId46" Type="http://schemas.openxmlformats.org/officeDocument/2006/relationships/image" Target="../media/image880.png"/><Relationship Id="rId59" Type="http://schemas.openxmlformats.org/officeDocument/2006/relationships/customXml" Target="../ink/ink892.xml"/><Relationship Id="rId67" Type="http://schemas.openxmlformats.org/officeDocument/2006/relationships/customXml" Target="../ink/ink896.xml"/><Relationship Id="rId20" Type="http://schemas.openxmlformats.org/officeDocument/2006/relationships/image" Target="../media/image867.png"/><Relationship Id="rId41" Type="http://schemas.openxmlformats.org/officeDocument/2006/relationships/customXml" Target="../ink/ink883.xml"/><Relationship Id="rId54" Type="http://schemas.openxmlformats.org/officeDocument/2006/relationships/image" Target="../media/image884.png"/><Relationship Id="rId62" Type="http://schemas.openxmlformats.org/officeDocument/2006/relationships/image" Target="../media/image88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60.png"/><Relationship Id="rId15" Type="http://schemas.openxmlformats.org/officeDocument/2006/relationships/customXml" Target="../ink/ink870.xml"/><Relationship Id="rId23" Type="http://schemas.openxmlformats.org/officeDocument/2006/relationships/customXml" Target="../ink/ink874.xml"/><Relationship Id="rId28" Type="http://schemas.openxmlformats.org/officeDocument/2006/relationships/image" Target="../media/image871.png"/><Relationship Id="rId36" Type="http://schemas.openxmlformats.org/officeDocument/2006/relationships/image" Target="../media/image875.png"/><Relationship Id="rId49" Type="http://schemas.openxmlformats.org/officeDocument/2006/relationships/customXml" Target="../ink/ink887.xml"/><Relationship Id="rId57" Type="http://schemas.openxmlformats.org/officeDocument/2006/relationships/customXml" Target="../ink/ink891.xml"/><Relationship Id="rId10" Type="http://schemas.openxmlformats.org/officeDocument/2006/relationships/image" Target="../media/image862.png"/><Relationship Id="rId31" Type="http://schemas.openxmlformats.org/officeDocument/2006/relationships/customXml" Target="../ink/ink878.xml"/><Relationship Id="rId44" Type="http://schemas.openxmlformats.org/officeDocument/2006/relationships/image" Target="../media/image879.png"/><Relationship Id="rId52" Type="http://schemas.openxmlformats.org/officeDocument/2006/relationships/image" Target="../media/image883.png"/><Relationship Id="rId60" Type="http://schemas.openxmlformats.org/officeDocument/2006/relationships/image" Target="../media/image887.png"/><Relationship Id="rId65" Type="http://schemas.openxmlformats.org/officeDocument/2006/relationships/customXml" Target="../ink/ink895.xml"/><Relationship Id="rId4" Type="http://schemas.openxmlformats.org/officeDocument/2006/relationships/image" Target="../media/image859.png"/><Relationship Id="rId9" Type="http://schemas.openxmlformats.org/officeDocument/2006/relationships/customXml" Target="../ink/ink867.xml"/><Relationship Id="rId13" Type="http://schemas.openxmlformats.org/officeDocument/2006/relationships/customXml" Target="../ink/ink869.xml"/><Relationship Id="rId18" Type="http://schemas.openxmlformats.org/officeDocument/2006/relationships/image" Target="../media/image866.png"/><Relationship Id="rId39" Type="http://schemas.openxmlformats.org/officeDocument/2006/relationships/customXml" Target="../ink/ink88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6.png"/><Relationship Id="rId13" Type="http://schemas.openxmlformats.org/officeDocument/2006/relationships/customXml" Target="../ink/ink901.xml"/><Relationship Id="rId18" Type="http://schemas.openxmlformats.org/officeDocument/2006/relationships/image" Target="../media/image901.png"/><Relationship Id="rId3" Type="http://schemas.openxmlformats.org/officeDocument/2006/relationships/image" Target="../media/image893.png"/><Relationship Id="rId21" Type="http://schemas.openxmlformats.org/officeDocument/2006/relationships/customXml" Target="../ink/ink905.xml"/><Relationship Id="rId7" Type="http://schemas.openxmlformats.org/officeDocument/2006/relationships/customXml" Target="../ink/ink898.xml"/><Relationship Id="rId12" Type="http://schemas.openxmlformats.org/officeDocument/2006/relationships/image" Target="../media/image898.png"/><Relationship Id="rId17" Type="http://schemas.openxmlformats.org/officeDocument/2006/relationships/customXml" Target="../ink/ink903.xml"/><Relationship Id="rId2" Type="http://schemas.openxmlformats.org/officeDocument/2006/relationships/image" Target="../media/image892.png"/><Relationship Id="rId16" Type="http://schemas.openxmlformats.org/officeDocument/2006/relationships/image" Target="../media/image900.png"/><Relationship Id="rId20" Type="http://schemas.openxmlformats.org/officeDocument/2006/relationships/image" Target="../media/image90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95.png"/><Relationship Id="rId11" Type="http://schemas.openxmlformats.org/officeDocument/2006/relationships/customXml" Target="../ink/ink900.xml"/><Relationship Id="rId24" Type="http://schemas.openxmlformats.org/officeDocument/2006/relationships/image" Target="../media/image904.png"/><Relationship Id="rId5" Type="http://schemas.openxmlformats.org/officeDocument/2006/relationships/customXml" Target="../ink/ink897.xml"/><Relationship Id="rId15" Type="http://schemas.openxmlformats.org/officeDocument/2006/relationships/customXml" Target="../ink/ink902.xml"/><Relationship Id="rId23" Type="http://schemas.openxmlformats.org/officeDocument/2006/relationships/customXml" Target="../ink/ink906.xml"/><Relationship Id="rId10" Type="http://schemas.openxmlformats.org/officeDocument/2006/relationships/image" Target="../media/image897.png"/><Relationship Id="rId19" Type="http://schemas.openxmlformats.org/officeDocument/2006/relationships/customXml" Target="../ink/ink904.xml"/><Relationship Id="rId4" Type="http://schemas.openxmlformats.org/officeDocument/2006/relationships/image" Target="../media/image894.png"/><Relationship Id="rId9" Type="http://schemas.openxmlformats.org/officeDocument/2006/relationships/customXml" Target="../ink/ink899.xml"/><Relationship Id="rId14" Type="http://schemas.openxmlformats.org/officeDocument/2006/relationships/image" Target="../media/image899.png"/><Relationship Id="rId22" Type="http://schemas.openxmlformats.org/officeDocument/2006/relationships/image" Target="../media/image90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9" Type="http://schemas.openxmlformats.org/officeDocument/2006/relationships/customXml" Target="../ink/ink19.xml"/><Relationship Id="rId21" Type="http://schemas.openxmlformats.org/officeDocument/2006/relationships/customXml" Target="../ink/ink10.xml"/><Relationship Id="rId34" Type="http://schemas.openxmlformats.org/officeDocument/2006/relationships/image" Target="../media/image17.png"/><Relationship Id="rId42" Type="http://schemas.openxmlformats.org/officeDocument/2006/relationships/image" Target="../media/image21.png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customXml" Target="../ink/ink14.xml"/><Relationship Id="rId41" Type="http://schemas.openxmlformats.org/officeDocument/2006/relationships/customXml" Target="../ink/ink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image" Target="../media/image16.png"/><Relationship Id="rId37" Type="http://schemas.openxmlformats.org/officeDocument/2006/relationships/customXml" Target="../ink/ink18.xml"/><Relationship Id="rId40" Type="http://schemas.openxmlformats.org/officeDocument/2006/relationships/image" Target="../media/image20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4.png"/><Relationship Id="rId36" Type="http://schemas.openxmlformats.org/officeDocument/2006/relationships/image" Target="../media/image18.png"/><Relationship Id="rId10" Type="http://schemas.openxmlformats.org/officeDocument/2006/relationships/image" Target="../media/image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14" Type="http://schemas.openxmlformats.org/officeDocument/2006/relationships/image" Target="../media/image7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image" Target="../media/image15.png"/><Relationship Id="rId35" Type="http://schemas.openxmlformats.org/officeDocument/2006/relationships/customXml" Target="../ink/ink17.xml"/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12" Type="http://schemas.openxmlformats.org/officeDocument/2006/relationships/image" Target="../media/image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2.xml"/><Relationship Id="rId117" Type="http://schemas.openxmlformats.org/officeDocument/2006/relationships/image" Target="../media/image60.png"/><Relationship Id="rId21" Type="http://schemas.openxmlformats.org/officeDocument/2006/relationships/image" Target="../media/image1210.png"/><Relationship Id="rId42" Type="http://schemas.openxmlformats.org/officeDocument/2006/relationships/customXml" Target="../ink/ink40.xml"/><Relationship Id="rId47" Type="http://schemas.openxmlformats.org/officeDocument/2006/relationships/image" Target="../media/image25.png"/><Relationship Id="rId63" Type="http://schemas.openxmlformats.org/officeDocument/2006/relationships/image" Target="../media/image33.png"/><Relationship Id="rId68" Type="http://schemas.openxmlformats.org/officeDocument/2006/relationships/customXml" Target="../ink/ink53.xml"/><Relationship Id="rId84" Type="http://schemas.openxmlformats.org/officeDocument/2006/relationships/customXml" Target="../ink/ink61.xml"/><Relationship Id="rId89" Type="http://schemas.openxmlformats.org/officeDocument/2006/relationships/image" Target="../media/image46.png"/><Relationship Id="rId112" Type="http://schemas.openxmlformats.org/officeDocument/2006/relationships/customXml" Target="../ink/ink75.xml"/><Relationship Id="rId16" Type="http://schemas.openxmlformats.org/officeDocument/2006/relationships/customXml" Target="../ink/ink27.xml"/><Relationship Id="rId107" Type="http://schemas.openxmlformats.org/officeDocument/2006/relationships/image" Target="../media/image55.png"/><Relationship Id="rId11" Type="http://schemas.openxmlformats.org/officeDocument/2006/relationships/image" Target="../media/image710.png"/><Relationship Id="rId32" Type="http://schemas.openxmlformats.org/officeDocument/2006/relationships/customXml" Target="../ink/ink35.xml"/><Relationship Id="rId37" Type="http://schemas.openxmlformats.org/officeDocument/2006/relationships/image" Target="../media/image2010.png"/><Relationship Id="rId53" Type="http://schemas.openxmlformats.org/officeDocument/2006/relationships/image" Target="../media/image28.png"/><Relationship Id="rId58" Type="http://schemas.openxmlformats.org/officeDocument/2006/relationships/customXml" Target="../ink/ink48.xml"/><Relationship Id="rId74" Type="http://schemas.openxmlformats.org/officeDocument/2006/relationships/customXml" Target="../ink/ink56.xml"/><Relationship Id="rId79" Type="http://schemas.openxmlformats.org/officeDocument/2006/relationships/image" Target="../media/image41.png"/><Relationship Id="rId102" Type="http://schemas.openxmlformats.org/officeDocument/2006/relationships/customXml" Target="../ink/ink70.xml"/><Relationship Id="rId123" Type="http://schemas.openxmlformats.org/officeDocument/2006/relationships/image" Target="../media/image63.png"/><Relationship Id="rId5" Type="http://schemas.openxmlformats.org/officeDocument/2006/relationships/image" Target="../media/image410.png"/><Relationship Id="rId90" Type="http://schemas.openxmlformats.org/officeDocument/2006/relationships/customXml" Target="../ink/ink64.xml"/><Relationship Id="rId95" Type="http://schemas.openxmlformats.org/officeDocument/2006/relationships/image" Target="../media/image49.png"/><Relationship Id="rId22" Type="http://schemas.openxmlformats.org/officeDocument/2006/relationships/customXml" Target="../ink/ink30.xml"/><Relationship Id="rId27" Type="http://schemas.openxmlformats.org/officeDocument/2006/relationships/image" Target="../media/image1510.png"/><Relationship Id="rId43" Type="http://schemas.openxmlformats.org/officeDocument/2006/relationships/image" Target="../media/image2310.png"/><Relationship Id="rId48" Type="http://schemas.openxmlformats.org/officeDocument/2006/relationships/customXml" Target="../ink/ink43.xml"/><Relationship Id="rId64" Type="http://schemas.openxmlformats.org/officeDocument/2006/relationships/customXml" Target="../ink/ink51.xml"/><Relationship Id="rId69" Type="http://schemas.openxmlformats.org/officeDocument/2006/relationships/image" Target="../media/image36.png"/><Relationship Id="rId113" Type="http://schemas.openxmlformats.org/officeDocument/2006/relationships/image" Target="../media/image58.png"/><Relationship Id="rId118" Type="http://schemas.openxmlformats.org/officeDocument/2006/relationships/customXml" Target="../ink/ink78.xml"/><Relationship Id="rId80" Type="http://schemas.openxmlformats.org/officeDocument/2006/relationships/customXml" Target="../ink/ink59.xml"/><Relationship Id="rId85" Type="http://schemas.openxmlformats.org/officeDocument/2006/relationships/image" Target="../media/image44.png"/><Relationship Id="rId12" Type="http://schemas.openxmlformats.org/officeDocument/2006/relationships/customXml" Target="../ink/ink25.xml"/><Relationship Id="rId17" Type="http://schemas.openxmlformats.org/officeDocument/2006/relationships/image" Target="../media/image1010.png"/><Relationship Id="rId33" Type="http://schemas.openxmlformats.org/officeDocument/2006/relationships/image" Target="../media/image1810.png"/><Relationship Id="rId38" Type="http://schemas.openxmlformats.org/officeDocument/2006/relationships/customXml" Target="../ink/ink38.xml"/><Relationship Id="rId59" Type="http://schemas.openxmlformats.org/officeDocument/2006/relationships/image" Target="../media/image31.png"/><Relationship Id="rId103" Type="http://schemas.openxmlformats.org/officeDocument/2006/relationships/image" Target="../media/image53.png"/><Relationship Id="rId108" Type="http://schemas.openxmlformats.org/officeDocument/2006/relationships/customXml" Target="../ink/ink73.xml"/><Relationship Id="rId54" Type="http://schemas.openxmlformats.org/officeDocument/2006/relationships/customXml" Target="../ink/ink46.xml"/><Relationship Id="rId70" Type="http://schemas.openxmlformats.org/officeDocument/2006/relationships/customXml" Target="../ink/ink54.xml"/><Relationship Id="rId75" Type="http://schemas.openxmlformats.org/officeDocument/2006/relationships/image" Target="../media/image39.png"/><Relationship Id="rId91" Type="http://schemas.openxmlformats.org/officeDocument/2006/relationships/image" Target="../media/image47.png"/><Relationship Id="rId96" Type="http://schemas.openxmlformats.org/officeDocument/2006/relationships/customXml" Target="../ink/ink67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22.xml"/><Relationship Id="rId23" Type="http://schemas.openxmlformats.org/officeDocument/2006/relationships/image" Target="../media/image1310.png"/><Relationship Id="rId28" Type="http://schemas.openxmlformats.org/officeDocument/2006/relationships/customXml" Target="../ink/ink33.xml"/><Relationship Id="rId49" Type="http://schemas.openxmlformats.org/officeDocument/2006/relationships/image" Target="../media/image26.png"/><Relationship Id="rId114" Type="http://schemas.openxmlformats.org/officeDocument/2006/relationships/customXml" Target="../ink/ink76.xml"/><Relationship Id="rId119" Type="http://schemas.openxmlformats.org/officeDocument/2006/relationships/image" Target="../media/image61.png"/><Relationship Id="rId44" Type="http://schemas.openxmlformats.org/officeDocument/2006/relationships/customXml" Target="../ink/ink41.xml"/><Relationship Id="rId60" Type="http://schemas.openxmlformats.org/officeDocument/2006/relationships/customXml" Target="../ink/ink49.xml"/><Relationship Id="rId65" Type="http://schemas.openxmlformats.org/officeDocument/2006/relationships/image" Target="../media/image34.png"/><Relationship Id="rId81" Type="http://schemas.openxmlformats.org/officeDocument/2006/relationships/image" Target="../media/image42.png"/><Relationship Id="rId86" Type="http://schemas.openxmlformats.org/officeDocument/2006/relationships/customXml" Target="../ink/ink62.xml"/><Relationship Id="rId4" Type="http://schemas.openxmlformats.org/officeDocument/2006/relationships/customXml" Target="../ink/ink21.xml"/><Relationship Id="rId9" Type="http://schemas.openxmlformats.org/officeDocument/2006/relationships/image" Target="../media/image610.png"/><Relationship Id="rId13" Type="http://schemas.openxmlformats.org/officeDocument/2006/relationships/image" Target="../media/image810.png"/><Relationship Id="rId18" Type="http://schemas.openxmlformats.org/officeDocument/2006/relationships/customXml" Target="../ink/ink28.xml"/><Relationship Id="rId39" Type="http://schemas.openxmlformats.org/officeDocument/2006/relationships/image" Target="../media/image2110.png"/><Relationship Id="rId109" Type="http://schemas.openxmlformats.org/officeDocument/2006/relationships/image" Target="../media/image56.png"/><Relationship Id="rId34" Type="http://schemas.openxmlformats.org/officeDocument/2006/relationships/customXml" Target="../ink/ink36.xml"/><Relationship Id="rId50" Type="http://schemas.openxmlformats.org/officeDocument/2006/relationships/customXml" Target="../ink/ink44.xml"/><Relationship Id="rId55" Type="http://schemas.openxmlformats.org/officeDocument/2006/relationships/image" Target="../media/image29.png"/><Relationship Id="rId76" Type="http://schemas.openxmlformats.org/officeDocument/2006/relationships/customXml" Target="../ink/ink57.xml"/><Relationship Id="rId97" Type="http://schemas.openxmlformats.org/officeDocument/2006/relationships/image" Target="../media/image50.png"/><Relationship Id="rId104" Type="http://schemas.openxmlformats.org/officeDocument/2006/relationships/customXml" Target="../ink/ink71.xml"/><Relationship Id="rId120" Type="http://schemas.openxmlformats.org/officeDocument/2006/relationships/customXml" Target="../ink/ink79.xml"/><Relationship Id="rId7" Type="http://schemas.openxmlformats.org/officeDocument/2006/relationships/image" Target="../media/image510.png"/><Relationship Id="rId71" Type="http://schemas.openxmlformats.org/officeDocument/2006/relationships/image" Target="../media/image37.png"/><Relationship Id="rId92" Type="http://schemas.openxmlformats.org/officeDocument/2006/relationships/customXml" Target="../ink/ink65.xml"/><Relationship Id="rId2" Type="http://schemas.openxmlformats.org/officeDocument/2006/relationships/image" Target="../media/image22.png"/><Relationship Id="rId29" Type="http://schemas.openxmlformats.org/officeDocument/2006/relationships/image" Target="../media/image1610.png"/><Relationship Id="rId24" Type="http://schemas.openxmlformats.org/officeDocument/2006/relationships/customXml" Target="../ink/ink31.xml"/><Relationship Id="rId40" Type="http://schemas.openxmlformats.org/officeDocument/2006/relationships/customXml" Target="../ink/ink39.xml"/><Relationship Id="rId45" Type="http://schemas.openxmlformats.org/officeDocument/2006/relationships/image" Target="../media/image24.png"/><Relationship Id="rId66" Type="http://schemas.openxmlformats.org/officeDocument/2006/relationships/customXml" Target="../ink/ink52.xml"/><Relationship Id="rId87" Type="http://schemas.openxmlformats.org/officeDocument/2006/relationships/image" Target="../media/image45.png"/><Relationship Id="rId110" Type="http://schemas.openxmlformats.org/officeDocument/2006/relationships/customXml" Target="../ink/ink74.xml"/><Relationship Id="rId115" Type="http://schemas.openxmlformats.org/officeDocument/2006/relationships/image" Target="../media/image59.png"/><Relationship Id="rId61" Type="http://schemas.openxmlformats.org/officeDocument/2006/relationships/image" Target="../media/image32.png"/><Relationship Id="rId82" Type="http://schemas.openxmlformats.org/officeDocument/2006/relationships/customXml" Target="../ink/ink60.xml"/><Relationship Id="rId19" Type="http://schemas.openxmlformats.org/officeDocument/2006/relationships/image" Target="../media/image1110.png"/><Relationship Id="rId14" Type="http://schemas.openxmlformats.org/officeDocument/2006/relationships/customXml" Target="../ink/ink26.xml"/><Relationship Id="rId30" Type="http://schemas.openxmlformats.org/officeDocument/2006/relationships/customXml" Target="../ink/ink34.xml"/><Relationship Id="rId35" Type="http://schemas.openxmlformats.org/officeDocument/2006/relationships/image" Target="../media/image1910.png"/><Relationship Id="rId56" Type="http://schemas.openxmlformats.org/officeDocument/2006/relationships/customXml" Target="../ink/ink47.xml"/><Relationship Id="rId77" Type="http://schemas.openxmlformats.org/officeDocument/2006/relationships/image" Target="../media/image40.png"/><Relationship Id="rId100" Type="http://schemas.openxmlformats.org/officeDocument/2006/relationships/customXml" Target="../ink/ink69.xml"/><Relationship Id="rId105" Type="http://schemas.openxmlformats.org/officeDocument/2006/relationships/image" Target="../media/image54.png"/><Relationship Id="rId8" Type="http://schemas.openxmlformats.org/officeDocument/2006/relationships/customXml" Target="../ink/ink23.xml"/><Relationship Id="rId51" Type="http://schemas.openxmlformats.org/officeDocument/2006/relationships/image" Target="../media/image27.png"/><Relationship Id="rId72" Type="http://schemas.openxmlformats.org/officeDocument/2006/relationships/customXml" Target="../ink/ink55.xml"/><Relationship Id="rId93" Type="http://schemas.openxmlformats.org/officeDocument/2006/relationships/image" Target="../media/image48.png"/><Relationship Id="rId98" Type="http://schemas.openxmlformats.org/officeDocument/2006/relationships/customXml" Target="../ink/ink68.xml"/><Relationship Id="rId121" Type="http://schemas.openxmlformats.org/officeDocument/2006/relationships/image" Target="../media/image62.png"/><Relationship Id="rId3" Type="http://schemas.openxmlformats.org/officeDocument/2006/relationships/image" Target="../media/image23.png"/><Relationship Id="rId25" Type="http://schemas.openxmlformats.org/officeDocument/2006/relationships/image" Target="../media/image1410.png"/><Relationship Id="rId46" Type="http://schemas.openxmlformats.org/officeDocument/2006/relationships/customXml" Target="../ink/ink42.xml"/><Relationship Id="rId67" Type="http://schemas.openxmlformats.org/officeDocument/2006/relationships/image" Target="../media/image35.png"/><Relationship Id="rId116" Type="http://schemas.openxmlformats.org/officeDocument/2006/relationships/customXml" Target="../ink/ink77.xml"/><Relationship Id="rId20" Type="http://schemas.openxmlformats.org/officeDocument/2006/relationships/customXml" Target="../ink/ink29.xml"/><Relationship Id="rId41" Type="http://schemas.openxmlformats.org/officeDocument/2006/relationships/image" Target="../media/image2210.png"/><Relationship Id="rId62" Type="http://schemas.openxmlformats.org/officeDocument/2006/relationships/customXml" Target="../ink/ink50.xml"/><Relationship Id="rId83" Type="http://schemas.openxmlformats.org/officeDocument/2006/relationships/image" Target="../media/image43.png"/><Relationship Id="rId88" Type="http://schemas.openxmlformats.org/officeDocument/2006/relationships/customXml" Target="../ink/ink63.xml"/><Relationship Id="rId111" Type="http://schemas.openxmlformats.org/officeDocument/2006/relationships/image" Target="../media/image57.png"/><Relationship Id="rId15" Type="http://schemas.openxmlformats.org/officeDocument/2006/relationships/image" Target="../media/image910.png"/><Relationship Id="rId36" Type="http://schemas.openxmlformats.org/officeDocument/2006/relationships/customXml" Target="../ink/ink37.xml"/><Relationship Id="rId57" Type="http://schemas.openxmlformats.org/officeDocument/2006/relationships/image" Target="../media/image30.png"/><Relationship Id="rId106" Type="http://schemas.openxmlformats.org/officeDocument/2006/relationships/customXml" Target="../ink/ink72.xml"/><Relationship Id="rId10" Type="http://schemas.openxmlformats.org/officeDocument/2006/relationships/customXml" Target="../ink/ink24.xml"/><Relationship Id="rId31" Type="http://schemas.openxmlformats.org/officeDocument/2006/relationships/image" Target="../media/image1710.png"/><Relationship Id="rId52" Type="http://schemas.openxmlformats.org/officeDocument/2006/relationships/customXml" Target="../ink/ink45.xml"/><Relationship Id="rId73" Type="http://schemas.openxmlformats.org/officeDocument/2006/relationships/image" Target="../media/image38.png"/><Relationship Id="rId78" Type="http://schemas.openxmlformats.org/officeDocument/2006/relationships/customXml" Target="../ink/ink58.xml"/><Relationship Id="rId94" Type="http://schemas.openxmlformats.org/officeDocument/2006/relationships/customXml" Target="../ink/ink66.xml"/><Relationship Id="rId99" Type="http://schemas.openxmlformats.org/officeDocument/2006/relationships/image" Target="../media/image51.png"/><Relationship Id="rId101" Type="http://schemas.openxmlformats.org/officeDocument/2006/relationships/image" Target="../media/image52.png"/><Relationship Id="rId122" Type="http://schemas.openxmlformats.org/officeDocument/2006/relationships/customXml" Target="../ink/ink80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74.png"/><Relationship Id="rId42" Type="http://schemas.openxmlformats.org/officeDocument/2006/relationships/customXml" Target="../ink/ink100.xml"/><Relationship Id="rId63" Type="http://schemas.openxmlformats.org/officeDocument/2006/relationships/image" Target="../media/image95.png"/><Relationship Id="rId84" Type="http://schemas.openxmlformats.org/officeDocument/2006/relationships/customXml" Target="../ink/ink121.xml"/><Relationship Id="rId138" Type="http://schemas.openxmlformats.org/officeDocument/2006/relationships/customXml" Target="../ink/ink148.xml"/><Relationship Id="rId107" Type="http://schemas.openxmlformats.org/officeDocument/2006/relationships/image" Target="../media/image117.png"/><Relationship Id="rId11" Type="http://schemas.openxmlformats.org/officeDocument/2006/relationships/image" Target="../media/image69.png"/><Relationship Id="rId32" Type="http://schemas.openxmlformats.org/officeDocument/2006/relationships/customXml" Target="../ink/ink95.xml"/><Relationship Id="rId53" Type="http://schemas.openxmlformats.org/officeDocument/2006/relationships/image" Target="../media/image90.png"/><Relationship Id="rId74" Type="http://schemas.openxmlformats.org/officeDocument/2006/relationships/customXml" Target="../ink/ink116.xml"/><Relationship Id="rId128" Type="http://schemas.openxmlformats.org/officeDocument/2006/relationships/customXml" Target="../ink/ink143.xml"/><Relationship Id="rId149" Type="http://schemas.openxmlformats.org/officeDocument/2006/relationships/image" Target="../media/image138.png"/><Relationship Id="rId5" Type="http://schemas.openxmlformats.org/officeDocument/2006/relationships/image" Target="../media/image66.png"/><Relationship Id="rId95" Type="http://schemas.openxmlformats.org/officeDocument/2006/relationships/image" Target="../media/image111.png"/><Relationship Id="rId22" Type="http://schemas.openxmlformats.org/officeDocument/2006/relationships/customXml" Target="../ink/ink90.xml"/><Relationship Id="rId27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customXml" Target="../ink/ink103.xml"/><Relationship Id="rId64" Type="http://schemas.openxmlformats.org/officeDocument/2006/relationships/customXml" Target="../ink/ink111.xml"/><Relationship Id="rId69" Type="http://schemas.openxmlformats.org/officeDocument/2006/relationships/image" Target="../media/image98.png"/><Relationship Id="rId113" Type="http://schemas.openxmlformats.org/officeDocument/2006/relationships/image" Target="../media/image120.png"/><Relationship Id="rId118" Type="http://schemas.openxmlformats.org/officeDocument/2006/relationships/customXml" Target="../ink/ink138.xml"/><Relationship Id="rId134" Type="http://schemas.openxmlformats.org/officeDocument/2006/relationships/customXml" Target="../ink/ink146.xml"/><Relationship Id="rId139" Type="http://schemas.openxmlformats.org/officeDocument/2006/relationships/image" Target="../media/image133.png"/><Relationship Id="rId80" Type="http://schemas.openxmlformats.org/officeDocument/2006/relationships/customXml" Target="../ink/ink119.xml"/><Relationship Id="rId85" Type="http://schemas.openxmlformats.org/officeDocument/2006/relationships/image" Target="../media/image106.png"/><Relationship Id="rId150" Type="http://schemas.openxmlformats.org/officeDocument/2006/relationships/customXml" Target="../ink/ink154.xml"/><Relationship Id="rId155" Type="http://schemas.openxmlformats.org/officeDocument/2006/relationships/image" Target="../media/image141.png"/><Relationship Id="rId12" Type="http://schemas.openxmlformats.org/officeDocument/2006/relationships/customXml" Target="../ink/ink85.xml"/><Relationship Id="rId17" Type="http://schemas.openxmlformats.org/officeDocument/2006/relationships/image" Target="../media/image72.png"/><Relationship Id="rId33" Type="http://schemas.openxmlformats.org/officeDocument/2006/relationships/image" Target="../media/image80.png"/><Relationship Id="rId38" Type="http://schemas.openxmlformats.org/officeDocument/2006/relationships/customXml" Target="../ink/ink98.xml"/><Relationship Id="rId59" Type="http://schemas.openxmlformats.org/officeDocument/2006/relationships/image" Target="../media/image93.png"/><Relationship Id="rId103" Type="http://schemas.openxmlformats.org/officeDocument/2006/relationships/image" Target="../media/image115.png"/><Relationship Id="rId108" Type="http://schemas.openxmlformats.org/officeDocument/2006/relationships/customXml" Target="../ink/ink133.xml"/><Relationship Id="rId124" Type="http://schemas.openxmlformats.org/officeDocument/2006/relationships/customXml" Target="../ink/ink141.xml"/><Relationship Id="rId129" Type="http://schemas.openxmlformats.org/officeDocument/2006/relationships/image" Target="../media/image128.png"/><Relationship Id="rId54" Type="http://schemas.openxmlformats.org/officeDocument/2006/relationships/customXml" Target="../ink/ink106.xml"/><Relationship Id="rId70" Type="http://schemas.openxmlformats.org/officeDocument/2006/relationships/customXml" Target="../ink/ink114.xml"/><Relationship Id="rId75" Type="http://schemas.openxmlformats.org/officeDocument/2006/relationships/image" Target="../media/image101.png"/><Relationship Id="rId91" Type="http://schemas.openxmlformats.org/officeDocument/2006/relationships/image" Target="../media/image109.png"/><Relationship Id="rId96" Type="http://schemas.openxmlformats.org/officeDocument/2006/relationships/customXml" Target="../ink/ink127.xml"/><Relationship Id="rId140" Type="http://schemas.openxmlformats.org/officeDocument/2006/relationships/customXml" Target="../ink/ink149.xml"/><Relationship Id="rId145" Type="http://schemas.openxmlformats.org/officeDocument/2006/relationships/image" Target="../media/image136.png"/><Relationship Id="rId1" Type="http://schemas.openxmlformats.org/officeDocument/2006/relationships/slideLayout" Target="../slideLayouts/slideLayout17.xml"/><Relationship Id="rId6" Type="http://schemas.openxmlformats.org/officeDocument/2006/relationships/customXml" Target="../ink/ink82.xml"/><Relationship Id="rId23" Type="http://schemas.openxmlformats.org/officeDocument/2006/relationships/image" Target="../media/image75.png"/><Relationship Id="rId28" Type="http://schemas.openxmlformats.org/officeDocument/2006/relationships/customXml" Target="../ink/ink93.xml"/><Relationship Id="rId49" Type="http://schemas.openxmlformats.org/officeDocument/2006/relationships/image" Target="../media/image88.png"/><Relationship Id="rId114" Type="http://schemas.openxmlformats.org/officeDocument/2006/relationships/customXml" Target="../ink/ink136.xml"/><Relationship Id="rId119" Type="http://schemas.openxmlformats.org/officeDocument/2006/relationships/image" Target="../media/image123.png"/><Relationship Id="rId44" Type="http://schemas.openxmlformats.org/officeDocument/2006/relationships/customXml" Target="../ink/ink101.xml"/><Relationship Id="rId60" Type="http://schemas.openxmlformats.org/officeDocument/2006/relationships/customXml" Target="../ink/ink109.xml"/><Relationship Id="rId65" Type="http://schemas.openxmlformats.org/officeDocument/2006/relationships/image" Target="../media/image96.png"/><Relationship Id="rId81" Type="http://schemas.openxmlformats.org/officeDocument/2006/relationships/image" Target="../media/image104.png"/><Relationship Id="rId86" Type="http://schemas.openxmlformats.org/officeDocument/2006/relationships/customXml" Target="../ink/ink122.xml"/><Relationship Id="rId130" Type="http://schemas.openxmlformats.org/officeDocument/2006/relationships/customXml" Target="../ink/ink144.xml"/><Relationship Id="rId135" Type="http://schemas.openxmlformats.org/officeDocument/2006/relationships/image" Target="../media/image131.png"/><Relationship Id="rId151" Type="http://schemas.openxmlformats.org/officeDocument/2006/relationships/image" Target="../media/image139.png"/><Relationship Id="rId13" Type="http://schemas.openxmlformats.org/officeDocument/2006/relationships/image" Target="../media/image70.png"/><Relationship Id="rId18" Type="http://schemas.openxmlformats.org/officeDocument/2006/relationships/customXml" Target="../ink/ink88.xml"/><Relationship Id="rId39" Type="http://schemas.openxmlformats.org/officeDocument/2006/relationships/image" Target="../media/image83.png"/><Relationship Id="rId109" Type="http://schemas.openxmlformats.org/officeDocument/2006/relationships/image" Target="../media/image118.png"/><Relationship Id="rId34" Type="http://schemas.openxmlformats.org/officeDocument/2006/relationships/customXml" Target="../ink/ink96.xml"/><Relationship Id="rId50" Type="http://schemas.openxmlformats.org/officeDocument/2006/relationships/customXml" Target="../ink/ink104.xml"/><Relationship Id="rId55" Type="http://schemas.openxmlformats.org/officeDocument/2006/relationships/image" Target="../media/image91.png"/><Relationship Id="rId76" Type="http://schemas.openxmlformats.org/officeDocument/2006/relationships/customXml" Target="../ink/ink117.xml"/><Relationship Id="rId97" Type="http://schemas.openxmlformats.org/officeDocument/2006/relationships/image" Target="../media/image112.png"/><Relationship Id="rId104" Type="http://schemas.openxmlformats.org/officeDocument/2006/relationships/customXml" Target="../ink/ink131.xml"/><Relationship Id="rId120" Type="http://schemas.openxmlformats.org/officeDocument/2006/relationships/customXml" Target="../ink/ink139.xml"/><Relationship Id="rId125" Type="http://schemas.openxmlformats.org/officeDocument/2006/relationships/image" Target="../media/image126.png"/><Relationship Id="rId141" Type="http://schemas.openxmlformats.org/officeDocument/2006/relationships/image" Target="../media/image134.png"/><Relationship Id="rId146" Type="http://schemas.openxmlformats.org/officeDocument/2006/relationships/customXml" Target="../ink/ink152.xml"/><Relationship Id="rId7" Type="http://schemas.openxmlformats.org/officeDocument/2006/relationships/image" Target="../media/image67.png"/><Relationship Id="rId71" Type="http://schemas.openxmlformats.org/officeDocument/2006/relationships/image" Target="../media/image99.png"/><Relationship Id="rId92" Type="http://schemas.openxmlformats.org/officeDocument/2006/relationships/customXml" Target="../ink/ink125.xml"/><Relationship Id="rId2" Type="http://schemas.openxmlformats.org/officeDocument/2006/relationships/image" Target="../media/image64.png"/><Relationship Id="rId29" Type="http://schemas.openxmlformats.org/officeDocument/2006/relationships/image" Target="../media/image78.png"/><Relationship Id="rId24" Type="http://schemas.openxmlformats.org/officeDocument/2006/relationships/customXml" Target="../ink/ink91.xml"/><Relationship Id="rId40" Type="http://schemas.openxmlformats.org/officeDocument/2006/relationships/customXml" Target="../ink/ink99.xml"/><Relationship Id="rId45" Type="http://schemas.openxmlformats.org/officeDocument/2006/relationships/image" Target="../media/image86.png"/><Relationship Id="rId66" Type="http://schemas.openxmlformats.org/officeDocument/2006/relationships/customXml" Target="../ink/ink112.xml"/><Relationship Id="rId87" Type="http://schemas.openxmlformats.org/officeDocument/2006/relationships/image" Target="../media/image107.png"/><Relationship Id="rId110" Type="http://schemas.openxmlformats.org/officeDocument/2006/relationships/customXml" Target="../ink/ink134.xml"/><Relationship Id="rId115" Type="http://schemas.openxmlformats.org/officeDocument/2006/relationships/image" Target="../media/image121.png"/><Relationship Id="rId131" Type="http://schemas.openxmlformats.org/officeDocument/2006/relationships/image" Target="../media/image129.png"/><Relationship Id="rId136" Type="http://schemas.openxmlformats.org/officeDocument/2006/relationships/customXml" Target="../ink/ink147.xml"/><Relationship Id="rId61" Type="http://schemas.openxmlformats.org/officeDocument/2006/relationships/image" Target="../media/image94.png"/><Relationship Id="rId82" Type="http://schemas.openxmlformats.org/officeDocument/2006/relationships/customXml" Target="../ink/ink120.xml"/><Relationship Id="rId152" Type="http://schemas.openxmlformats.org/officeDocument/2006/relationships/customXml" Target="../ink/ink155.xml"/><Relationship Id="rId19" Type="http://schemas.openxmlformats.org/officeDocument/2006/relationships/image" Target="../media/image73.png"/><Relationship Id="rId14" Type="http://schemas.openxmlformats.org/officeDocument/2006/relationships/customXml" Target="../ink/ink86.xml"/><Relationship Id="rId30" Type="http://schemas.openxmlformats.org/officeDocument/2006/relationships/customXml" Target="../ink/ink94.xml"/><Relationship Id="rId35" Type="http://schemas.openxmlformats.org/officeDocument/2006/relationships/image" Target="../media/image81.png"/><Relationship Id="rId56" Type="http://schemas.openxmlformats.org/officeDocument/2006/relationships/customXml" Target="../ink/ink107.xml"/><Relationship Id="rId77" Type="http://schemas.openxmlformats.org/officeDocument/2006/relationships/image" Target="../media/image102.png"/><Relationship Id="rId100" Type="http://schemas.openxmlformats.org/officeDocument/2006/relationships/customXml" Target="../ink/ink129.xml"/><Relationship Id="rId105" Type="http://schemas.openxmlformats.org/officeDocument/2006/relationships/image" Target="../media/image116.png"/><Relationship Id="rId126" Type="http://schemas.openxmlformats.org/officeDocument/2006/relationships/customXml" Target="../ink/ink142.xml"/><Relationship Id="rId147" Type="http://schemas.openxmlformats.org/officeDocument/2006/relationships/image" Target="../media/image137.png"/><Relationship Id="rId8" Type="http://schemas.openxmlformats.org/officeDocument/2006/relationships/customXml" Target="../ink/ink83.xml"/><Relationship Id="rId51" Type="http://schemas.openxmlformats.org/officeDocument/2006/relationships/image" Target="../media/image89.png"/><Relationship Id="rId72" Type="http://schemas.openxmlformats.org/officeDocument/2006/relationships/customXml" Target="../ink/ink115.xml"/><Relationship Id="rId93" Type="http://schemas.openxmlformats.org/officeDocument/2006/relationships/image" Target="../media/image110.png"/><Relationship Id="rId98" Type="http://schemas.openxmlformats.org/officeDocument/2006/relationships/customXml" Target="../ink/ink128.xml"/><Relationship Id="rId121" Type="http://schemas.openxmlformats.org/officeDocument/2006/relationships/image" Target="../media/image124.png"/><Relationship Id="rId142" Type="http://schemas.openxmlformats.org/officeDocument/2006/relationships/customXml" Target="../ink/ink150.xml"/><Relationship Id="rId3" Type="http://schemas.openxmlformats.org/officeDocument/2006/relationships/image" Target="../media/image65.png"/><Relationship Id="rId25" Type="http://schemas.openxmlformats.org/officeDocument/2006/relationships/image" Target="../media/image76.png"/><Relationship Id="rId46" Type="http://schemas.openxmlformats.org/officeDocument/2006/relationships/customXml" Target="../ink/ink102.xml"/><Relationship Id="rId67" Type="http://schemas.openxmlformats.org/officeDocument/2006/relationships/image" Target="../media/image97.png"/><Relationship Id="rId116" Type="http://schemas.openxmlformats.org/officeDocument/2006/relationships/customXml" Target="../ink/ink137.xml"/><Relationship Id="rId137" Type="http://schemas.openxmlformats.org/officeDocument/2006/relationships/image" Target="../media/image132.png"/><Relationship Id="rId20" Type="http://schemas.openxmlformats.org/officeDocument/2006/relationships/customXml" Target="../ink/ink89.xml"/><Relationship Id="rId41" Type="http://schemas.openxmlformats.org/officeDocument/2006/relationships/image" Target="../media/image84.png"/><Relationship Id="rId62" Type="http://schemas.openxmlformats.org/officeDocument/2006/relationships/customXml" Target="../ink/ink110.xml"/><Relationship Id="rId83" Type="http://schemas.openxmlformats.org/officeDocument/2006/relationships/image" Target="../media/image105.png"/><Relationship Id="rId88" Type="http://schemas.openxmlformats.org/officeDocument/2006/relationships/customXml" Target="../ink/ink123.xml"/><Relationship Id="rId111" Type="http://schemas.openxmlformats.org/officeDocument/2006/relationships/image" Target="../media/image119.png"/><Relationship Id="rId132" Type="http://schemas.openxmlformats.org/officeDocument/2006/relationships/customXml" Target="../ink/ink145.xml"/><Relationship Id="rId153" Type="http://schemas.openxmlformats.org/officeDocument/2006/relationships/image" Target="../media/image140.png"/><Relationship Id="rId15" Type="http://schemas.openxmlformats.org/officeDocument/2006/relationships/image" Target="../media/image71.png"/><Relationship Id="rId36" Type="http://schemas.openxmlformats.org/officeDocument/2006/relationships/customXml" Target="../ink/ink97.xml"/><Relationship Id="rId57" Type="http://schemas.openxmlformats.org/officeDocument/2006/relationships/image" Target="../media/image92.png"/><Relationship Id="rId106" Type="http://schemas.openxmlformats.org/officeDocument/2006/relationships/customXml" Target="../ink/ink132.xml"/><Relationship Id="rId127" Type="http://schemas.openxmlformats.org/officeDocument/2006/relationships/image" Target="../media/image127.png"/><Relationship Id="rId10" Type="http://schemas.openxmlformats.org/officeDocument/2006/relationships/customXml" Target="../ink/ink84.xml"/><Relationship Id="rId31" Type="http://schemas.openxmlformats.org/officeDocument/2006/relationships/image" Target="../media/image79.png"/><Relationship Id="rId52" Type="http://schemas.openxmlformats.org/officeDocument/2006/relationships/customXml" Target="../ink/ink105.xml"/><Relationship Id="rId73" Type="http://schemas.openxmlformats.org/officeDocument/2006/relationships/image" Target="../media/image100.png"/><Relationship Id="rId78" Type="http://schemas.openxmlformats.org/officeDocument/2006/relationships/customXml" Target="../ink/ink118.xml"/><Relationship Id="rId94" Type="http://schemas.openxmlformats.org/officeDocument/2006/relationships/customXml" Target="../ink/ink126.xml"/><Relationship Id="rId99" Type="http://schemas.openxmlformats.org/officeDocument/2006/relationships/image" Target="../media/image113.png"/><Relationship Id="rId101" Type="http://schemas.openxmlformats.org/officeDocument/2006/relationships/image" Target="../media/image114.png"/><Relationship Id="rId122" Type="http://schemas.openxmlformats.org/officeDocument/2006/relationships/customXml" Target="../ink/ink140.xml"/><Relationship Id="rId143" Type="http://schemas.openxmlformats.org/officeDocument/2006/relationships/image" Target="../media/image135.png"/><Relationship Id="rId148" Type="http://schemas.openxmlformats.org/officeDocument/2006/relationships/customXml" Target="../ink/ink153.xml"/><Relationship Id="rId4" Type="http://schemas.openxmlformats.org/officeDocument/2006/relationships/customXml" Target="../ink/ink81.xml"/><Relationship Id="rId9" Type="http://schemas.openxmlformats.org/officeDocument/2006/relationships/image" Target="../media/image68.png"/><Relationship Id="rId26" Type="http://schemas.openxmlformats.org/officeDocument/2006/relationships/customXml" Target="../ink/ink92.xml"/><Relationship Id="rId47" Type="http://schemas.openxmlformats.org/officeDocument/2006/relationships/image" Target="../media/image87.png"/><Relationship Id="rId68" Type="http://schemas.openxmlformats.org/officeDocument/2006/relationships/customXml" Target="../ink/ink113.xml"/><Relationship Id="rId89" Type="http://schemas.openxmlformats.org/officeDocument/2006/relationships/image" Target="../media/image108.png"/><Relationship Id="rId112" Type="http://schemas.openxmlformats.org/officeDocument/2006/relationships/customXml" Target="../ink/ink135.xml"/><Relationship Id="rId133" Type="http://schemas.openxmlformats.org/officeDocument/2006/relationships/image" Target="../media/image130.png"/><Relationship Id="rId154" Type="http://schemas.openxmlformats.org/officeDocument/2006/relationships/customXml" Target="../ink/ink156.xml"/><Relationship Id="rId16" Type="http://schemas.openxmlformats.org/officeDocument/2006/relationships/customXml" Target="../ink/ink87.xml"/><Relationship Id="rId37" Type="http://schemas.openxmlformats.org/officeDocument/2006/relationships/image" Target="../media/image82.png"/><Relationship Id="rId58" Type="http://schemas.openxmlformats.org/officeDocument/2006/relationships/customXml" Target="../ink/ink108.xml"/><Relationship Id="rId79" Type="http://schemas.openxmlformats.org/officeDocument/2006/relationships/image" Target="../media/image103.png"/><Relationship Id="rId102" Type="http://schemas.openxmlformats.org/officeDocument/2006/relationships/customXml" Target="../ink/ink130.xml"/><Relationship Id="rId123" Type="http://schemas.openxmlformats.org/officeDocument/2006/relationships/image" Target="../media/image125.png"/><Relationship Id="rId144" Type="http://schemas.openxmlformats.org/officeDocument/2006/relationships/customXml" Target="../ink/ink151.xml"/><Relationship Id="rId90" Type="http://schemas.openxmlformats.org/officeDocument/2006/relationships/customXml" Target="../ink/ink124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62.xml"/><Relationship Id="rId18" Type="http://schemas.openxmlformats.org/officeDocument/2006/relationships/image" Target="../media/image150.png"/><Relationship Id="rId26" Type="http://schemas.openxmlformats.org/officeDocument/2006/relationships/image" Target="../media/image154.png"/><Relationship Id="rId39" Type="http://schemas.openxmlformats.org/officeDocument/2006/relationships/customXml" Target="../ink/ink175.xml"/><Relationship Id="rId21" Type="http://schemas.openxmlformats.org/officeDocument/2006/relationships/customXml" Target="../ink/ink166.xml"/><Relationship Id="rId34" Type="http://schemas.openxmlformats.org/officeDocument/2006/relationships/image" Target="../media/image158.png"/><Relationship Id="rId42" Type="http://schemas.openxmlformats.org/officeDocument/2006/relationships/image" Target="../media/image162.png"/><Relationship Id="rId47" Type="http://schemas.openxmlformats.org/officeDocument/2006/relationships/customXml" Target="../ink/ink179.xml"/><Relationship Id="rId50" Type="http://schemas.openxmlformats.org/officeDocument/2006/relationships/image" Target="../media/image166.png"/><Relationship Id="rId7" Type="http://schemas.openxmlformats.org/officeDocument/2006/relationships/customXml" Target="../ink/ink159.xml"/><Relationship Id="rId2" Type="http://schemas.openxmlformats.org/officeDocument/2006/relationships/image" Target="../media/image142.png"/><Relationship Id="rId16" Type="http://schemas.openxmlformats.org/officeDocument/2006/relationships/image" Target="../media/image149.png"/><Relationship Id="rId29" Type="http://schemas.openxmlformats.org/officeDocument/2006/relationships/customXml" Target="../ink/ink170.xml"/><Relationship Id="rId11" Type="http://schemas.openxmlformats.org/officeDocument/2006/relationships/customXml" Target="../ink/ink161.xml"/><Relationship Id="rId24" Type="http://schemas.openxmlformats.org/officeDocument/2006/relationships/image" Target="../media/image153.png"/><Relationship Id="rId32" Type="http://schemas.openxmlformats.org/officeDocument/2006/relationships/image" Target="../media/image157.png"/><Relationship Id="rId37" Type="http://schemas.openxmlformats.org/officeDocument/2006/relationships/customXml" Target="../ink/ink174.xml"/><Relationship Id="rId40" Type="http://schemas.openxmlformats.org/officeDocument/2006/relationships/image" Target="../media/image161.png"/><Relationship Id="rId45" Type="http://schemas.openxmlformats.org/officeDocument/2006/relationships/customXml" Target="../ink/ink178.xml"/><Relationship Id="rId53" Type="http://schemas.openxmlformats.org/officeDocument/2006/relationships/customXml" Target="../ink/ink182.xml"/><Relationship Id="rId5" Type="http://schemas.openxmlformats.org/officeDocument/2006/relationships/customXml" Target="../ink/ink158.xml"/><Relationship Id="rId10" Type="http://schemas.openxmlformats.org/officeDocument/2006/relationships/image" Target="../media/image146.png"/><Relationship Id="rId19" Type="http://schemas.openxmlformats.org/officeDocument/2006/relationships/customXml" Target="../ink/ink165.xml"/><Relationship Id="rId31" Type="http://schemas.openxmlformats.org/officeDocument/2006/relationships/customXml" Target="../ink/ink171.xml"/><Relationship Id="rId44" Type="http://schemas.openxmlformats.org/officeDocument/2006/relationships/image" Target="../media/image163.png"/><Relationship Id="rId52" Type="http://schemas.openxmlformats.org/officeDocument/2006/relationships/image" Target="../media/image167.png"/><Relationship Id="rId4" Type="http://schemas.openxmlformats.org/officeDocument/2006/relationships/image" Target="../media/image143.png"/><Relationship Id="rId9" Type="http://schemas.openxmlformats.org/officeDocument/2006/relationships/customXml" Target="../ink/ink160.xml"/><Relationship Id="rId14" Type="http://schemas.openxmlformats.org/officeDocument/2006/relationships/image" Target="../media/image148.png"/><Relationship Id="rId22" Type="http://schemas.openxmlformats.org/officeDocument/2006/relationships/image" Target="../media/image152.png"/><Relationship Id="rId27" Type="http://schemas.openxmlformats.org/officeDocument/2006/relationships/customXml" Target="../ink/ink169.xml"/><Relationship Id="rId30" Type="http://schemas.openxmlformats.org/officeDocument/2006/relationships/image" Target="../media/image156.png"/><Relationship Id="rId35" Type="http://schemas.openxmlformats.org/officeDocument/2006/relationships/customXml" Target="../ink/ink173.xml"/><Relationship Id="rId43" Type="http://schemas.openxmlformats.org/officeDocument/2006/relationships/customXml" Target="../ink/ink177.xml"/><Relationship Id="rId48" Type="http://schemas.openxmlformats.org/officeDocument/2006/relationships/image" Target="../media/image165.png"/><Relationship Id="rId8" Type="http://schemas.openxmlformats.org/officeDocument/2006/relationships/image" Target="../media/image145.png"/><Relationship Id="rId51" Type="http://schemas.openxmlformats.org/officeDocument/2006/relationships/customXml" Target="../ink/ink181.xml"/><Relationship Id="rId3" Type="http://schemas.openxmlformats.org/officeDocument/2006/relationships/customXml" Target="../ink/ink157.xml"/><Relationship Id="rId12" Type="http://schemas.openxmlformats.org/officeDocument/2006/relationships/image" Target="../media/image147.png"/><Relationship Id="rId17" Type="http://schemas.openxmlformats.org/officeDocument/2006/relationships/customXml" Target="../ink/ink164.xml"/><Relationship Id="rId25" Type="http://schemas.openxmlformats.org/officeDocument/2006/relationships/customXml" Target="../ink/ink168.xml"/><Relationship Id="rId33" Type="http://schemas.openxmlformats.org/officeDocument/2006/relationships/customXml" Target="../ink/ink172.xml"/><Relationship Id="rId38" Type="http://schemas.openxmlformats.org/officeDocument/2006/relationships/image" Target="../media/image160.png"/><Relationship Id="rId46" Type="http://schemas.openxmlformats.org/officeDocument/2006/relationships/image" Target="../media/image164.png"/><Relationship Id="rId20" Type="http://schemas.openxmlformats.org/officeDocument/2006/relationships/image" Target="../media/image151.png"/><Relationship Id="rId41" Type="http://schemas.openxmlformats.org/officeDocument/2006/relationships/customXml" Target="../ink/ink176.xml"/><Relationship Id="rId54" Type="http://schemas.openxmlformats.org/officeDocument/2006/relationships/image" Target="../media/image16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4.png"/><Relationship Id="rId15" Type="http://schemas.openxmlformats.org/officeDocument/2006/relationships/customXml" Target="../ink/ink163.xml"/><Relationship Id="rId23" Type="http://schemas.openxmlformats.org/officeDocument/2006/relationships/customXml" Target="../ink/ink167.xml"/><Relationship Id="rId28" Type="http://schemas.openxmlformats.org/officeDocument/2006/relationships/image" Target="../media/image155.png"/><Relationship Id="rId36" Type="http://schemas.openxmlformats.org/officeDocument/2006/relationships/image" Target="../media/image159.png"/><Relationship Id="rId49" Type="http://schemas.openxmlformats.org/officeDocument/2006/relationships/customXml" Target="../ink/ink180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1.png"/><Relationship Id="rId117" Type="http://schemas.openxmlformats.org/officeDocument/2006/relationships/customXml" Target="../ink/ink226.xml"/><Relationship Id="rId21" Type="http://schemas.openxmlformats.org/officeDocument/2006/relationships/customXml" Target="../ink/ink192.xml"/><Relationship Id="rId42" Type="http://schemas.openxmlformats.org/officeDocument/2006/relationships/image" Target="../media/image189.png"/><Relationship Id="rId84" Type="http://schemas.openxmlformats.org/officeDocument/2006/relationships/image" Target="../media/image210.png"/><Relationship Id="rId89" Type="http://schemas.openxmlformats.org/officeDocument/2006/relationships/customXml" Target="../ink/ink212.xml"/><Relationship Id="rId112" Type="http://schemas.openxmlformats.org/officeDocument/2006/relationships/image" Target="../media/image224.png"/><Relationship Id="rId133" Type="http://schemas.openxmlformats.org/officeDocument/2006/relationships/image" Target="../media/image198.png"/><Relationship Id="rId138" Type="http://schemas.openxmlformats.org/officeDocument/2006/relationships/customXml" Target="../ink/ink236.xml"/><Relationship Id="rId16" Type="http://schemas.openxmlformats.org/officeDocument/2006/relationships/image" Target="../media/image176.png"/><Relationship Id="rId107" Type="http://schemas.openxmlformats.org/officeDocument/2006/relationships/customXml" Target="../ink/ink221.xml"/><Relationship Id="rId11" Type="http://schemas.openxmlformats.org/officeDocument/2006/relationships/customXml" Target="../ink/ink187.xml"/><Relationship Id="rId32" Type="http://schemas.openxmlformats.org/officeDocument/2006/relationships/image" Target="../media/image184.png"/><Relationship Id="rId37" Type="http://schemas.openxmlformats.org/officeDocument/2006/relationships/customXml" Target="../ink/ink200.xml"/><Relationship Id="rId74" Type="http://schemas.openxmlformats.org/officeDocument/2006/relationships/image" Target="../media/image205.png"/><Relationship Id="rId79" Type="http://schemas.openxmlformats.org/officeDocument/2006/relationships/customXml" Target="../ink/ink207.xml"/><Relationship Id="rId102" Type="http://schemas.openxmlformats.org/officeDocument/2006/relationships/image" Target="../media/image219.png"/><Relationship Id="rId123" Type="http://schemas.openxmlformats.org/officeDocument/2006/relationships/image" Target="../media/image193.png"/><Relationship Id="rId128" Type="http://schemas.openxmlformats.org/officeDocument/2006/relationships/customXml" Target="../ink/ink231.xml"/><Relationship Id="rId144" Type="http://schemas.openxmlformats.org/officeDocument/2006/relationships/customXml" Target="../ink/ink239.xml"/><Relationship Id="rId149" Type="http://schemas.openxmlformats.org/officeDocument/2006/relationships/image" Target="../media/image229.png"/><Relationship Id="rId5" Type="http://schemas.openxmlformats.org/officeDocument/2006/relationships/customXml" Target="../ink/ink184.xml"/><Relationship Id="rId90" Type="http://schemas.openxmlformats.org/officeDocument/2006/relationships/image" Target="../media/image213.png"/><Relationship Id="rId95" Type="http://schemas.openxmlformats.org/officeDocument/2006/relationships/customXml" Target="../ink/ink215.xml"/><Relationship Id="rId22" Type="http://schemas.openxmlformats.org/officeDocument/2006/relationships/image" Target="../media/image179.png"/><Relationship Id="rId27" Type="http://schemas.openxmlformats.org/officeDocument/2006/relationships/customXml" Target="../ink/ink195.xml"/><Relationship Id="rId43" Type="http://schemas.openxmlformats.org/officeDocument/2006/relationships/customXml" Target="../ink/ink203.xml"/><Relationship Id="rId113" Type="http://schemas.openxmlformats.org/officeDocument/2006/relationships/customXml" Target="../ink/ink224.xml"/><Relationship Id="rId118" Type="http://schemas.openxmlformats.org/officeDocument/2006/relationships/image" Target="../media/image227.png"/><Relationship Id="rId134" Type="http://schemas.openxmlformats.org/officeDocument/2006/relationships/customXml" Target="../ink/ink234.xml"/><Relationship Id="rId139" Type="http://schemas.openxmlformats.org/officeDocument/2006/relationships/image" Target="../media/image201.png"/><Relationship Id="rId80" Type="http://schemas.openxmlformats.org/officeDocument/2006/relationships/image" Target="../media/image208.png"/><Relationship Id="rId85" Type="http://schemas.openxmlformats.org/officeDocument/2006/relationships/customXml" Target="../ink/ink210.xml"/><Relationship Id="rId150" Type="http://schemas.openxmlformats.org/officeDocument/2006/relationships/customXml" Target="../ink/ink242.xml"/><Relationship Id="rId12" Type="http://schemas.openxmlformats.org/officeDocument/2006/relationships/image" Target="../media/image174.png"/><Relationship Id="rId17" Type="http://schemas.openxmlformats.org/officeDocument/2006/relationships/customXml" Target="../ink/ink190.xml"/><Relationship Id="rId33" Type="http://schemas.openxmlformats.org/officeDocument/2006/relationships/customXml" Target="../ink/ink198.xml"/><Relationship Id="rId38" Type="http://schemas.openxmlformats.org/officeDocument/2006/relationships/image" Target="../media/image187.png"/><Relationship Id="rId103" Type="http://schemas.openxmlformats.org/officeDocument/2006/relationships/customXml" Target="../ink/ink219.xml"/><Relationship Id="rId108" Type="http://schemas.openxmlformats.org/officeDocument/2006/relationships/image" Target="../media/image222.png"/><Relationship Id="rId124" Type="http://schemas.openxmlformats.org/officeDocument/2006/relationships/customXml" Target="../ink/ink229.xml"/><Relationship Id="rId129" Type="http://schemas.openxmlformats.org/officeDocument/2006/relationships/image" Target="../media/image196.png"/><Relationship Id="rId75" Type="http://schemas.openxmlformats.org/officeDocument/2006/relationships/customXml" Target="../ink/ink205.xml"/><Relationship Id="rId91" Type="http://schemas.openxmlformats.org/officeDocument/2006/relationships/customXml" Target="../ink/ink213.xml"/><Relationship Id="rId96" Type="http://schemas.openxmlformats.org/officeDocument/2006/relationships/image" Target="../media/image216.png"/><Relationship Id="rId140" Type="http://schemas.openxmlformats.org/officeDocument/2006/relationships/customXml" Target="../ink/ink237.xml"/><Relationship Id="rId145" Type="http://schemas.openxmlformats.org/officeDocument/2006/relationships/image" Target="../media/image20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1.png"/><Relationship Id="rId23" Type="http://schemas.openxmlformats.org/officeDocument/2006/relationships/customXml" Target="../ink/ink193.xml"/><Relationship Id="rId28" Type="http://schemas.openxmlformats.org/officeDocument/2006/relationships/image" Target="../media/image182.png"/><Relationship Id="rId114" Type="http://schemas.openxmlformats.org/officeDocument/2006/relationships/image" Target="../media/image225.png"/><Relationship Id="rId119" Type="http://schemas.openxmlformats.org/officeDocument/2006/relationships/image" Target="../media/image191.png"/><Relationship Id="rId44" Type="http://schemas.openxmlformats.org/officeDocument/2006/relationships/image" Target="../media/image190.png"/><Relationship Id="rId81" Type="http://schemas.openxmlformats.org/officeDocument/2006/relationships/customXml" Target="../ink/ink208.xml"/><Relationship Id="rId86" Type="http://schemas.openxmlformats.org/officeDocument/2006/relationships/image" Target="../media/image211.png"/><Relationship Id="rId130" Type="http://schemas.openxmlformats.org/officeDocument/2006/relationships/customXml" Target="../ink/ink232.xml"/><Relationship Id="rId135" Type="http://schemas.openxmlformats.org/officeDocument/2006/relationships/image" Target="../media/image199.png"/><Relationship Id="rId151" Type="http://schemas.openxmlformats.org/officeDocument/2006/relationships/image" Target="../media/image230.png"/><Relationship Id="rId13" Type="http://schemas.openxmlformats.org/officeDocument/2006/relationships/customXml" Target="../ink/ink188.xml"/><Relationship Id="rId18" Type="http://schemas.openxmlformats.org/officeDocument/2006/relationships/image" Target="../media/image177.png"/><Relationship Id="rId39" Type="http://schemas.openxmlformats.org/officeDocument/2006/relationships/customXml" Target="../ink/ink201.xml"/><Relationship Id="rId109" Type="http://schemas.openxmlformats.org/officeDocument/2006/relationships/customXml" Target="../ink/ink222.xml"/><Relationship Id="rId34" Type="http://schemas.openxmlformats.org/officeDocument/2006/relationships/image" Target="../media/image185.png"/><Relationship Id="rId76" Type="http://schemas.openxmlformats.org/officeDocument/2006/relationships/image" Target="../media/image206.png"/><Relationship Id="rId97" Type="http://schemas.openxmlformats.org/officeDocument/2006/relationships/customXml" Target="../ink/ink216.xml"/><Relationship Id="rId104" Type="http://schemas.openxmlformats.org/officeDocument/2006/relationships/image" Target="../media/image220.png"/><Relationship Id="rId120" Type="http://schemas.openxmlformats.org/officeDocument/2006/relationships/customXml" Target="../ink/ink227.xml"/><Relationship Id="rId125" Type="http://schemas.openxmlformats.org/officeDocument/2006/relationships/image" Target="../media/image194.png"/><Relationship Id="rId141" Type="http://schemas.openxmlformats.org/officeDocument/2006/relationships/image" Target="../media/image202.png"/><Relationship Id="rId146" Type="http://schemas.openxmlformats.org/officeDocument/2006/relationships/customXml" Target="../ink/ink240.xml"/><Relationship Id="rId7" Type="http://schemas.openxmlformats.org/officeDocument/2006/relationships/customXml" Target="../ink/ink185.xml"/><Relationship Id="rId92" Type="http://schemas.openxmlformats.org/officeDocument/2006/relationships/image" Target="../media/image214.png"/><Relationship Id="rId2" Type="http://schemas.openxmlformats.org/officeDocument/2006/relationships/image" Target="../media/image169.png"/><Relationship Id="rId29" Type="http://schemas.openxmlformats.org/officeDocument/2006/relationships/customXml" Target="../ink/ink196.xml"/><Relationship Id="rId24" Type="http://schemas.openxmlformats.org/officeDocument/2006/relationships/image" Target="../media/image180.png"/><Relationship Id="rId40" Type="http://schemas.openxmlformats.org/officeDocument/2006/relationships/image" Target="../media/image188.png"/><Relationship Id="rId45" Type="http://schemas.openxmlformats.org/officeDocument/2006/relationships/customXml" Target="../ink/ink204.xml"/><Relationship Id="rId87" Type="http://schemas.openxmlformats.org/officeDocument/2006/relationships/customXml" Target="../ink/ink211.xml"/><Relationship Id="rId110" Type="http://schemas.openxmlformats.org/officeDocument/2006/relationships/image" Target="../media/image223.png"/><Relationship Id="rId115" Type="http://schemas.openxmlformats.org/officeDocument/2006/relationships/customXml" Target="../ink/ink225.xml"/><Relationship Id="rId131" Type="http://schemas.openxmlformats.org/officeDocument/2006/relationships/image" Target="../media/image197.png"/><Relationship Id="rId136" Type="http://schemas.openxmlformats.org/officeDocument/2006/relationships/customXml" Target="../ink/ink235.xml"/><Relationship Id="rId82" Type="http://schemas.openxmlformats.org/officeDocument/2006/relationships/image" Target="../media/image209.png"/><Relationship Id="rId152" Type="http://schemas.openxmlformats.org/officeDocument/2006/relationships/customXml" Target="../ink/ink243.xml"/><Relationship Id="rId19" Type="http://schemas.openxmlformats.org/officeDocument/2006/relationships/customXml" Target="../ink/ink191.xml"/><Relationship Id="rId14" Type="http://schemas.openxmlformats.org/officeDocument/2006/relationships/image" Target="../media/image175.png"/><Relationship Id="rId30" Type="http://schemas.openxmlformats.org/officeDocument/2006/relationships/image" Target="../media/image183.png"/><Relationship Id="rId35" Type="http://schemas.openxmlformats.org/officeDocument/2006/relationships/customXml" Target="../ink/ink199.xml"/><Relationship Id="rId77" Type="http://schemas.openxmlformats.org/officeDocument/2006/relationships/customXml" Target="../ink/ink206.xml"/><Relationship Id="rId100" Type="http://schemas.openxmlformats.org/officeDocument/2006/relationships/image" Target="../media/image218.png"/><Relationship Id="rId105" Type="http://schemas.openxmlformats.org/officeDocument/2006/relationships/customXml" Target="../ink/ink220.xml"/><Relationship Id="rId126" Type="http://schemas.openxmlformats.org/officeDocument/2006/relationships/customXml" Target="../ink/ink230.xml"/><Relationship Id="rId147" Type="http://schemas.openxmlformats.org/officeDocument/2006/relationships/image" Target="../media/image228.png"/><Relationship Id="rId8" Type="http://schemas.openxmlformats.org/officeDocument/2006/relationships/image" Target="../media/image172.png"/><Relationship Id="rId93" Type="http://schemas.openxmlformats.org/officeDocument/2006/relationships/customXml" Target="../ink/ink214.xml"/><Relationship Id="rId98" Type="http://schemas.openxmlformats.org/officeDocument/2006/relationships/image" Target="../media/image217.png"/><Relationship Id="rId121" Type="http://schemas.openxmlformats.org/officeDocument/2006/relationships/image" Target="../media/image192.png"/><Relationship Id="rId142" Type="http://schemas.openxmlformats.org/officeDocument/2006/relationships/customXml" Target="../ink/ink238.xml"/><Relationship Id="rId3" Type="http://schemas.openxmlformats.org/officeDocument/2006/relationships/customXml" Target="../ink/ink183.xml"/><Relationship Id="rId25" Type="http://schemas.openxmlformats.org/officeDocument/2006/relationships/customXml" Target="../ink/ink194.xml"/><Relationship Id="rId116" Type="http://schemas.openxmlformats.org/officeDocument/2006/relationships/image" Target="../media/image226.png"/><Relationship Id="rId137" Type="http://schemas.openxmlformats.org/officeDocument/2006/relationships/image" Target="../media/image200.png"/><Relationship Id="rId20" Type="http://schemas.openxmlformats.org/officeDocument/2006/relationships/image" Target="../media/image178.png"/><Relationship Id="rId41" Type="http://schemas.openxmlformats.org/officeDocument/2006/relationships/customXml" Target="../ink/ink202.xml"/><Relationship Id="rId83" Type="http://schemas.openxmlformats.org/officeDocument/2006/relationships/customXml" Target="../ink/ink209.xml"/><Relationship Id="rId88" Type="http://schemas.openxmlformats.org/officeDocument/2006/relationships/image" Target="../media/image212.png"/><Relationship Id="rId111" Type="http://schemas.openxmlformats.org/officeDocument/2006/relationships/customXml" Target="../ink/ink223.xml"/><Relationship Id="rId132" Type="http://schemas.openxmlformats.org/officeDocument/2006/relationships/customXml" Target="../ink/ink233.xml"/><Relationship Id="rId153" Type="http://schemas.openxmlformats.org/officeDocument/2006/relationships/image" Target="../media/image231.png"/><Relationship Id="rId15" Type="http://schemas.openxmlformats.org/officeDocument/2006/relationships/customXml" Target="../ink/ink189.xml"/><Relationship Id="rId36" Type="http://schemas.openxmlformats.org/officeDocument/2006/relationships/image" Target="../media/image186.png"/><Relationship Id="rId106" Type="http://schemas.openxmlformats.org/officeDocument/2006/relationships/image" Target="../media/image221.png"/><Relationship Id="rId127" Type="http://schemas.openxmlformats.org/officeDocument/2006/relationships/image" Target="../media/image195.png"/><Relationship Id="rId10" Type="http://schemas.openxmlformats.org/officeDocument/2006/relationships/image" Target="../media/image173.png"/><Relationship Id="rId31" Type="http://schemas.openxmlformats.org/officeDocument/2006/relationships/customXml" Target="../ink/ink197.xml"/><Relationship Id="rId78" Type="http://schemas.openxmlformats.org/officeDocument/2006/relationships/image" Target="../media/image207.png"/><Relationship Id="rId94" Type="http://schemas.openxmlformats.org/officeDocument/2006/relationships/image" Target="../media/image215.png"/><Relationship Id="rId99" Type="http://schemas.openxmlformats.org/officeDocument/2006/relationships/customXml" Target="../ink/ink217.xml"/><Relationship Id="rId101" Type="http://schemas.openxmlformats.org/officeDocument/2006/relationships/customXml" Target="../ink/ink218.xml"/><Relationship Id="rId122" Type="http://schemas.openxmlformats.org/officeDocument/2006/relationships/customXml" Target="../ink/ink228.xml"/><Relationship Id="rId143" Type="http://schemas.openxmlformats.org/officeDocument/2006/relationships/image" Target="../media/image203.png"/><Relationship Id="rId148" Type="http://schemas.openxmlformats.org/officeDocument/2006/relationships/customXml" Target="../ink/ink241.xml"/><Relationship Id="rId4" Type="http://schemas.openxmlformats.org/officeDocument/2006/relationships/image" Target="../media/image170.png"/><Relationship Id="rId9" Type="http://schemas.openxmlformats.org/officeDocument/2006/relationships/customXml" Target="../ink/ink1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1D37C-84CB-FE7D-98FE-4DFD1DDEF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7727-F73B-5B4E-AF9E-930DDE32B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김민지</a:t>
            </a:r>
          </a:p>
        </p:txBody>
      </p:sp>
    </p:spTree>
    <p:extLst>
      <p:ext uri="{BB962C8B-B14F-4D97-AF65-F5344CB8AC3E}">
        <p14:creationId xmlns:p14="http://schemas.microsoft.com/office/powerpoint/2010/main" val="117685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EA22-C589-AE23-9969-7B8F0D96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Dom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02D25-716E-E5CB-CAEB-06F690306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3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DCA5E-422D-17E4-BF2E-C41BE86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4" y="33788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B8188-178F-D928-6C5F-D2DE4DC8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93" y="418823"/>
            <a:ext cx="5426520" cy="5521032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C5A827-4A37-E3DB-9085-285442D9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85053"/>
          <a:stretch/>
        </p:blipFill>
        <p:spPr>
          <a:xfrm>
            <a:off x="9055550" y="473929"/>
            <a:ext cx="2375974" cy="1616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8EFAA8-AC7C-1D38-9CE7-92E51A834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760476" y="1282392"/>
            <a:ext cx="2101669" cy="5035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EBDC01-37B0-B7CC-AD42-B4AC5BA19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t="59883" r="1490" b="17606"/>
          <a:stretch/>
        </p:blipFill>
        <p:spPr>
          <a:xfrm>
            <a:off x="9055550" y="3507710"/>
            <a:ext cx="2623709" cy="319042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23A9A5-6E7D-1F19-5838-8A12276DAB91}"/>
              </a:ext>
            </a:extLst>
          </p:cNvPr>
          <p:cNvGrpSpPr/>
          <p:nvPr/>
        </p:nvGrpSpPr>
        <p:grpSpPr>
          <a:xfrm>
            <a:off x="6129457" y="258225"/>
            <a:ext cx="2812680" cy="470880"/>
            <a:chOff x="6129457" y="258225"/>
            <a:chExt cx="281268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14:cNvPr>
                <p14:cNvContentPartPr/>
                <p14:nvPr/>
              </p14:nvContentPartPr>
              <p14:xfrm>
                <a:off x="6129457" y="298905"/>
                <a:ext cx="2788200" cy="430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1817" y="281265"/>
                  <a:ext cx="2823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14:cNvPr>
                <p14:cNvContentPartPr/>
                <p14:nvPr/>
              </p14:nvContentPartPr>
              <p14:xfrm>
                <a:off x="8621017" y="258225"/>
                <a:ext cx="321120" cy="374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3017" y="240225"/>
                  <a:ext cx="35676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751B71-B084-6C85-7B9F-EC08C9707438}"/>
              </a:ext>
            </a:extLst>
          </p:cNvPr>
          <p:cNvGrpSpPr/>
          <p:nvPr/>
        </p:nvGrpSpPr>
        <p:grpSpPr>
          <a:xfrm>
            <a:off x="3185377" y="2351265"/>
            <a:ext cx="1580400" cy="653400"/>
            <a:chOff x="3185377" y="2351265"/>
            <a:chExt cx="158040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14:cNvPr>
                <p14:cNvContentPartPr/>
                <p14:nvPr/>
              </p14:nvContentPartPr>
              <p14:xfrm>
                <a:off x="3282217" y="2351265"/>
                <a:ext cx="1483560" cy="507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4577" y="2333625"/>
                  <a:ext cx="1519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14:cNvPr>
                <p14:cNvContentPartPr/>
                <p14:nvPr/>
              </p14:nvContentPartPr>
              <p14:xfrm>
                <a:off x="3185377" y="2648265"/>
                <a:ext cx="387000" cy="356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7737" y="2630265"/>
                  <a:ext cx="42264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EF1C2F-2A6F-40C8-3B48-0A69F3A1AA29}"/>
              </a:ext>
            </a:extLst>
          </p:cNvPr>
          <p:cNvGrpSpPr/>
          <p:nvPr/>
        </p:nvGrpSpPr>
        <p:grpSpPr>
          <a:xfrm>
            <a:off x="6394417" y="3762465"/>
            <a:ext cx="2532240" cy="633240"/>
            <a:chOff x="6394417" y="3762465"/>
            <a:chExt cx="253224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14:cNvPr>
                <p14:cNvContentPartPr/>
                <p14:nvPr/>
              </p14:nvContentPartPr>
              <p14:xfrm>
                <a:off x="6394417" y="3917985"/>
                <a:ext cx="2476440" cy="477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6417" y="3899985"/>
                  <a:ext cx="25120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14:cNvPr>
                <p14:cNvContentPartPr/>
                <p14:nvPr/>
              </p14:nvContentPartPr>
              <p14:xfrm>
                <a:off x="8682937" y="3762465"/>
                <a:ext cx="243720" cy="285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65297" y="3744825"/>
                  <a:ext cx="2793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622D7-851A-344B-5640-AA07787727B5}"/>
              </a:ext>
            </a:extLst>
          </p:cNvPr>
          <p:cNvGrpSpPr/>
          <p:nvPr/>
        </p:nvGrpSpPr>
        <p:grpSpPr>
          <a:xfrm>
            <a:off x="6415657" y="1667265"/>
            <a:ext cx="2583720" cy="700200"/>
            <a:chOff x="6415657" y="1667265"/>
            <a:chExt cx="25837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14:cNvPr>
                <p14:cNvContentPartPr/>
                <p14:nvPr/>
              </p14:nvContentPartPr>
              <p14:xfrm>
                <a:off x="6415657" y="1795785"/>
                <a:ext cx="2524320" cy="571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7657" y="1777785"/>
                  <a:ext cx="25599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14:cNvPr>
                <p14:cNvContentPartPr/>
                <p14:nvPr/>
              </p14:nvContentPartPr>
              <p14:xfrm>
                <a:off x="8790217" y="1667265"/>
                <a:ext cx="209160" cy="273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72577" y="1649625"/>
                  <a:ext cx="24480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DEB22EE-88ED-2633-5704-59A447644A6C}"/>
                  </a:ext>
                </a:extLst>
              </p14:cNvPr>
              <p14:cNvContentPartPr/>
              <p14:nvPr/>
            </p14:nvContentPartPr>
            <p14:xfrm>
              <a:off x="10186177" y="1474653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DEB22EE-88ED-2633-5704-59A447644A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80057" y="14685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E899DF8-DDF0-EC61-1B45-40F77F88AA22}"/>
                  </a:ext>
                </a:extLst>
              </p14:cNvPr>
              <p14:cNvContentPartPr/>
              <p14:nvPr/>
            </p14:nvContentPartPr>
            <p14:xfrm>
              <a:off x="11683777" y="452253"/>
              <a:ext cx="75960" cy="406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E899DF8-DDF0-EC61-1B45-40F77F88AA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77657" y="446133"/>
                <a:ext cx="88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E049C29-7257-258F-1003-5085B7B370DA}"/>
                  </a:ext>
                </a:extLst>
              </p14:cNvPr>
              <p14:cNvContentPartPr/>
              <p14:nvPr/>
            </p14:nvContentPartPr>
            <p14:xfrm>
              <a:off x="10990777" y="865173"/>
              <a:ext cx="21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E049C29-7257-258F-1003-5085B7B370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84657" y="859053"/>
                <a:ext cx="144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10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0876-8219-D6C5-9EC0-9632BA08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1E321-4EB6-1338-5AF8-EE3ECEF80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739" y="144469"/>
            <a:ext cx="4663878" cy="6348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50E87B-5918-1973-3FC6-07E92FDDD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77971"/>
          <a:stretch/>
        </p:blipFill>
        <p:spPr>
          <a:xfrm>
            <a:off x="8409879" y="153691"/>
            <a:ext cx="2864680" cy="17400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BB9C1C-6B93-D692-CCD4-BB2791B03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40725"/>
          <a:stretch/>
        </p:blipFill>
        <p:spPr>
          <a:xfrm>
            <a:off x="917441" y="1557445"/>
            <a:ext cx="3470812" cy="4508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29C1CE-9353-6BDD-BC4D-F14613CA0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 b="28206"/>
          <a:stretch/>
        </p:blipFill>
        <p:spPr>
          <a:xfrm>
            <a:off x="8543082" y="5180574"/>
            <a:ext cx="3648918" cy="1413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14:cNvPr>
              <p14:cNvContentPartPr/>
              <p14:nvPr/>
            </p14:nvContentPartPr>
            <p14:xfrm>
              <a:off x="-37343" y="1319865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3463" y="1313745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763CCD-1847-9C1E-167D-377B379CE28A}"/>
              </a:ext>
            </a:extLst>
          </p:cNvPr>
          <p:cNvGrpSpPr/>
          <p:nvPr/>
        </p:nvGrpSpPr>
        <p:grpSpPr>
          <a:xfrm>
            <a:off x="6550297" y="408345"/>
            <a:ext cx="1973160" cy="272160"/>
            <a:chOff x="6550297" y="408345"/>
            <a:chExt cx="19731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14:cNvPr>
                <p14:cNvContentPartPr/>
                <p14:nvPr/>
              </p14:nvContentPartPr>
              <p14:xfrm>
                <a:off x="6550297" y="457665"/>
                <a:ext cx="1801800" cy="88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532657" y="440025"/>
                  <a:ext cx="1837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14:cNvPr>
                <p14:cNvContentPartPr/>
                <p14:nvPr/>
              </p14:nvContentPartPr>
              <p14:xfrm>
                <a:off x="8267497" y="408345"/>
                <a:ext cx="255960" cy="272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49857" y="390705"/>
                  <a:ext cx="29160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A62212-B0C4-DD43-1866-DF35AC0B435A}"/>
              </a:ext>
            </a:extLst>
          </p:cNvPr>
          <p:cNvGrpSpPr/>
          <p:nvPr/>
        </p:nvGrpSpPr>
        <p:grpSpPr>
          <a:xfrm>
            <a:off x="4632937" y="1917825"/>
            <a:ext cx="714960" cy="258120"/>
            <a:chOff x="4632937" y="1917825"/>
            <a:chExt cx="7149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14:cNvPr>
                <p14:cNvContentPartPr/>
                <p14:nvPr/>
              </p14:nvContentPartPr>
              <p14:xfrm>
                <a:off x="4685137" y="1997745"/>
                <a:ext cx="662760" cy="43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7497" y="1979745"/>
                  <a:ext cx="69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14:cNvPr>
                <p14:cNvContentPartPr/>
                <p14:nvPr/>
              </p14:nvContentPartPr>
              <p14:xfrm>
                <a:off x="4632937" y="1917825"/>
                <a:ext cx="234000" cy="258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14937" y="1899825"/>
                  <a:ext cx="26964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B5C134-A28C-DC01-04CD-56101B43BD88}"/>
              </a:ext>
            </a:extLst>
          </p:cNvPr>
          <p:cNvGrpSpPr/>
          <p:nvPr/>
        </p:nvGrpSpPr>
        <p:grpSpPr>
          <a:xfrm>
            <a:off x="4310737" y="4096185"/>
            <a:ext cx="1014480" cy="817920"/>
            <a:chOff x="4310737" y="4096185"/>
            <a:chExt cx="101448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14:cNvPr>
                <p14:cNvContentPartPr/>
                <p14:nvPr/>
              </p14:nvContentPartPr>
              <p14:xfrm>
                <a:off x="4339537" y="4096185"/>
                <a:ext cx="985680" cy="727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21897" y="4078545"/>
                  <a:ext cx="102132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14:cNvPr>
                <p14:cNvContentPartPr/>
                <p14:nvPr/>
              </p14:nvContentPartPr>
              <p14:xfrm>
                <a:off x="4310737" y="4720425"/>
                <a:ext cx="235800" cy="193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92737" y="4702425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9E299C-F6A6-C9D1-A4D4-16143BB2763C}"/>
              </a:ext>
            </a:extLst>
          </p:cNvPr>
          <p:cNvGrpSpPr/>
          <p:nvPr/>
        </p:nvGrpSpPr>
        <p:grpSpPr>
          <a:xfrm>
            <a:off x="7016497" y="5642025"/>
            <a:ext cx="1837440" cy="327240"/>
            <a:chOff x="7016497" y="5642025"/>
            <a:chExt cx="183744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14:cNvPr>
                <p14:cNvContentPartPr/>
                <p14:nvPr/>
              </p14:nvContentPartPr>
              <p14:xfrm>
                <a:off x="7016497" y="5792865"/>
                <a:ext cx="1656360" cy="67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998497" y="5774865"/>
                  <a:ext cx="1692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14:cNvPr>
                <p14:cNvContentPartPr/>
                <p14:nvPr/>
              </p14:nvContentPartPr>
              <p14:xfrm>
                <a:off x="8562697" y="5642025"/>
                <a:ext cx="291240" cy="327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44697" y="5624385"/>
                  <a:ext cx="326880" cy="36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705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1C7D1-8DE7-1582-E37B-12867190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02EFC-C2D0-6490-0ACD-A193EA08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05" y="1732076"/>
            <a:ext cx="4192743" cy="45267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542DAC-88F2-0934-1479-B9C6DACF5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6096000" y="1326994"/>
            <a:ext cx="5205731" cy="469899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79D70-C7DA-499F-B332-5A9FAA1072D3}"/>
              </a:ext>
            </a:extLst>
          </p:cNvPr>
          <p:cNvGrpSpPr/>
          <p:nvPr/>
        </p:nvGrpSpPr>
        <p:grpSpPr>
          <a:xfrm>
            <a:off x="2610457" y="1156065"/>
            <a:ext cx="3454200" cy="1550880"/>
            <a:chOff x="2610457" y="1156065"/>
            <a:chExt cx="3454200" cy="15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14:cNvPr>
                <p14:cNvContentPartPr/>
                <p14:nvPr/>
              </p14:nvContentPartPr>
              <p14:xfrm>
                <a:off x="2610457" y="1212225"/>
                <a:ext cx="3381120" cy="874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2817" y="1194225"/>
                  <a:ext cx="341676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14:cNvPr>
                <p14:cNvContentPartPr/>
                <p14:nvPr/>
              </p14:nvContentPartPr>
              <p14:xfrm>
                <a:off x="5773417" y="1156065"/>
                <a:ext cx="266040" cy="197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55417" y="1138065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14:cNvPr>
                <p14:cNvContentPartPr/>
                <p14:nvPr/>
              </p14:nvContentPartPr>
              <p14:xfrm>
                <a:off x="3465817" y="1544505"/>
                <a:ext cx="2540160" cy="584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48177" y="1526865"/>
                  <a:ext cx="25758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14:cNvPr>
                <p14:cNvContentPartPr/>
                <p14:nvPr/>
              </p14:nvContentPartPr>
              <p14:xfrm>
                <a:off x="5795737" y="1445865"/>
                <a:ext cx="182880" cy="211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78097" y="1428225"/>
                  <a:ext cx="21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14:cNvPr>
                <p14:cNvContentPartPr/>
                <p14:nvPr/>
              </p14:nvContentPartPr>
              <p14:xfrm>
                <a:off x="2921857" y="1828545"/>
                <a:ext cx="3117240" cy="878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3857" y="1810545"/>
                  <a:ext cx="315288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14:cNvPr>
                <p14:cNvContentPartPr/>
                <p14:nvPr/>
              </p14:nvContentPartPr>
              <p14:xfrm>
                <a:off x="5873497" y="1764465"/>
                <a:ext cx="191160" cy="175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55497" y="1746465"/>
                  <a:ext cx="2268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D208CC-1091-8A61-2DC2-E43B388D41C9}"/>
              </a:ext>
            </a:extLst>
          </p:cNvPr>
          <p:cNvGrpSpPr/>
          <p:nvPr/>
        </p:nvGrpSpPr>
        <p:grpSpPr>
          <a:xfrm>
            <a:off x="2784697" y="3663465"/>
            <a:ext cx="3090600" cy="474120"/>
            <a:chOff x="2784697" y="3663465"/>
            <a:chExt cx="30906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14:cNvPr>
                <p14:cNvContentPartPr/>
                <p14:nvPr/>
              </p14:nvContentPartPr>
              <p14:xfrm>
                <a:off x="2784697" y="3709905"/>
                <a:ext cx="3000960" cy="427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7057" y="3692265"/>
                  <a:ext cx="30366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14:cNvPr>
                <p14:cNvContentPartPr/>
                <p14:nvPr/>
              </p14:nvContentPartPr>
              <p14:xfrm>
                <a:off x="5626177" y="3663465"/>
                <a:ext cx="249120" cy="234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177" y="3645465"/>
                  <a:ext cx="28476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845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0370E-153F-DFF0-D734-8635664C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AC823-895A-12D0-9B75-110FA6C5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21" y="593880"/>
            <a:ext cx="4548359" cy="5898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BD7A7E-E055-C143-1C7D-D65632CE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139667" y="1483111"/>
            <a:ext cx="3239054" cy="500976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6D38F-E443-8D35-2120-55173A05E88C}"/>
              </a:ext>
            </a:extLst>
          </p:cNvPr>
          <p:cNvGrpSpPr/>
          <p:nvPr/>
        </p:nvGrpSpPr>
        <p:grpSpPr>
          <a:xfrm>
            <a:off x="1674817" y="1893705"/>
            <a:ext cx="4565880" cy="1640880"/>
            <a:chOff x="1674817" y="1893705"/>
            <a:chExt cx="4565880" cy="164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14:cNvPr>
                <p14:cNvContentPartPr/>
                <p14:nvPr/>
              </p14:nvContentPartPr>
              <p14:xfrm>
                <a:off x="1723777" y="2107905"/>
                <a:ext cx="2137320" cy="1380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6137" y="2090265"/>
                  <a:ext cx="2172960" cy="14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14:cNvPr>
                <p14:cNvContentPartPr/>
                <p14:nvPr/>
              </p14:nvContentPartPr>
              <p14:xfrm>
                <a:off x="1674817" y="3330105"/>
                <a:ext cx="230040" cy="204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7177" y="3312465"/>
                  <a:ext cx="265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14:cNvPr>
                <p14:cNvContentPartPr/>
                <p14:nvPr/>
              </p14:nvContentPartPr>
              <p14:xfrm>
                <a:off x="3010777" y="1893705"/>
                <a:ext cx="3229920" cy="1146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93137" y="1875705"/>
                  <a:ext cx="3265560" cy="11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14:cNvPr>
                <p14:cNvContentPartPr/>
                <p14:nvPr/>
              </p14:nvContentPartPr>
              <p14:xfrm>
                <a:off x="2989897" y="2845185"/>
                <a:ext cx="258480" cy="198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71897" y="2827545"/>
                  <a:ext cx="2941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69B6251-66A5-7EE5-D042-5C8DF8E914EE}"/>
                  </a:ext>
                </a:extLst>
              </p14:cNvPr>
              <p14:cNvContentPartPr/>
              <p14:nvPr/>
            </p14:nvContentPartPr>
            <p14:xfrm>
              <a:off x="5889577" y="3202293"/>
              <a:ext cx="588960" cy="1110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69B6251-66A5-7EE5-D042-5C8DF8E914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5257" y="3197973"/>
                <a:ext cx="59760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9D714F1-E409-73AB-2047-555FC81CCEB5}"/>
                  </a:ext>
                </a:extLst>
              </p14:cNvPr>
              <p14:cNvContentPartPr/>
              <p14:nvPr/>
            </p14:nvContentPartPr>
            <p14:xfrm>
              <a:off x="6625057" y="3677133"/>
              <a:ext cx="855000" cy="34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9D714F1-E409-73AB-2047-555FC81CCE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1057" y="3569493"/>
                <a:ext cx="9626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2547AC6-FBDF-18B4-6942-3FA2EE33F9C5}"/>
                  </a:ext>
                </a:extLst>
              </p14:cNvPr>
              <p14:cNvContentPartPr/>
              <p14:nvPr/>
            </p14:nvContentPartPr>
            <p14:xfrm>
              <a:off x="-381115" y="606850"/>
              <a:ext cx="31680" cy="10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2547AC6-FBDF-18B4-6942-3FA2EE33F9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398755" y="589210"/>
                <a:ext cx="6732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02825F-274C-CBE5-AE04-9FA5D56EB85B}"/>
              </a:ext>
            </a:extLst>
          </p:cNvPr>
          <p:cNvGrpSpPr/>
          <p:nvPr/>
        </p:nvGrpSpPr>
        <p:grpSpPr>
          <a:xfrm>
            <a:off x="5733485" y="2313610"/>
            <a:ext cx="2297160" cy="2080080"/>
            <a:chOff x="5733485" y="2313610"/>
            <a:chExt cx="2297160" cy="20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AA46E4F-9291-C456-3A1E-253544C53B89}"/>
                    </a:ext>
                  </a:extLst>
                </p14:cNvPr>
                <p14:cNvContentPartPr/>
                <p14:nvPr/>
              </p14:nvContentPartPr>
              <p14:xfrm>
                <a:off x="5733485" y="3861970"/>
                <a:ext cx="2297160" cy="531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AA46E4F-9291-C456-3A1E-253544C53B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15485" y="3844330"/>
                  <a:ext cx="23328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34C95B1-B831-A55F-828A-1C32AC5F54D2}"/>
                    </a:ext>
                  </a:extLst>
                </p14:cNvPr>
                <p14:cNvContentPartPr/>
                <p14:nvPr/>
              </p14:nvContentPartPr>
              <p14:xfrm>
                <a:off x="7389845" y="2313610"/>
                <a:ext cx="558720" cy="1369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34C95B1-B831-A55F-828A-1C32AC5F54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71845" y="2295610"/>
                  <a:ext cx="594360" cy="140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3ED26500-BAB5-F3F9-9907-E2E4C75DC12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48565" y="1364974"/>
            <a:ext cx="4210716" cy="1539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AFC58400-4FE4-1172-F833-5C2032C910EC}"/>
                  </a:ext>
                </a:extLst>
              </p14:cNvPr>
              <p14:cNvContentPartPr/>
              <p14:nvPr/>
            </p14:nvContentPartPr>
            <p14:xfrm>
              <a:off x="-738955" y="6298450"/>
              <a:ext cx="36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AFC58400-4FE4-1172-F833-5C2032C910E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756595" y="6280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B360823B-7AD6-7BD4-01DE-E77A5346F5D7}"/>
                  </a:ext>
                </a:extLst>
              </p14:cNvPr>
              <p14:cNvContentPartPr/>
              <p14:nvPr/>
            </p14:nvContentPartPr>
            <p14:xfrm>
              <a:off x="-871435" y="6298450"/>
              <a:ext cx="4320" cy="147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B360823B-7AD6-7BD4-01DE-E77A5346F5D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880075" y="6289450"/>
                <a:ext cx="2196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8FB74F01-11C4-3A10-CCB3-BE1D236F3AED}"/>
              </a:ext>
            </a:extLst>
          </p:cNvPr>
          <p:cNvGrpSpPr/>
          <p:nvPr/>
        </p:nvGrpSpPr>
        <p:grpSpPr>
          <a:xfrm>
            <a:off x="10692125" y="1359970"/>
            <a:ext cx="333360" cy="239040"/>
            <a:chOff x="10692125" y="1359970"/>
            <a:chExt cx="3333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674827F-DE63-0CF9-6CCE-F8B2E526CC61}"/>
                    </a:ext>
                  </a:extLst>
                </p14:cNvPr>
                <p14:cNvContentPartPr/>
                <p14:nvPr/>
              </p14:nvContentPartPr>
              <p14:xfrm>
                <a:off x="10692125" y="1359970"/>
                <a:ext cx="88560" cy="2390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674827F-DE63-0CF9-6CCE-F8B2E526CC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83485" y="1350970"/>
                  <a:ext cx="106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A00A46D-748E-56E9-ECC7-0496F38FFE27}"/>
                    </a:ext>
                  </a:extLst>
                </p14:cNvPr>
                <p14:cNvContentPartPr/>
                <p14:nvPr/>
              </p14:nvContentPartPr>
              <p14:xfrm>
                <a:off x="10825325" y="1429450"/>
                <a:ext cx="200160" cy="1321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A00A46D-748E-56E9-ECC7-0496F38FFE2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16325" y="1420450"/>
                  <a:ext cx="217800" cy="149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B3F84E2C-169C-E994-7B09-4577BBF1590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959206" y="2922072"/>
            <a:ext cx="4200075" cy="1487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42FE79B7-478A-3524-9294-B8C6E37AE405}"/>
                  </a:ext>
                </a:extLst>
              </p14:cNvPr>
              <p14:cNvContentPartPr/>
              <p14:nvPr/>
            </p14:nvContentPartPr>
            <p14:xfrm>
              <a:off x="10733165" y="2926330"/>
              <a:ext cx="119880" cy="19368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42FE79B7-478A-3524-9294-B8C6E37AE40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24165" y="2917330"/>
                <a:ext cx="137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0D5B0636-1589-F53C-E310-CBA33AF76153}"/>
                  </a:ext>
                </a:extLst>
              </p14:cNvPr>
              <p14:cNvContentPartPr/>
              <p14:nvPr/>
            </p14:nvContentPartPr>
            <p14:xfrm>
              <a:off x="10884005" y="2987530"/>
              <a:ext cx="181440" cy="13572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0D5B0636-1589-F53C-E310-CBA33AF7615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75005" y="2978890"/>
                <a:ext cx="19908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6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E63E-6A7F-CA16-8FB3-C4D1B2FF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 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E9FFA0-67DB-D47A-DE33-ECD2D784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7219831" y="114380"/>
            <a:ext cx="4133969" cy="66292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41B23BB-907D-67B1-3B3C-378888B62D77}"/>
              </a:ext>
            </a:extLst>
          </p:cNvPr>
          <p:cNvGrpSpPr/>
          <p:nvPr/>
        </p:nvGrpSpPr>
        <p:grpSpPr>
          <a:xfrm>
            <a:off x="10018565" y="231010"/>
            <a:ext cx="430200" cy="298800"/>
            <a:chOff x="10018565" y="231010"/>
            <a:chExt cx="430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16BC8D4-42AC-07A7-5DBC-650BACCC6679}"/>
                    </a:ext>
                  </a:extLst>
                </p14:cNvPr>
                <p14:cNvContentPartPr/>
                <p14:nvPr/>
              </p14:nvContentPartPr>
              <p14:xfrm>
                <a:off x="10018565" y="231010"/>
                <a:ext cx="136800" cy="298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16BC8D4-42AC-07A7-5DBC-650BACCC66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09565" y="222370"/>
                  <a:ext cx="154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B41634D-C9ED-497C-49DF-021339BAB415}"/>
                    </a:ext>
                  </a:extLst>
                </p14:cNvPr>
                <p14:cNvContentPartPr/>
                <p14:nvPr/>
              </p14:nvContentPartPr>
              <p14:xfrm>
                <a:off x="10182365" y="309130"/>
                <a:ext cx="266400" cy="145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B41634D-C9ED-497C-49DF-021339BAB4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73365" y="300490"/>
                  <a:ext cx="2840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26705A-4CF6-43E8-FBAE-328742F01F10}"/>
              </a:ext>
            </a:extLst>
          </p:cNvPr>
          <p:cNvGrpSpPr/>
          <p:nvPr/>
        </p:nvGrpSpPr>
        <p:grpSpPr>
          <a:xfrm>
            <a:off x="9727325" y="1191490"/>
            <a:ext cx="475200" cy="294480"/>
            <a:chOff x="9727325" y="1191490"/>
            <a:chExt cx="4752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10D3BF7-05E2-131F-301D-A3E1D4D34ACA}"/>
                    </a:ext>
                  </a:extLst>
                </p14:cNvPr>
                <p14:cNvContentPartPr/>
                <p14:nvPr/>
              </p14:nvContentPartPr>
              <p14:xfrm>
                <a:off x="9727325" y="1191490"/>
                <a:ext cx="144720" cy="2944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10D3BF7-05E2-131F-301D-A3E1D4D34A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18325" y="1182490"/>
                  <a:ext cx="162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4023BD7-ECD6-D7F0-0132-CA5C8AF88667}"/>
                    </a:ext>
                  </a:extLst>
                </p14:cNvPr>
                <p14:cNvContentPartPr/>
                <p14:nvPr/>
              </p14:nvContentPartPr>
              <p14:xfrm>
                <a:off x="9910925" y="1269250"/>
                <a:ext cx="291600" cy="172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4023BD7-ECD6-D7F0-0132-CA5C8AF886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01925" y="1260610"/>
                  <a:ext cx="309240" cy="19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1214507-B58E-000A-E0D5-C568F18CB8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9962" y="1549262"/>
            <a:ext cx="3516967" cy="49436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CF6544D-3274-6F0B-30B4-701DD98AB604}"/>
                  </a:ext>
                </a:extLst>
              </p14:cNvPr>
              <p14:cNvContentPartPr/>
              <p14:nvPr/>
            </p14:nvContentPartPr>
            <p14:xfrm>
              <a:off x="-700075" y="6278290"/>
              <a:ext cx="360" cy="1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CF6544D-3274-6F0B-30B4-701DD98AB6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08715" y="6269290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CE78D1C-FCCD-B72D-1988-ABD1324119FE}"/>
                  </a:ext>
                </a:extLst>
              </p14:cNvPr>
              <p14:cNvContentPartPr/>
              <p14:nvPr/>
            </p14:nvContentPartPr>
            <p14:xfrm>
              <a:off x="1166885" y="5894170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CE78D1C-FCCD-B72D-1988-ABD1324119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8885" y="587653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90D266-8423-20CE-5B9A-C0A580823948}"/>
              </a:ext>
            </a:extLst>
          </p:cNvPr>
          <p:cNvGrpSpPr/>
          <p:nvPr/>
        </p:nvGrpSpPr>
        <p:grpSpPr>
          <a:xfrm>
            <a:off x="4652045" y="803050"/>
            <a:ext cx="2552040" cy="1126800"/>
            <a:chOff x="4652045" y="803050"/>
            <a:chExt cx="2552040" cy="11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6C8B385-5823-C45A-DA02-F0239E7159BD}"/>
                    </a:ext>
                  </a:extLst>
                </p14:cNvPr>
                <p14:cNvContentPartPr/>
                <p14:nvPr/>
              </p14:nvContentPartPr>
              <p14:xfrm>
                <a:off x="4652045" y="907810"/>
                <a:ext cx="2544120" cy="1022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6C8B385-5823-C45A-DA02-F0239E7159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34045" y="889810"/>
                  <a:ext cx="257976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7A7DC5E-8A2B-0FA7-7D69-3BA98870FBA4}"/>
                    </a:ext>
                  </a:extLst>
                </p14:cNvPr>
                <p14:cNvContentPartPr/>
                <p14:nvPr/>
              </p14:nvContentPartPr>
              <p14:xfrm>
                <a:off x="7019405" y="803050"/>
                <a:ext cx="184680" cy="270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7A7DC5E-8A2B-0FA7-7D69-3BA98870FB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1405" y="785050"/>
                  <a:ext cx="22032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44676D-B26D-E787-CF9F-877AF213CFDE}"/>
              </a:ext>
            </a:extLst>
          </p:cNvPr>
          <p:cNvGrpSpPr/>
          <p:nvPr/>
        </p:nvGrpSpPr>
        <p:grpSpPr>
          <a:xfrm>
            <a:off x="4809005" y="1968370"/>
            <a:ext cx="2381040" cy="1467720"/>
            <a:chOff x="4809005" y="1968370"/>
            <a:chExt cx="2381040" cy="14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75F87C9-6AB7-6BBE-5D0B-7513797B1F6C}"/>
                    </a:ext>
                  </a:extLst>
                </p14:cNvPr>
                <p14:cNvContentPartPr/>
                <p14:nvPr/>
              </p14:nvContentPartPr>
              <p14:xfrm>
                <a:off x="4809005" y="2064490"/>
                <a:ext cx="2376720" cy="1371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75F87C9-6AB7-6BBE-5D0B-7513797B1F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1365" y="2046850"/>
                  <a:ext cx="2412360" cy="14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19B058C-046C-BAE1-68A0-DD523CFF50C2}"/>
                    </a:ext>
                  </a:extLst>
                </p14:cNvPr>
                <p14:cNvContentPartPr/>
                <p14:nvPr/>
              </p14:nvContentPartPr>
              <p14:xfrm>
                <a:off x="7053965" y="1968370"/>
                <a:ext cx="136080" cy="263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19B058C-046C-BAE1-68A0-DD523CFF50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35965" y="1950730"/>
                  <a:ext cx="17172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5BD655-9339-20E1-17AF-57B44D7EDF1F}"/>
              </a:ext>
            </a:extLst>
          </p:cNvPr>
          <p:cNvGrpSpPr/>
          <p:nvPr/>
        </p:nvGrpSpPr>
        <p:grpSpPr>
          <a:xfrm>
            <a:off x="5120765" y="2812210"/>
            <a:ext cx="2190600" cy="3672360"/>
            <a:chOff x="5120765" y="2812210"/>
            <a:chExt cx="2190600" cy="36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7EA305-4952-B6E0-1C0D-DAE3350414FD}"/>
                    </a:ext>
                  </a:extLst>
                </p14:cNvPr>
                <p14:cNvContentPartPr/>
                <p14:nvPr/>
              </p14:nvContentPartPr>
              <p14:xfrm>
                <a:off x="5120765" y="4549210"/>
                <a:ext cx="1978920" cy="358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7EA305-4952-B6E0-1C0D-DAE3350414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02765" y="4531210"/>
                  <a:ext cx="2014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AE60A37-7A9F-309F-EEBB-1C57BE1F7EB8}"/>
                    </a:ext>
                  </a:extLst>
                </p14:cNvPr>
                <p14:cNvContentPartPr/>
                <p14:nvPr/>
              </p14:nvContentPartPr>
              <p14:xfrm>
                <a:off x="7040285" y="2812210"/>
                <a:ext cx="271080" cy="3672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AE60A37-7A9F-309F-EEBB-1C57BE1F7E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22285" y="2794210"/>
                  <a:ext cx="306720" cy="370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328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5DEA0-E6A3-A620-A0DB-F303CB3B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21DD9-30BC-9E5D-3FDB-7B9FBDA4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405" y="365125"/>
            <a:ext cx="3847404" cy="4372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CC00C-FFB2-F9D4-B721-13D7E262F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68"/>
          <a:stretch/>
        </p:blipFill>
        <p:spPr>
          <a:xfrm>
            <a:off x="586302" y="4935692"/>
            <a:ext cx="10767498" cy="1699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9BFA4D-4057-A27E-7ACE-B01FEBEBE11A}"/>
              </a:ext>
            </a:extLst>
          </p:cNvPr>
          <p:cNvGrpSpPr/>
          <p:nvPr/>
        </p:nvGrpSpPr>
        <p:grpSpPr>
          <a:xfrm>
            <a:off x="9217897" y="3699825"/>
            <a:ext cx="1522800" cy="1774800"/>
            <a:chOff x="9217897" y="3699825"/>
            <a:chExt cx="1522800" cy="17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288881A-BBBF-1A5C-581E-D4F4CE672ECB}"/>
                    </a:ext>
                  </a:extLst>
                </p14:cNvPr>
                <p14:cNvContentPartPr/>
                <p14:nvPr/>
              </p14:nvContentPartPr>
              <p14:xfrm>
                <a:off x="9217897" y="3699825"/>
                <a:ext cx="1327320" cy="1693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288881A-BBBF-1A5C-581E-D4F4CE672E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99897" y="3681825"/>
                  <a:ext cx="136296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5EFA123-C177-0DF8-714F-EC23DBC3542C}"/>
                    </a:ext>
                  </a:extLst>
                </p14:cNvPr>
                <p14:cNvContentPartPr/>
                <p14:nvPr/>
              </p14:nvContentPartPr>
              <p14:xfrm>
                <a:off x="10348297" y="5283105"/>
                <a:ext cx="392400" cy="191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5EFA123-C177-0DF8-714F-EC23DBC354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30297" y="5265105"/>
                  <a:ext cx="4280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72BCEC-EBAB-39EA-F539-01805E9409F3}"/>
              </a:ext>
            </a:extLst>
          </p:cNvPr>
          <p:cNvGrpSpPr/>
          <p:nvPr/>
        </p:nvGrpSpPr>
        <p:grpSpPr>
          <a:xfrm>
            <a:off x="3536737" y="755025"/>
            <a:ext cx="3326040" cy="5159880"/>
            <a:chOff x="3536737" y="755025"/>
            <a:chExt cx="3326040" cy="51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A1E160-DE62-CB48-BF7F-28EE858AFF5E}"/>
                    </a:ext>
                  </a:extLst>
                </p14:cNvPr>
                <p14:cNvContentPartPr/>
                <p14:nvPr/>
              </p14:nvContentPartPr>
              <p14:xfrm>
                <a:off x="3631417" y="755025"/>
                <a:ext cx="2670840" cy="3982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A1E160-DE62-CB48-BF7F-28EE858AFF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13417" y="737025"/>
                  <a:ext cx="2706480" cy="40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4BA6004-88F4-BAAE-E4AD-9E684AEBB89F}"/>
                    </a:ext>
                  </a:extLst>
                </p14:cNvPr>
                <p14:cNvContentPartPr/>
                <p14:nvPr/>
              </p14:nvContentPartPr>
              <p14:xfrm>
                <a:off x="3536737" y="4589745"/>
                <a:ext cx="381960" cy="281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4BA6004-88F4-BAAE-E4AD-9E684AEBB8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8737" y="4572105"/>
                  <a:ext cx="417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4316B7B-2E3A-969B-5644-244D7787D4DA}"/>
                    </a:ext>
                  </a:extLst>
                </p14:cNvPr>
                <p14:cNvContentPartPr/>
                <p14:nvPr/>
              </p14:nvContentPartPr>
              <p14:xfrm>
                <a:off x="6101377" y="3980985"/>
                <a:ext cx="761400" cy="1717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4316B7B-2E3A-969B-5644-244D7787D4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83377" y="3963345"/>
                  <a:ext cx="79704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064861D-B140-7746-716F-9F0AEDCB922A}"/>
                    </a:ext>
                  </a:extLst>
                </p14:cNvPr>
                <p14:cNvContentPartPr/>
                <p14:nvPr/>
              </p14:nvContentPartPr>
              <p14:xfrm>
                <a:off x="6049537" y="5603865"/>
                <a:ext cx="105120" cy="311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064861D-B140-7746-716F-9F0AEDCB92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1537" y="5586225"/>
                  <a:ext cx="140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99A2C21-2F8F-EE0E-704A-203E789831C9}"/>
                    </a:ext>
                  </a:extLst>
                </p14:cNvPr>
                <p14:cNvContentPartPr/>
                <p14:nvPr/>
              </p14:nvContentPartPr>
              <p14:xfrm>
                <a:off x="5972137" y="5665065"/>
                <a:ext cx="335880" cy="223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99A2C21-2F8F-EE0E-704A-203E789831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4137" y="5647425"/>
                  <a:ext cx="37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2D02623-05F6-4584-9004-936EF14ABD4B}"/>
                    </a:ext>
                  </a:extLst>
                </p14:cNvPr>
                <p14:cNvContentPartPr/>
                <p14:nvPr/>
              </p14:nvContentPartPr>
              <p14:xfrm>
                <a:off x="4686217" y="2565825"/>
                <a:ext cx="1932120" cy="2903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2D02623-05F6-4584-9004-936EF14ABD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68217" y="2547825"/>
                  <a:ext cx="1967760" cy="29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8035F0D-14FD-CF19-5B71-171E78F5908C}"/>
                    </a:ext>
                  </a:extLst>
                </p14:cNvPr>
                <p14:cNvContentPartPr/>
                <p14:nvPr/>
              </p14:nvContentPartPr>
              <p14:xfrm>
                <a:off x="4538977" y="5322345"/>
                <a:ext cx="402120" cy="265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8035F0D-14FD-CF19-5B71-171E78F590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21337" y="5304705"/>
                  <a:ext cx="437760" cy="30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510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7DDBA-6E5F-E23E-2C93-38AB8E3B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Footer.html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6E34D-CF23-3DAC-5DE6-0948427C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73" y="1673807"/>
            <a:ext cx="3551463" cy="4171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4616F-D58F-7107-5BF3-420BD62D1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7" t="74309" r="4521"/>
          <a:stretch/>
        </p:blipFill>
        <p:spPr>
          <a:xfrm>
            <a:off x="5241073" y="907625"/>
            <a:ext cx="5084956" cy="50427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996159E-334F-C98A-78D5-104ADF131C09}"/>
              </a:ext>
            </a:extLst>
          </p:cNvPr>
          <p:cNvGrpSpPr/>
          <p:nvPr/>
        </p:nvGrpSpPr>
        <p:grpSpPr>
          <a:xfrm>
            <a:off x="2407057" y="1180185"/>
            <a:ext cx="3408120" cy="1086840"/>
            <a:chOff x="2407057" y="1180185"/>
            <a:chExt cx="3408120" cy="10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ACAF642-31FD-EA59-8106-27110AAF2809}"/>
                    </a:ext>
                  </a:extLst>
                </p14:cNvPr>
                <p14:cNvContentPartPr/>
                <p14:nvPr/>
              </p14:nvContentPartPr>
              <p14:xfrm>
                <a:off x="2407057" y="1311945"/>
                <a:ext cx="3408120" cy="955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ACAF642-31FD-EA59-8106-27110AAF28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9057" y="1293945"/>
                  <a:ext cx="344376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B4E1567-B407-930C-825D-29C143F713B5}"/>
                    </a:ext>
                  </a:extLst>
                </p14:cNvPr>
                <p14:cNvContentPartPr/>
                <p14:nvPr/>
              </p14:nvContentPartPr>
              <p14:xfrm>
                <a:off x="5493337" y="1180185"/>
                <a:ext cx="245880" cy="293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B4E1567-B407-930C-825D-29C143F713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5337" y="1162185"/>
                  <a:ext cx="28152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9A4916-4900-299C-E9C4-ABED9EB293DE}"/>
              </a:ext>
            </a:extLst>
          </p:cNvPr>
          <p:cNvGrpSpPr/>
          <p:nvPr/>
        </p:nvGrpSpPr>
        <p:grpSpPr>
          <a:xfrm>
            <a:off x="4257817" y="2726025"/>
            <a:ext cx="1247040" cy="496080"/>
            <a:chOff x="4257817" y="2726025"/>
            <a:chExt cx="124704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F3EF838-2631-358F-180A-8CDD59D7D61C}"/>
                    </a:ext>
                  </a:extLst>
                </p14:cNvPr>
                <p14:cNvContentPartPr/>
                <p14:nvPr/>
              </p14:nvContentPartPr>
              <p14:xfrm>
                <a:off x="4257817" y="2835105"/>
                <a:ext cx="1196280" cy="387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F3EF838-2631-358F-180A-8CDD59D7D6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40177" y="2817465"/>
                  <a:ext cx="12319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CD6288D-622B-6B39-9F11-BB0D990A4700}"/>
                    </a:ext>
                  </a:extLst>
                </p14:cNvPr>
                <p14:cNvContentPartPr/>
                <p14:nvPr/>
              </p14:nvContentPartPr>
              <p14:xfrm>
                <a:off x="5247097" y="2726025"/>
                <a:ext cx="257760" cy="328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CD6288D-622B-6B39-9F11-BB0D990A47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29457" y="2708025"/>
                  <a:ext cx="29340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89C2A0-2EFA-6399-B51E-F50F25826402}"/>
              </a:ext>
            </a:extLst>
          </p:cNvPr>
          <p:cNvGrpSpPr/>
          <p:nvPr/>
        </p:nvGrpSpPr>
        <p:grpSpPr>
          <a:xfrm>
            <a:off x="4202017" y="3796305"/>
            <a:ext cx="1113840" cy="302760"/>
            <a:chOff x="4202017" y="3796305"/>
            <a:chExt cx="111384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A8CF92D-38F5-82FF-1E5D-259DF3DBDFF7}"/>
                    </a:ext>
                  </a:extLst>
                </p14:cNvPr>
                <p14:cNvContentPartPr/>
                <p14:nvPr/>
              </p14:nvContentPartPr>
              <p14:xfrm>
                <a:off x="4202017" y="3891705"/>
                <a:ext cx="1091880" cy="191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A8CF92D-38F5-82FF-1E5D-259DF3DBDF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84377" y="3874065"/>
                  <a:ext cx="1127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6F851F9-C611-4AEC-9BD6-773A0C83779A}"/>
                    </a:ext>
                  </a:extLst>
                </p14:cNvPr>
                <p14:cNvContentPartPr/>
                <p14:nvPr/>
              </p14:nvContentPartPr>
              <p14:xfrm>
                <a:off x="5025337" y="3796305"/>
                <a:ext cx="290520" cy="302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6F851F9-C611-4AEC-9BD6-773A0C8377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07697" y="3778305"/>
                  <a:ext cx="32616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89F31F-BA6F-B277-8DA4-2657BE478FC1}"/>
              </a:ext>
            </a:extLst>
          </p:cNvPr>
          <p:cNvGrpSpPr/>
          <p:nvPr/>
        </p:nvGrpSpPr>
        <p:grpSpPr>
          <a:xfrm>
            <a:off x="3229657" y="4544025"/>
            <a:ext cx="1881720" cy="253440"/>
            <a:chOff x="3229657" y="4544025"/>
            <a:chExt cx="18817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81D81EF-B01F-6320-BDAD-E68F5418387B}"/>
                    </a:ext>
                  </a:extLst>
                </p14:cNvPr>
                <p14:cNvContentPartPr/>
                <p14:nvPr/>
              </p14:nvContentPartPr>
              <p14:xfrm>
                <a:off x="3229657" y="4544025"/>
                <a:ext cx="1815840" cy="172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81D81EF-B01F-6320-BDAD-E68F541838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2017" y="4526025"/>
                  <a:ext cx="185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DA92787-2FCA-56A5-2B1B-4845268F8511}"/>
                    </a:ext>
                  </a:extLst>
                </p14:cNvPr>
                <p14:cNvContentPartPr/>
                <p14:nvPr/>
              </p14:nvContentPartPr>
              <p14:xfrm>
                <a:off x="4868737" y="4551945"/>
                <a:ext cx="242640" cy="245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DA92787-2FCA-56A5-2B1B-4845268F85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51097" y="4533945"/>
                  <a:ext cx="2782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87346D-7523-19B3-B461-58CCB108636B}"/>
              </a:ext>
            </a:extLst>
          </p:cNvPr>
          <p:cNvGrpSpPr/>
          <p:nvPr/>
        </p:nvGrpSpPr>
        <p:grpSpPr>
          <a:xfrm>
            <a:off x="3322537" y="5154225"/>
            <a:ext cx="3314880" cy="1000080"/>
            <a:chOff x="3322537" y="5154225"/>
            <a:chExt cx="331488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0956320-290F-29E4-02C8-98C3E3DA1EFF}"/>
                    </a:ext>
                  </a:extLst>
                </p14:cNvPr>
                <p14:cNvContentPartPr/>
                <p14:nvPr/>
              </p14:nvContentPartPr>
              <p14:xfrm>
                <a:off x="3322537" y="5154225"/>
                <a:ext cx="1832760" cy="314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0956320-290F-29E4-02C8-98C3E3DA1E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04897" y="5136225"/>
                  <a:ext cx="1868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475EEC0-BF56-3F7B-26F8-B5F84FE41851}"/>
                    </a:ext>
                  </a:extLst>
                </p14:cNvPr>
                <p14:cNvContentPartPr/>
                <p14:nvPr/>
              </p14:nvContentPartPr>
              <p14:xfrm>
                <a:off x="4954777" y="5298945"/>
                <a:ext cx="244080" cy="2170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475EEC0-BF56-3F7B-26F8-B5F84FE418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37137" y="5280945"/>
                  <a:ext cx="279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FDD9297-5EB4-7769-D01C-C74D860A49B0}"/>
                    </a:ext>
                  </a:extLst>
                </p14:cNvPr>
                <p14:cNvContentPartPr/>
                <p14:nvPr/>
              </p14:nvContentPartPr>
              <p14:xfrm>
                <a:off x="3875497" y="5600265"/>
                <a:ext cx="2687760" cy="519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FDD9297-5EB4-7769-D01C-C74D860A49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7857" y="5582265"/>
                  <a:ext cx="27234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FC4DADF-C98A-FD19-0A93-5A86038952EF}"/>
                    </a:ext>
                  </a:extLst>
                </p14:cNvPr>
                <p14:cNvContentPartPr/>
                <p14:nvPr/>
              </p14:nvContentPartPr>
              <p14:xfrm>
                <a:off x="6406657" y="5939385"/>
                <a:ext cx="230760" cy="214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FC4DADF-C98A-FD19-0A93-5A86038952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88657" y="5921745"/>
                  <a:ext cx="26640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977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5D625-AA41-3F6B-EEBC-63E7B8EE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구현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83F2A-CE44-60FF-44EB-862EBB1D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62475"/>
            <a:ext cx="10515600" cy="150018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arenBoth"/>
            </a:pPr>
            <a:r>
              <a:rPr lang="en-US" altLang="ko-KR" dirty="0"/>
              <a:t>.html (index,</a:t>
            </a:r>
            <a:r>
              <a:rPr lang="ko-KR" altLang="en-US" dirty="0"/>
              <a:t> </a:t>
            </a:r>
            <a:r>
              <a:rPr lang="en-US" altLang="ko-KR" dirty="0"/>
              <a:t>list, category, item,</a:t>
            </a:r>
            <a:r>
              <a:rPr lang="ko-KR" altLang="en-US" dirty="0"/>
              <a:t> </a:t>
            </a:r>
            <a:r>
              <a:rPr lang="en-US" altLang="ko-KR" dirty="0"/>
              <a:t>404, header, footer) </a:t>
            </a:r>
          </a:p>
          <a:p>
            <a:pPr marL="457200" indent="-457200">
              <a:buAutoNum type="arabicParenBoth"/>
            </a:pPr>
            <a:r>
              <a:rPr lang="en-US" altLang="ko-KR" dirty="0"/>
              <a:t>.html link, script</a:t>
            </a:r>
          </a:p>
          <a:p>
            <a:pPr marL="457200" indent="-457200">
              <a:buAutoNum type="arabicParenBoth"/>
            </a:pPr>
            <a:r>
              <a:rPr lang="en-US" altLang="ko-KR" dirty="0"/>
              <a:t>.</a:t>
            </a:r>
            <a:r>
              <a:rPr lang="en-US" altLang="ko-KR" dirty="0" err="1"/>
              <a:t>js</a:t>
            </a:r>
            <a:endParaRPr lang="en-US" altLang="ko-KR" dirty="0"/>
          </a:p>
          <a:p>
            <a:pPr marL="457200" indent="-457200">
              <a:buAutoNum type="arabicParenBoth"/>
            </a:pPr>
            <a:r>
              <a:rPr lang="en-US" altLang="ko-KR" dirty="0"/>
              <a:t>.</a:t>
            </a:r>
            <a:r>
              <a:rPr lang="en-US" altLang="ko-KR" dirty="0" err="1"/>
              <a:t>css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365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C17C1-AE69-EADC-E3D9-58BD7E10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D2B920-C14B-32D2-76FE-54435377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80" y="0"/>
            <a:ext cx="5386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0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4D8D1-CB5C-D98B-D809-496A63FF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72DBF0-C318-3F6F-9957-DFDC8995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sz="2800" dirty="0"/>
              <a:t>레이아웃 분석</a:t>
            </a: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/>
              <a:t>DOM </a:t>
            </a:r>
            <a:r>
              <a:rPr lang="ko-KR" altLang="en-US" sz="2800" dirty="0"/>
              <a:t>구조 설정</a:t>
            </a:r>
            <a:endParaRPr lang="en-US" altLang="ko-KR" sz="2800" dirty="0"/>
          </a:p>
          <a:p>
            <a:pPr marL="514350" indent="-514350">
              <a:buAutoNum type="arabicPeriod"/>
            </a:pPr>
            <a:r>
              <a:rPr lang="ko-KR" altLang="en-US" sz="2800" dirty="0"/>
              <a:t>구현 결과</a:t>
            </a:r>
            <a:endParaRPr lang="en-US" altLang="ko-KR" sz="2800" dirty="0"/>
          </a:p>
          <a:p>
            <a:pPr marL="514350" indent="-514350">
              <a:buAutoNum type="arabicPeriod"/>
            </a:pPr>
            <a:r>
              <a:rPr lang="en-US" altLang="ko-KR" sz="2800" dirty="0"/>
              <a:t>A</a:t>
            </a:r>
            <a:r>
              <a:rPr lang="en-US" altLang="ko-KR" dirty="0"/>
              <a:t>pi</a:t>
            </a:r>
            <a:r>
              <a:rPr lang="ko-KR" altLang="en-US" dirty="0"/>
              <a:t>명세서</a:t>
            </a:r>
            <a:endParaRPr lang="ko-KR" altLang="en-US" sz="2800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8570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314D-5795-A9D3-B364-66F827CB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22D34-BF3A-88A0-BA8E-9C6CAFAE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3" y="1432417"/>
            <a:ext cx="5373117" cy="3813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281A14-3F13-2399-58D8-F3300408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45" y="534194"/>
            <a:ext cx="5295524" cy="3553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50183A-990C-B953-3268-275785CD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45" y="4100623"/>
            <a:ext cx="4344894" cy="2385786"/>
          </a:xfrm>
          <a:prstGeom prst="rect">
            <a:avLst/>
          </a:prstGeom>
        </p:spPr>
      </p:pic>
      <p:pic>
        <p:nvPicPr>
          <p:cNvPr id="33" name="내용 개체 틀 4">
            <a:extLst>
              <a:ext uri="{FF2B5EF4-FFF2-40B4-BE49-F238E27FC236}">
                <a16:creationId xmlns:a16="http://schemas.microsoft.com/office/drawing/2014/main" id="{29FD41EB-86D7-A574-A2F4-050B2D3ED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85053"/>
          <a:stretch/>
        </p:blipFill>
        <p:spPr>
          <a:xfrm>
            <a:off x="4410025" y="2866957"/>
            <a:ext cx="1651774" cy="112408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653D9E9-AA33-9E1E-8E72-6475AD7CF82B}"/>
              </a:ext>
            </a:extLst>
          </p:cNvPr>
          <p:cNvGrpSpPr/>
          <p:nvPr/>
        </p:nvGrpSpPr>
        <p:grpSpPr>
          <a:xfrm>
            <a:off x="4153297" y="2062533"/>
            <a:ext cx="1407600" cy="1510200"/>
            <a:chOff x="4153297" y="2062533"/>
            <a:chExt cx="1407600" cy="15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BFCBFC2-E344-32F7-8D46-287B26B63859}"/>
                    </a:ext>
                  </a:extLst>
                </p14:cNvPr>
                <p14:cNvContentPartPr/>
                <p14:nvPr/>
              </p14:nvContentPartPr>
              <p14:xfrm>
                <a:off x="4153297" y="2062533"/>
                <a:ext cx="227880" cy="1510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BFCBFC2-E344-32F7-8D46-287B26B638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7177" y="2056413"/>
                  <a:ext cx="240120" cy="15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FD6D102-E1FA-C03C-D253-5A11F1C3B2D1}"/>
                    </a:ext>
                  </a:extLst>
                </p14:cNvPr>
                <p14:cNvContentPartPr/>
                <p14:nvPr/>
              </p14:nvContentPartPr>
              <p14:xfrm>
                <a:off x="4420777" y="2242893"/>
                <a:ext cx="1002600" cy="531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FD6D102-E1FA-C03C-D253-5A11F1C3B2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4657" y="2236773"/>
                  <a:ext cx="10148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B4BEF61-D8D4-A3F4-45BB-E353759E109E}"/>
                    </a:ext>
                  </a:extLst>
                </p14:cNvPr>
                <p14:cNvContentPartPr/>
                <p14:nvPr/>
              </p14:nvContentPartPr>
              <p14:xfrm>
                <a:off x="5288737" y="2703693"/>
                <a:ext cx="222480" cy="1256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B4BEF61-D8D4-A3F4-45BB-E353759E10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82617" y="2697573"/>
                  <a:ext cx="234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DFAD84A-C6B0-78A4-6645-F48B49720845}"/>
                    </a:ext>
                  </a:extLst>
                </p14:cNvPr>
                <p14:cNvContentPartPr/>
                <p14:nvPr/>
              </p14:nvContentPartPr>
              <p14:xfrm>
                <a:off x="5313577" y="2710533"/>
                <a:ext cx="247320" cy="244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DFAD84A-C6B0-78A4-6645-F48B497208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7457" y="2704413"/>
                  <a:ext cx="259560" cy="3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5EF4A75-9A25-5DED-7102-7CF93ED976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5018515" y="4042963"/>
            <a:ext cx="1077485" cy="2581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8BD2CC47-0E61-D5AF-1141-6F4A3DF729C2}"/>
                  </a:ext>
                </a:extLst>
              </p14:cNvPr>
              <p14:cNvContentPartPr/>
              <p14:nvPr/>
            </p14:nvContentPartPr>
            <p14:xfrm>
              <a:off x="3923977" y="3919413"/>
              <a:ext cx="188280" cy="4690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8BD2CC47-0E61-D5AF-1141-6F4A3DF72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17857" y="3913293"/>
                <a:ext cx="200520" cy="48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18CEB6A3-8A6E-122C-0DD3-8218DEC24413}"/>
              </a:ext>
            </a:extLst>
          </p:cNvPr>
          <p:cNvGrpSpPr/>
          <p:nvPr/>
        </p:nvGrpSpPr>
        <p:grpSpPr>
          <a:xfrm>
            <a:off x="4169497" y="3755253"/>
            <a:ext cx="786960" cy="742680"/>
            <a:chOff x="4169497" y="3755253"/>
            <a:chExt cx="78696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DBD8D66-5603-EC91-BE61-F69CDC362DF1}"/>
                    </a:ext>
                  </a:extLst>
                </p14:cNvPr>
                <p14:cNvContentPartPr/>
                <p14:nvPr/>
              </p14:nvContentPartPr>
              <p14:xfrm>
                <a:off x="4169497" y="3755253"/>
                <a:ext cx="225000" cy="189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DBD8D66-5603-EC91-BE61-F69CDC362D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63377" y="3749133"/>
                  <a:ext cx="237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B6DBCE0-DECC-8D63-E70E-351CAB89758B}"/>
                    </a:ext>
                  </a:extLst>
                </p14:cNvPr>
                <p14:cNvContentPartPr/>
                <p14:nvPr/>
              </p14:nvContentPartPr>
              <p14:xfrm>
                <a:off x="4169497" y="4122093"/>
                <a:ext cx="786960" cy="323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B6DBCE0-DECC-8D63-E70E-351CAB8975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63377" y="4115973"/>
                  <a:ext cx="799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AAC6048-74BD-E7CA-C302-EB4E320A9D2D}"/>
                    </a:ext>
                  </a:extLst>
                </p14:cNvPr>
                <p14:cNvContentPartPr/>
                <p14:nvPr/>
              </p14:nvContentPartPr>
              <p14:xfrm>
                <a:off x="4788337" y="4308213"/>
                <a:ext cx="152640" cy="189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AAC6048-74BD-E7CA-C302-EB4E320A9D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82217" y="4302093"/>
                  <a:ext cx="16488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FAD58D70-90F5-C997-1838-13EBF09E89CD}"/>
                  </a:ext>
                </a:extLst>
              </p14:cNvPr>
              <p14:cNvContentPartPr/>
              <p14:nvPr/>
            </p14:nvContentPartPr>
            <p14:xfrm>
              <a:off x="4471537" y="3109053"/>
              <a:ext cx="15840" cy="9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FAD58D70-90F5-C997-1838-13EBF09E89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65417" y="3102933"/>
                <a:ext cx="2808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그림 51">
            <a:extLst>
              <a:ext uri="{FF2B5EF4-FFF2-40B4-BE49-F238E27FC236}">
                <a16:creationId xmlns:a16="http://schemas.microsoft.com/office/drawing/2014/main" id="{80465006-2517-67AC-20E2-B471BF7B8B6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t="59883" r="1490" b="17606"/>
          <a:stretch/>
        </p:blipFill>
        <p:spPr>
          <a:xfrm>
            <a:off x="9881977" y="569456"/>
            <a:ext cx="2298250" cy="2794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D5FB386-ABB7-095E-7621-9602DB903889}"/>
                  </a:ext>
                </a:extLst>
              </p14:cNvPr>
              <p14:cNvContentPartPr/>
              <p14:nvPr/>
            </p14:nvContentPartPr>
            <p14:xfrm>
              <a:off x="9282937" y="996933"/>
              <a:ext cx="609120" cy="2178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D5FB386-ABB7-095E-7621-9602DB9038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76817" y="990813"/>
                <a:ext cx="62136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1A3582A6-378C-0565-9785-DFA82DEE52E9}"/>
              </a:ext>
            </a:extLst>
          </p:cNvPr>
          <p:cNvGrpSpPr/>
          <p:nvPr/>
        </p:nvGrpSpPr>
        <p:grpSpPr>
          <a:xfrm>
            <a:off x="6675817" y="1149933"/>
            <a:ext cx="179640" cy="2211120"/>
            <a:chOff x="6675817" y="1149933"/>
            <a:chExt cx="179640" cy="22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CEA8646-23D1-1A9E-BDE9-2A9BFF7D1CFC}"/>
                    </a:ext>
                  </a:extLst>
                </p14:cNvPr>
                <p14:cNvContentPartPr/>
                <p14:nvPr/>
              </p14:nvContentPartPr>
              <p14:xfrm>
                <a:off x="6695257" y="1149933"/>
                <a:ext cx="160200" cy="1100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CEA8646-23D1-1A9E-BDE9-2A9BFF7D1C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9137" y="1143813"/>
                  <a:ext cx="17244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AFE3236-1088-9C1A-B88D-CC46EC3103B2}"/>
                    </a:ext>
                  </a:extLst>
                </p14:cNvPr>
                <p14:cNvContentPartPr/>
                <p14:nvPr/>
              </p14:nvContentPartPr>
              <p14:xfrm>
                <a:off x="6675817" y="2397693"/>
                <a:ext cx="143280" cy="9633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AFE3236-1088-9C1A-B88D-CC46EC3103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69697" y="2391573"/>
                  <a:ext cx="155520" cy="9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444721D6-CEA1-C689-B5F3-F4BC3F7C10ED}"/>
                  </a:ext>
                </a:extLst>
              </p14:cNvPr>
              <p14:cNvContentPartPr/>
              <p14:nvPr/>
            </p14:nvContentPartPr>
            <p14:xfrm>
              <a:off x="6717217" y="3642573"/>
              <a:ext cx="140040" cy="58320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444721D6-CEA1-C689-B5F3-F4BC3F7C10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11097" y="3636453"/>
                <a:ext cx="1522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7662C396-F386-1238-7522-9647A8ADCB36}"/>
              </a:ext>
            </a:extLst>
          </p:cNvPr>
          <p:cNvGrpSpPr/>
          <p:nvPr/>
        </p:nvGrpSpPr>
        <p:grpSpPr>
          <a:xfrm>
            <a:off x="8593537" y="1880373"/>
            <a:ext cx="1288440" cy="1716120"/>
            <a:chOff x="8593537" y="1880373"/>
            <a:chExt cx="1288440" cy="17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402C0BE-9772-0468-E274-C9BC521E42D8}"/>
                    </a:ext>
                  </a:extLst>
                </p14:cNvPr>
                <p14:cNvContentPartPr/>
                <p14:nvPr/>
              </p14:nvContentPartPr>
              <p14:xfrm>
                <a:off x="8593537" y="1880373"/>
                <a:ext cx="1166760" cy="575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402C0BE-9772-0468-E274-C9BC521E42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87417" y="1874253"/>
                  <a:ext cx="11790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27700DB-4E33-0619-FDD7-E31255DCAF0F}"/>
                    </a:ext>
                  </a:extLst>
                </p14:cNvPr>
                <p14:cNvContentPartPr/>
                <p14:nvPr/>
              </p14:nvContentPartPr>
              <p14:xfrm>
                <a:off x="8828257" y="2366733"/>
                <a:ext cx="1053720" cy="12297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27700DB-4E33-0619-FDD7-E31255DCAF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22137" y="2360613"/>
                  <a:ext cx="1065960" cy="12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73BCA22E-D2E0-6A51-F303-87DD08FA8AC9}"/>
                  </a:ext>
                </a:extLst>
              </p14:cNvPr>
              <p14:cNvContentPartPr/>
              <p14:nvPr/>
            </p14:nvContentPartPr>
            <p14:xfrm>
              <a:off x="6625057" y="4333773"/>
              <a:ext cx="259920" cy="135072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73BCA22E-D2E0-6A51-F303-87DD08FA8A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18937" y="4327653"/>
                <a:ext cx="272160" cy="13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50AF7D3E-2E17-6280-41B5-2AA029B207F4}"/>
                  </a:ext>
                </a:extLst>
              </p14:cNvPr>
              <p14:cNvContentPartPr/>
              <p14:nvPr/>
            </p14:nvContentPartPr>
            <p14:xfrm>
              <a:off x="9499297" y="3449253"/>
              <a:ext cx="918000" cy="9648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50AF7D3E-2E17-6280-41B5-2AA029B207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93177" y="3443133"/>
                <a:ext cx="930240" cy="9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그룹 73">
            <a:extLst>
              <a:ext uri="{FF2B5EF4-FFF2-40B4-BE49-F238E27FC236}">
                <a16:creationId xmlns:a16="http://schemas.microsoft.com/office/drawing/2014/main" id="{33718837-A004-493F-9F42-AFF985353DF8}"/>
              </a:ext>
            </a:extLst>
          </p:cNvPr>
          <p:cNvGrpSpPr/>
          <p:nvPr/>
        </p:nvGrpSpPr>
        <p:grpSpPr>
          <a:xfrm>
            <a:off x="3069697" y="4303533"/>
            <a:ext cx="575640" cy="218160"/>
            <a:chOff x="3069697" y="4303533"/>
            <a:chExt cx="5756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10BFB65-0FE2-20CA-B537-43DF12211BA6}"/>
                    </a:ext>
                  </a:extLst>
                </p14:cNvPr>
                <p14:cNvContentPartPr/>
                <p14:nvPr/>
              </p14:nvContentPartPr>
              <p14:xfrm>
                <a:off x="3069697" y="4315053"/>
                <a:ext cx="112680" cy="142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10BFB65-0FE2-20CA-B537-43DF12211B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61057" y="4306413"/>
                  <a:ext cx="13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04823BA-DF10-31E7-EC9C-4FB1C1A593E0}"/>
                    </a:ext>
                  </a:extLst>
                </p14:cNvPr>
                <p14:cNvContentPartPr/>
                <p14:nvPr/>
              </p14:nvContentPartPr>
              <p14:xfrm>
                <a:off x="3090937" y="4360053"/>
                <a:ext cx="320040" cy="345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04823BA-DF10-31E7-EC9C-4FB1C1A593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81937" y="4351413"/>
                  <a:ext cx="33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D6142D7-C340-9B81-0495-D6B4D2C5DFA2}"/>
                    </a:ext>
                  </a:extLst>
                </p14:cNvPr>
                <p14:cNvContentPartPr/>
                <p14:nvPr/>
              </p14:nvContentPartPr>
              <p14:xfrm>
                <a:off x="3414577" y="4303533"/>
                <a:ext cx="69120" cy="9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D6142D7-C340-9B81-0495-D6B4D2C5DF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5577" y="4294893"/>
                  <a:ext cx="86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3E87777-AA0F-B95A-54D9-38FF46144C28}"/>
                    </a:ext>
                  </a:extLst>
                </p14:cNvPr>
                <p14:cNvContentPartPr/>
                <p14:nvPr/>
              </p14:nvContentPartPr>
              <p14:xfrm>
                <a:off x="3395857" y="4349973"/>
                <a:ext cx="111600" cy="1717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3E87777-AA0F-B95A-54D9-38FF46144C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7217" y="4340973"/>
                  <a:ext cx="12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70DE34D-41BF-117A-5605-593F282BB356}"/>
                    </a:ext>
                  </a:extLst>
                </p14:cNvPr>
                <p14:cNvContentPartPr/>
                <p14:nvPr/>
              </p14:nvContentPartPr>
              <p14:xfrm>
                <a:off x="3539137" y="4321533"/>
                <a:ext cx="106200" cy="1792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70DE34D-41BF-117A-5605-593F282BB3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30137" y="4312893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3B62B1C-A32A-44F4-ACC6-A61D0495C17D}"/>
              </a:ext>
            </a:extLst>
          </p:cNvPr>
          <p:cNvGrpSpPr/>
          <p:nvPr/>
        </p:nvGrpSpPr>
        <p:grpSpPr>
          <a:xfrm>
            <a:off x="7688857" y="1304373"/>
            <a:ext cx="1222560" cy="553680"/>
            <a:chOff x="7688857" y="1304373"/>
            <a:chExt cx="122256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6EC04D9-DE57-C1C5-85C4-36D191ED359C}"/>
                    </a:ext>
                  </a:extLst>
                </p14:cNvPr>
                <p14:cNvContentPartPr/>
                <p14:nvPr/>
              </p14:nvContentPartPr>
              <p14:xfrm>
                <a:off x="8369617" y="1304373"/>
                <a:ext cx="112320" cy="1551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6EC04D9-DE57-C1C5-85C4-36D191ED35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0617" y="1295733"/>
                  <a:ext cx="129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15B88DD-57F1-0CA8-3723-B29D877BEFA4}"/>
                    </a:ext>
                  </a:extLst>
                </p14:cNvPr>
                <p14:cNvContentPartPr/>
                <p14:nvPr/>
              </p14:nvContentPartPr>
              <p14:xfrm>
                <a:off x="8399497" y="1358013"/>
                <a:ext cx="364680" cy="2062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15B88DD-57F1-0CA8-3723-B29D877BEF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90497" y="1349013"/>
                  <a:ext cx="382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722D1283-FF8D-9BC6-C5A7-DF89A3C327C5}"/>
                    </a:ext>
                  </a:extLst>
                </p14:cNvPr>
                <p14:cNvContentPartPr/>
                <p14:nvPr/>
              </p14:nvContentPartPr>
              <p14:xfrm>
                <a:off x="7688857" y="1613253"/>
                <a:ext cx="121680" cy="1634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722D1283-FF8D-9BC6-C5A7-DF89A3C327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79857" y="1604253"/>
                  <a:ext cx="139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54F7E49-B863-A042-9FC2-05543ED8455B}"/>
                    </a:ext>
                  </a:extLst>
                </p14:cNvPr>
                <p14:cNvContentPartPr/>
                <p14:nvPr/>
              </p14:nvContentPartPr>
              <p14:xfrm>
                <a:off x="7734217" y="1670133"/>
                <a:ext cx="965160" cy="950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54F7E49-B863-A042-9FC2-05543ED845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5577" y="1661493"/>
                  <a:ext cx="982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587D71C-9018-FA5B-905E-688F7B64FF13}"/>
                    </a:ext>
                  </a:extLst>
                </p14:cNvPr>
                <p14:cNvContentPartPr/>
                <p14:nvPr/>
              </p14:nvContentPartPr>
              <p14:xfrm>
                <a:off x="8718097" y="1635933"/>
                <a:ext cx="61560" cy="5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587D71C-9018-FA5B-905E-688F7B64FF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09097" y="1627293"/>
                  <a:ext cx="79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8DAF78A7-565B-ECC9-2719-3926CF47A95E}"/>
                    </a:ext>
                  </a:extLst>
                </p14:cNvPr>
                <p14:cNvContentPartPr/>
                <p14:nvPr/>
              </p14:nvContentPartPr>
              <p14:xfrm>
                <a:off x="8696137" y="1707573"/>
                <a:ext cx="95040" cy="1504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8DAF78A7-565B-ECC9-2719-3926CF47A9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87137" y="1698573"/>
                  <a:ext cx="112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9FA8ABA-062C-E01F-0E40-4432851F7082}"/>
                    </a:ext>
                  </a:extLst>
                </p14:cNvPr>
                <p14:cNvContentPartPr/>
                <p14:nvPr/>
              </p14:nvContentPartPr>
              <p14:xfrm>
                <a:off x="8816737" y="1629813"/>
                <a:ext cx="94680" cy="191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9FA8ABA-062C-E01F-0E40-4432851F70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08097" y="1621173"/>
                  <a:ext cx="1123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2E1CD502-2D6C-85CD-412E-9DD8643B0E6F}"/>
                  </a:ext>
                </a:extLst>
              </p14:cNvPr>
              <p14:cNvContentPartPr/>
              <p14:nvPr/>
            </p14:nvContentPartPr>
            <p14:xfrm>
              <a:off x="8448568" y="2618214"/>
              <a:ext cx="88560" cy="4788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2E1CD502-2D6C-85CD-412E-9DD8643B0E6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39568" y="2609214"/>
                <a:ext cx="1062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AB1251AE-2FAA-3F5A-C736-FD61B8D2B52E}"/>
                  </a:ext>
                </a:extLst>
              </p14:cNvPr>
              <p14:cNvContentPartPr/>
              <p14:nvPr/>
            </p14:nvContentPartPr>
            <p14:xfrm>
              <a:off x="7686088" y="3000894"/>
              <a:ext cx="113760" cy="604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AB1251AE-2FAA-3F5A-C736-FD61B8D2B5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77088" y="2991894"/>
                <a:ext cx="131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0CBF5AAE-1D05-7EFE-DBB4-D2DE51BB5127}"/>
                  </a:ext>
                </a:extLst>
              </p14:cNvPr>
              <p14:cNvContentPartPr/>
              <p14:nvPr/>
            </p14:nvContentPartPr>
            <p14:xfrm>
              <a:off x="8925568" y="4850934"/>
              <a:ext cx="87120" cy="9468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0CBF5AAE-1D05-7EFE-DBB4-D2DE51BB51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16928" y="4842294"/>
                <a:ext cx="104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4B2A4CE0-FB72-F25B-F7EE-291B6CF16BD6}"/>
                  </a:ext>
                </a:extLst>
              </p14:cNvPr>
              <p14:cNvContentPartPr/>
              <p14:nvPr/>
            </p14:nvContentPartPr>
            <p14:xfrm>
              <a:off x="8055448" y="5299854"/>
              <a:ext cx="124200" cy="6624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4B2A4CE0-FB72-F25B-F7EE-291B6CF16BD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46808" y="5290854"/>
                <a:ext cx="1418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그룹 89">
            <a:extLst>
              <a:ext uri="{FF2B5EF4-FFF2-40B4-BE49-F238E27FC236}">
                <a16:creationId xmlns:a16="http://schemas.microsoft.com/office/drawing/2014/main" id="{2E53B1D2-35D0-F701-D2F3-70B2578BF71A}"/>
              </a:ext>
            </a:extLst>
          </p:cNvPr>
          <p:cNvGrpSpPr/>
          <p:nvPr/>
        </p:nvGrpSpPr>
        <p:grpSpPr>
          <a:xfrm>
            <a:off x="4354288" y="1493214"/>
            <a:ext cx="731160" cy="189360"/>
            <a:chOff x="4354288" y="1493214"/>
            <a:chExt cx="7311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2B4249DF-A453-4F77-253D-FBA38296CF77}"/>
                    </a:ext>
                  </a:extLst>
                </p14:cNvPr>
                <p14:cNvContentPartPr/>
                <p14:nvPr/>
              </p14:nvContentPartPr>
              <p14:xfrm>
                <a:off x="4354288" y="1513734"/>
                <a:ext cx="222480" cy="1688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2B4249DF-A453-4F77-253D-FBA38296CF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45648" y="1504734"/>
                  <a:ext cx="240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CE1B3FC1-5F63-047B-DEB4-BAC0D7F8B617}"/>
                    </a:ext>
                  </a:extLst>
                </p14:cNvPr>
                <p14:cNvContentPartPr/>
                <p14:nvPr/>
              </p14:nvContentPartPr>
              <p14:xfrm>
                <a:off x="4583968" y="1566294"/>
                <a:ext cx="132480" cy="1134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CE1B3FC1-5F63-047B-DEB4-BAC0D7F8B6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75328" y="1557294"/>
                  <a:ext cx="150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11F3933-FC1C-999E-09A3-471D4EDAC9DC}"/>
                    </a:ext>
                  </a:extLst>
                </p14:cNvPr>
                <p14:cNvContentPartPr/>
                <p14:nvPr/>
              </p14:nvContentPartPr>
              <p14:xfrm>
                <a:off x="4719328" y="1493214"/>
                <a:ext cx="366120" cy="1641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11F3933-FC1C-999E-09A3-471D4EDAC9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10328" y="1484574"/>
                  <a:ext cx="3837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158DD35-46F4-640E-5E8F-F8BEB82E3AD1}"/>
              </a:ext>
            </a:extLst>
          </p:cNvPr>
          <p:cNvGrpSpPr/>
          <p:nvPr/>
        </p:nvGrpSpPr>
        <p:grpSpPr>
          <a:xfrm>
            <a:off x="9523528" y="6155214"/>
            <a:ext cx="1454760" cy="277560"/>
            <a:chOff x="9523528" y="6155214"/>
            <a:chExt cx="14547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6D25F5C-C93B-E653-C978-83EF4DD30340}"/>
                    </a:ext>
                  </a:extLst>
                </p14:cNvPr>
                <p14:cNvContentPartPr/>
                <p14:nvPr/>
              </p14:nvContentPartPr>
              <p14:xfrm>
                <a:off x="9589768" y="6202014"/>
                <a:ext cx="97560" cy="1807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6D25F5C-C93B-E653-C978-83EF4DD303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81128" y="6193014"/>
                  <a:ext cx="115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E7B27AE-8795-0151-3242-93BE4859671D}"/>
                    </a:ext>
                  </a:extLst>
                </p14:cNvPr>
                <p14:cNvContentPartPr/>
                <p14:nvPr/>
              </p14:nvContentPartPr>
              <p14:xfrm>
                <a:off x="9523528" y="6208494"/>
                <a:ext cx="346680" cy="164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E7B27AE-8795-0151-3242-93BE485967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14528" y="6199494"/>
                  <a:ext cx="364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785F4F0-707F-799E-53B4-DBF5918610D5}"/>
                    </a:ext>
                  </a:extLst>
                </p14:cNvPr>
                <p14:cNvContentPartPr/>
                <p14:nvPr/>
              </p14:nvContentPartPr>
              <p14:xfrm>
                <a:off x="9815488" y="6218574"/>
                <a:ext cx="359640" cy="1029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785F4F0-707F-799E-53B4-DBF5918610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06488" y="6209934"/>
                  <a:ext cx="37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ACC4ACB1-BA66-3C60-F6E0-FBA66C640D49}"/>
                    </a:ext>
                  </a:extLst>
                </p14:cNvPr>
                <p14:cNvContentPartPr/>
                <p14:nvPr/>
              </p14:nvContentPartPr>
              <p14:xfrm>
                <a:off x="10322368" y="6238734"/>
                <a:ext cx="21600" cy="1004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ACC4ACB1-BA66-3C60-F6E0-FBA66C640D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13728" y="6230094"/>
                  <a:ext cx="39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CCC6AEDC-FFE8-7A4B-A7E2-99C7376926F9}"/>
                    </a:ext>
                  </a:extLst>
                </p14:cNvPr>
                <p14:cNvContentPartPr/>
                <p14:nvPr/>
              </p14:nvContentPartPr>
              <p14:xfrm>
                <a:off x="10337128" y="6184014"/>
                <a:ext cx="205200" cy="1468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CCC6AEDC-FFE8-7A4B-A7E2-99C7376926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28128" y="6175014"/>
                  <a:ext cx="22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FA9B8B5-234D-15BE-F03F-87553773EC98}"/>
                    </a:ext>
                  </a:extLst>
                </p14:cNvPr>
                <p14:cNvContentPartPr/>
                <p14:nvPr/>
              </p14:nvContentPartPr>
              <p14:xfrm>
                <a:off x="10537648" y="6225414"/>
                <a:ext cx="306720" cy="2073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FA9B8B5-234D-15BE-F03F-87553773EC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28648" y="6216774"/>
                  <a:ext cx="32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D608CAA9-13B8-C461-D6AF-B582B82F828D}"/>
                    </a:ext>
                  </a:extLst>
                </p14:cNvPr>
                <p14:cNvContentPartPr/>
                <p14:nvPr/>
              </p14:nvContentPartPr>
              <p14:xfrm>
                <a:off x="10889368" y="6155214"/>
                <a:ext cx="19440" cy="1681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D608CAA9-13B8-C461-D6AF-B582B82F82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80728" y="6146574"/>
                  <a:ext cx="37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074E139-01B7-B956-79A1-DDD0D8A49767}"/>
                    </a:ext>
                  </a:extLst>
                </p14:cNvPr>
                <p14:cNvContentPartPr/>
                <p14:nvPr/>
              </p14:nvContentPartPr>
              <p14:xfrm>
                <a:off x="10837168" y="6199854"/>
                <a:ext cx="141120" cy="72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074E139-01B7-B956-79A1-DDD0D8A497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28168" y="6190854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3027AD7-9F53-B655-CB50-4D77B31B31E9}"/>
              </a:ext>
            </a:extLst>
          </p:cNvPr>
          <p:cNvGrpSpPr/>
          <p:nvPr/>
        </p:nvGrpSpPr>
        <p:grpSpPr>
          <a:xfrm>
            <a:off x="5222248" y="1513374"/>
            <a:ext cx="508680" cy="305640"/>
            <a:chOff x="5222248" y="1513374"/>
            <a:chExt cx="5086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A6CDA355-BAD4-E206-011B-5521B90C389E}"/>
                    </a:ext>
                  </a:extLst>
                </p14:cNvPr>
                <p14:cNvContentPartPr/>
                <p14:nvPr/>
              </p14:nvContentPartPr>
              <p14:xfrm>
                <a:off x="5232688" y="1610934"/>
                <a:ext cx="16200" cy="864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A6CDA355-BAD4-E206-011B-5521B90C38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23688" y="1602294"/>
                  <a:ext cx="33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7C6F376F-75AC-4508-7DC7-95F443AF4FA3}"/>
                    </a:ext>
                  </a:extLst>
                </p14:cNvPr>
                <p14:cNvContentPartPr/>
                <p14:nvPr/>
              </p14:nvContentPartPr>
              <p14:xfrm>
                <a:off x="5222248" y="1572054"/>
                <a:ext cx="182520" cy="1350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7C6F376F-75AC-4508-7DC7-95F443AF4F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13608" y="1563054"/>
                  <a:ext cx="200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DFDBD4C-8E02-FFE7-05EA-8C6C74048797}"/>
                    </a:ext>
                  </a:extLst>
                </p14:cNvPr>
                <p14:cNvContentPartPr/>
                <p14:nvPr/>
              </p14:nvContentPartPr>
              <p14:xfrm>
                <a:off x="5418088" y="1600494"/>
                <a:ext cx="80640" cy="2185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DFDBD4C-8E02-FFE7-05EA-8C6C740487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09448" y="1591854"/>
                  <a:ext cx="98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905D788-3C28-9D61-F3F0-715DFD84C4F7}"/>
                    </a:ext>
                  </a:extLst>
                </p14:cNvPr>
                <p14:cNvContentPartPr/>
                <p14:nvPr/>
              </p14:nvContentPartPr>
              <p14:xfrm>
                <a:off x="5504128" y="1595814"/>
                <a:ext cx="163800" cy="97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905D788-3C28-9D61-F3F0-715DFD84C4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95488" y="1587174"/>
                  <a:ext cx="181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250376F-6CFD-499A-CD7D-5574FA92DC47}"/>
                    </a:ext>
                  </a:extLst>
                </p14:cNvPr>
                <p14:cNvContentPartPr/>
                <p14:nvPr/>
              </p14:nvContentPartPr>
              <p14:xfrm>
                <a:off x="5682688" y="1513374"/>
                <a:ext cx="27720" cy="1429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250376F-6CFD-499A-CD7D-5574FA92DC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73688" y="1504734"/>
                  <a:ext cx="45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DC5CFC8-7461-EA67-3ADE-02B227EE2DBD}"/>
                    </a:ext>
                  </a:extLst>
                </p14:cNvPr>
                <p14:cNvContentPartPr/>
                <p14:nvPr/>
              </p14:nvContentPartPr>
              <p14:xfrm>
                <a:off x="5621488" y="1561614"/>
                <a:ext cx="109440" cy="10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DC5CFC8-7461-EA67-3ADE-02B227EE2D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12488" y="1552974"/>
                  <a:ext cx="12708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764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C19EACC3-0E17-7A4A-D57E-F264A1978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877008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Index.html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69AA6F-E6F7-B345-CA42-D5894448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4" y="1354534"/>
            <a:ext cx="4984578" cy="2252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12996A-B2DD-BCE8-2094-7A34A589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34" y="3763003"/>
            <a:ext cx="6148817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63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009261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Index.js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D2BD00-7F72-B289-F7D5-522B110A3B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39"/>
          <a:stretch/>
        </p:blipFill>
        <p:spPr>
          <a:xfrm>
            <a:off x="99726" y="625392"/>
            <a:ext cx="4200213" cy="21718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CAACA22-BBB5-93CD-2ADE-827725A70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67" y="2810309"/>
            <a:ext cx="3489648" cy="38871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9FF334-2062-243D-D404-B8DE607369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10"/>
          <a:stretch/>
        </p:blipFill>
        <p:spPr>
          <a:xfrm>
            <a:off x="4351176" y="625392"/>
            <a:ext cx="3489648" cy="191106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E669E67-7ABF-0586-9976-2F1FCBE9B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176" y="2610454"/>
            <a:ext cx="3996230" cy="3353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5BCC751-372C-7C1F-3F4B-787AFC8642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879" y="625392"/>
            <a:ext cx="3675814" cy="40476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C653FF6-A176-5090-3402-30E58A69CB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49879" y="4747977"/>
            <a:ext cx="2894044" cy="1216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46" name="그룹 245">
            <a:extLst>
              <a:ext uri="{FF2B5EF4-FFF2-40B4-BE49-F238E27FC236}">
                <a16:creationId xmlns:a16="http://schemas.microsoft.com/office/drawing/2014/main" id="{D44B7F03-EA64-085E-2BC9-0C643C2BD90E}"/>
              </a:ext>
            </a:extLst>
          </p:cNvPr>
          <p:cNvGrpSpPr/>
          <p:nvPr/>
        </p:nvGrpSpPr>
        <p:grpSpPr>
          <a:xfrm>
            <a:off x="3013648" y="591414"/>
            <a:ext cx="1273680" cy="227160"/>
            <a:chOff x="3013648" y="591414"/>
            <a:chExt cx="127368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4" name="잉크 233">
                  <a:extLst>
                    <a:ext uri="{FF2B5EF4-FFF2-40B4-BE49-F238E27FC236}">
                      <a16:creationId xmlns:a16="http://schemas.microsoft.com/office/drawing/2014/main" id="{75DCFB8C-5491-5FF4-9620-7E8BAB42ABBB}"/>
                    </a:ext>
                  </a:extLst>
                </p14:cNvPr>
                <p14:cNvContentPartPr/>
                <p14:nvPr/>
              </p14:nvContentPartPr>
              <p14:xfrm>
                <a:off x="3250888" y="613374"/>
                <a:ext cx="106560" cy="199440"/>
              </p14:xfrm>
            </p:contentPart>
          </mc:Choice>
          <mc:Fallback xmlns="">
            <p:pic>
              <p:nvPicPr>
                <p:cNvPr id="234" name="잉크 233">
                  <a:extLst>
                    <a:ext uri="{FF2B5EF4-FFF2-40B4-BE49-F238E27FC236}">
                      <a16:creationId xmlns:a16="http://schemas.microsoft.com/office/drawing/2014/main" id="{75DCFB8C-5491-5FF4-9620-7E8BAB42ABB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41888" y="604734"/>
                  <a:ext cx="1242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35" name="잉크 234">
                  <a:extLst>
                    <a:ext uri="{FF2B5EF4-FFF2-40B4-BE49-F238E27FC236}">
                      <a16:creationId xmlns:a16="http://schemas.microsoft.com/office/drawing/2014/main" id="{6B519149-3171-6E74-7EDE-323BAE4D7B3E}"/>
                    </a:ext>
                  </a:extLst>
                </p14:cNvPr>
                <p14:cNvContentPartPr/>
                <p14:nvPr/>
              </p14:nvContentPartPr>
              <p14:xfrm>
                <a:off x="3303808" y="677454"/>
                <a:ext cx="123120" cy="139680"/>
              </p14:xfrm>
            </p:contentPart>
          </mc:Choice>
          <mc:Fallback xmlns="">
            <p:pic>
              <p:nvPicPr>
                <p:cNvPr id="235" name="잉크 234">
                  <a:extLst>
                    <a:ext uri="{FF2B5EF4-FFF2-40B4-BE49-F238E27FC236}">
                      <a16:creationId xmlns:a16="http://schemas.microsoft.com/office/drawing/2014/main" id="{6B519149-3171-6E74-7EDE-323BAE4D7B3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94808" y="668814"/>
                  <a:ext cx="1407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7" name="잉크 236">
                  <a:extLst>
                    <a:ext uri="{FF2B5EF4-FFF2-40B4-BE49-F238E27FC236}">
                      <a16:creationId xmlns:a16="http://schemas.microsoft.com/office/drawing/2014/main" id="{8D51AF28-7705-76DF-B284-C90C17210379}"/>
                    </a:ext>
                  </a:extLst>
                </p14:cNvPr>
                <p14:cNvContentPartPr/>
                <p14:nvPr/>
              </p14:nvContentPartPr>
              <p14:xfrm>
                <a:off x="3590368" y="629214"/>
                <a:ext cx="15840" cy="175680"/>
              </p14:xfrm>
            </p:contentPart>
          </mc:Choice>
          <mc:Fallback xmlns="">
            <p:pic>
              <p:nvPicPr>
                <p:cNvPr id="237" name="잉크 236">
                  <a:extLst>
                    <a:ext uri="{FF2B5EF4-FFF2-40B4-BE49-F238E27FC236}">
                      <a16:creationId xmlns:a16="http://schemas.microsoft.com/office/drawing/2014/main" id="{8D51AF28-7705-76DF-B284-C90C1721037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581368" y="620574"/>
                  <a:ext cx="334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39" name="잉크 238">
                  <a:extLst>
                    <a:ext uri="{FF2B5EF4-FFF2-40B4-BE49-F238E27FC236}">
                      <a16:creationId xmlns:a16="http://schemas.microsoft.com/office/drawing/2014/main" id="{2AEC3D82-271B-DCFD-7BCF-D7C24DFFF9C3}"/>
                    </a:ext>
                  </a:extLst>
                </p14:cNvPr>
                <p14:cNvContentPartPr/>
                <p14:nvPr/>
              </p14:nvContentPartPr>
              <p14:xfrm>
                <a:off x="3473728" y="706254"/>
                <a:ext cx="96840" cy="112320"/>
              </p14:xfrm>
            </p:contentPart>
          </mc:Choice>
          <mc:Fallback xmlns="">
            <p:pic>
              <p:nvPicPr>
                <p:cNvPr id="239" name="잉크 238">
                  <a:extLst>
                    <a:ext uri="{FF2B5EF4-FFF2-40B4-BE49-F238E27FC236}">
                      <a16:creationId xmlns:a16="http://schemas.microsoft.com/office/drawing/2014/main" id="{2AEC3D82-271B-DCFD-7BCF-D7C24DFFF9C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65088" y="697614"/>
                  <a:ext cx="1144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0" name="잉크 239">
                  <a:extLst>
                    <a:ext uri="{FF2B5EF4-FFF2-40B4-BE49-F238E27FC236}">
                      <a16:creationId xmlns:a16="http://schemas.microsoft.com/office/drawing/2014/main" id="{066FD4AB-B980-C5ED-886F-C339D7DB0DCC}"/>
                    </a:ext>
                  </a:extLst>
                </p14:cNvPr>
                <p14:cNvContentPartPr/>
                <p14:nvPr/>
              </p14:nvContentPartPr>
              <p14:xfrm>
                <a:off x="3502888" y="682854"/>
                <a:ext cx="160920" cy="38160"/>
              </p14:xfrm>
            </p:contentPart>
          </mc:Choice>
          <mc:Fallback xmlns="">
            <p:pic>
              <p:nvPicPr>
                <p:cNvPr id="240" name="잉크 239">
                  <a:extLst>
                    <a:ext uri="{FF2B5EF4-FFF2-40B4-BE49-F238E27FC236}">
                      <a16:creationId xmlns:a16="http://schemas.microsoft.com/office/drawing/2014/main" id="{066FD4AB-B980-C5ED-886F-C339D7DB0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93888" y="674214"/>
                  <a:ext cx="1785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42" name="잉크 241">
                  <a:extLst>
                    <a:ext uri="{FF2B5EF4-FFF2-40B4-BE49-F238E27FC236}">
                      <a16:creationId xmlns:a16="http://schemas.microsoft.com/office/drawing/2014/main" id="{6E2A251F-45D7-8EBE-7F58-A7FD26E0B589}"/>
                    </a:ext>
                  </a:extLst>
                </p14:cNvPr>
                <p14:cNvContentPartPr/>
                <p14:nvPr/>
              </p14:nvContentPartPr>
              <p14:xfrm>
                <a:off x="3768568" y="591414"/>
                <a:ext cx="139320" cy="206280"/>
              </p14:xfrm>
            </p:contentPart>
          </mc:Choice>
          <mc:Fallback xmlns="">
            <p:pic>
              <p:nvPicPr>
                <p:cNvPr id="242" name="잉크 241">
                  <a:extLst>
                    <a:ext uri="{FF2B5EF4-FFF2-40B4-BE49-F238E27FC236}">
                      <a16:creationId xmlns:a16="http://schemas.microsoft.com/office/drawing/2014/main" id="{6E2A251F-45D7-8EBE-7F58-A7FD26E0B5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59928" y="582774"/>
                  <a:ext cx="1569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3" name="잉크 242">
                  <a:extLst>
                    <a:ext uri="{FF2B5EF4-FFF2-40B4-BE49-F238E27FC236}">
                      <a16:creationId xmlns:a16="http://schemas.microsoft.com/office/drawing/2014/main" id="{FEACAF7C-8CA5-5509-68F2-BBC6B5CF47B1}"/>
                    </a:ext>
                  </a:extLst>
                </p14:cNvPr>
                <p14:cNvContentPartPr/>
                <p14:nvPr/>
              </p14:nvContentPartPr>
              <p14:xfrm>
                <a:off x="3892048" y="685734"/>
                <a:ext cx="168840" cy="119880"/>
              </p14:xfrm>
            </p:contentPart>
          </mc:Choice>
          <mc:Fallback xmlns="">
            <p:pic>
              <p:nvPicPr>
                <p:cNvPr id="243" name="잉크 242">
                  <a:extLst>
                    <a:ext uri="{FF2B5EF4-FFF2-40B4-BE49-F238E27FC236}">
                      <a16:creationId xmlns:a16="http://schemas.microsoft.com/office/drawing/2014/main" id="{FEACAF7C-8CA5-5509-68F2-BBC6B5CF47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83408" y="676734"/>
                  <a:ext cx="1864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4" name="잉크 243">
                  <a:extLst>
                    <a:ext uri="{FF2B5EF4-FFF2-40B4-BE49-F238E27FC236}">
                      <a16:creationId xmlns:a16="http://schemas.microsoft.com/office/drawing/2014/main" id="{6BC19526-DD0B-E746-79E0-07404CF9F1E8}"/>
                    </a:ext>
                  </a:extLst>
                </p14:cNvPr>
                <p14:cNvContentPartPr/>
                <p14:nvPr/>
              </p14:nvContentPartPr>
              <p14:xfrm>
                <a:off x="4030648" y="599334"/>
                <a:ext cx="256680" cy="190080"/>
              </p14:xfrm>
            </p:contentPart>
          </mc:Choice>
          <mc:Fallback xmlns="">
            <p:pic>
              <p:nvPicPr>
                <p:cNvPr id="244" name="잉크 243">
                  <a:extLst>
                    <a:ext uri="{FF2B5EF4-FFF2-40B4-BE49-F238E27FC236}">
                      <a16:creationId xmlns:a16="http://schemas.microsoft.com/office/drawing/2014/main" id="{6BC19526-DD0B-E746-79E0-07404CF9F1E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21648" y="590694"/>
                  <a:ext cx="274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5" name="잉크 244">
                  <a:extLst>
                    <a:ext uri="{FF2B5EF4-FFF2-40B4-BE49-F238E27FC236}">
                      <a16:creationId xmlns:a16="http://schemas.microsoft.com/office/drawing/2014/main" id="{61AF3AF2-E655-3877-E7CD-D9F36CE6DA54}"/>
                    </a:ext>
                  </a:extLst>
                </p14:cNvPr>
                <p14:cNvContentPartPr/>
                <p14:nvPr/>
              </p14:nvContentPartPr>
              <p14:xfrm>
                <a:off x="3013648" y="658374"/>
                <a:ext cx="135360" cy="32760"/>
              </p14:xfrm>
            </p:contentPart>
          </mc:Choice>
          <mc:Fallback xmlns="">
            <p:pic>
              <p:nvPicPr>
                <p:cNvPr id="245" name="잉크 244">
                  <a:extLst>
                    <a:ext uri="{FF2B5EF4-FFF2-40B4-BE49-F238E27FC236}">
                      <a16:creationId xmlns:a16="http://schemas.microsoft.com/office/drawing/2014/main" id="{61AF3AF2-E655-3877-E7CD-D9F36CE6DA5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05008" y="649374"/>
                  <a:ext cx="153000" cy="5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그룹 248">
            <a:extLst>
              <a:ext uri="{FF2B5EF4-FFF2-40B4-BE49-F238E27FC236}">
                <a16:creationId xmlns:a16="http://schemas.microsoft.com/office/drawing/2014/main" id="{9D39C323-9283-5746-30B5-A3B96E8BD2E1}"/>
              </a:ext>
            </a:extLst>
          </p:cNvPr>
          <p:cNvGrpSpPr/>
          <p:nvPr/>
        </p:nvGrpSpPr>
        <p:grpSpPr>
          <a:xfrm>
            <a:off x="3023728" y="2770134"/>
            <a:ext cx="745200" cy="133560"/>
            <a:chOff x="3023728" y="2770134"/>
            <a:chExt cx="74520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7" name="잉크 246">
                  <a:extLst>
                    <a:ext uri="{FF2B5EF4-FFF2-40B4-BE49-F238E27FC236}">
                      <a16:creationId xmlns:a16="http://schemas.microsoft.com/office/drawing/2014/main" id="{47E7D782-F4FA-2ED3-A8A3-386FD09FD564}"/>
                    </a:ext>
                  </a:extLst>
                </p14:cNvPr>
                <p14:cNvContentPartPr/>
                <p14:nvPr/>
              </p14:nvContentPartPr>
              <p14:xfrm>
                <a:off x="3023728" y="2816214"/>
                <a:ext cx="174960" cy="25200"/>
              </p14:xfrm>
            </p:contentPart>
          </mc:Choice>
          <mc:Fallback xmlns="">
            <p:pic>
              <p:nvPicPr>
                <p:cNvPr id="247" name="잉크 246">
                  <a:extLst>
                    <a:ext uri="{FF2B5EF4-FFF2-40B4-BE49-F238E27FC236}">
                      <a16:creationId xmlns:a16="http://schemas.microsoft.com/office/drawing/2014/main" id="{47E7D782-F4FA-2ED3-A8A3-386FD09FD5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014728" y="2807214"/>
                  <a:ext cx="1926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8" name="잉크 247">
                  <a:extLst>
                    <a:ext uri="{FF2B5EF4-FFF2-40B4-BE49-F238E27FC236}">
                      <a16:creationId xmlns:a16="http://schemas.microsoft.com/office/drawing/2014/main" id="{019BA065-2BDB-E7D8-84E5-2F5286769B61}"/>
                    </a:ext>
                  </a:extLst>
                </p14:cNvPr>
                <p14:cNvContentPartPr/>
                <p14:nvPr/>
              </p14:nvContentPartPr>
              <p14:xfrm>
                <a:off x="3260248" y="2770134"/>
                <a:ext cx="508680" cy="133560"/>
              </p14:xfrm>
            </p:contentPart>
          </mc:Choice>
          <mc:Fallback xmlns="">
            <p:pic>
              <p:nvPicPr>
                <p:cNvPr id="248" name="잉크 247">
                  <a:extLst>
                    <a:ext uri="{FF2B5EF4-FFF2-40B4-BE49-F238E27FC236}">
                      <a16:creationId xmlns:a16="http://schemas.microsoft.com/office/drawing/2014/main" id="{019BA065-2BDB-E7D8-84E5-2F5286769B6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251248" y="2761494"/>
                  <a:ext cx="52632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4" name="그룹 253">
            <a:extLst>
              <a:ext uri="{FF2B5EF4-FFF2-40B4-BE49-F238E27FC236}">
                <a16:creationId xmlns:a16="http://schemas.microsoft.com/office/drawing/2014/main" id="{F26E00E3-B5D6-9132-86D8-6CD37C5E2DCA}"/>
              </a:ext>
            </a:extLst>
          </p:cNvPr>
          <p:cNvGrpSpPr/>
          <p:nvPr/>
        </p:nvGrpSpPr>
        <p:grpSpPr>
          <a:xfrm>
            <a:off x="7146088" y="2586894"/>
            <a:ext cx="654840" cy="178200"/>
            <a:chOff x="7146088" y="2586894"/>
            <a:chExt cx="65484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0" name="잉크 249">
                  <a:extLst>
                    <a:ext uri="{FF2B5EF4-FFF2-40B4-BE49-F238E27FC236}">
                      <a16:creationId xmlns:a16="http://schemas.microsoft.com/office/drawing/2014/main" id="{B6ABDDAE-C0A0-B663-A569-1B2973F4D926}"/>
                    </a:ext>
                  </a:extLst>
                </p14:cNvPr>
                <p14:cNvContentPartPr/>
                <p14:nvPr/>
              </p14:nvContentPartPr>
              <p14:xfrm>
                <a:off x="7146088" y="2698854"/>
                <a:ext cx="195840" cy="25200"/>
              </p14:xfrm>
            </p:contentPart>
          </mc:Choice>
          <mc:Fallback xmlns="">
            <p:pic>
              <p:nvPicPr>
                <p:cNvPr id="250" name="잉크 249">
                  <a:extLst>
                    <a:ext uri="{FF2B5EF4-FFF2-40B4-BE49-F238E27FC236}">
                      <a16:creationId xmlns:a16="http://schemas.microsoft.com/office/drawing/2014/main" id="{B6ABDDAE-C0A0-B663-A569-1B2973F4D92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137448" y="2690214"/>
                  <a:ext cx="213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1" name="잉크 250">
                  <a:extLst>
                    <a:ext uri="{FF2B5EF4-FFF2-40B4-BE49-F238E27FC236}">
                      <a16:creationId xmlns:a16="http://schemas.microsoft.com/office/drawing/2014/main" id="{574A19F2-86A4-49BB-65B7-C54D2936389F}"/>
                    </a:ext>
                  </a:extLst>
                </p14:cNvPr>
                <p14:cNvContentPartPr/>
                <p14:nvPr/>
              </p14:nvContentPartPr>
              <p14:xfrm>
                <a:off x="7435168" y="2586894"/>
                <a:ext cx="43200" cy="177480"/>
              </p14:xfrm>
            </p:contentPart>
          </mc:Choice>
          <mc:Fallback xmlns="">
            <p:pic>
              <p:nvPicPr>
                <p:cNvPr id="251" name="잉크 250">
                  <a:extLst>
                    <a:ext uri="{FF2B5EF4-FFF2-40B4-BE49-F238E27FC236}">
                      <a16:creationId xmlns:a16="http://schemas.microsoft.com/office/drawing/2014/main" id="{574A19F2-86A4-49BB-65B7-C54D293638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26168" y="2577894"/>
                  <a:ext cx="608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2" name="잉크 251">
                  <a:extLst>
                    <a:ext uri="{FF2B5EF4-FFF2-40B4-BE49-F238E27FC236}">
                      <a16:creationId xmlns:a16="http://schemas.microsoft.com/office/drawing/2014/main" id="{0B7CB7E1-5FD7-0312-8F41-F6DB2F5DC7CD}"/>
                    </a:ext>
                  </a:extLst>
                </p14:cNvPr>
                <p14:cNvContentPartPr/>
                <p14:nvPr/>
              </p14:nvContentPartPr>
              <p14:xfrm>
                <a:off x="7399168" y="2644854"/>
                <a:ext cx="277920" cy="120240"/>
              </p14:xfrm>
            </p:contentPart>
          </mc:Choice>
          <mc:Fallback xmlns="">
            <p:pic>
              <p:nvPicPr>
                <p:cNvPr id="252" name="잉크 251">
                  <a:extLst>
                    <a:ext uri="{FF2B5EF4-FFF2-40B4-BE49-F238E27FC236}">
                      <a16:creationId xmlns:a16="http://schemas.microsoft.com/office/drawing/2014/main" id="{0B7CB7E1-5FD7-0312-8F41-F6DB2F5DC7C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390528" y="2635854"/>
                  <a:ext cx="2955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3" name="잉크 252">
                  <a:extLst>
                    <a:ext uri="{FF2B5EF4-FFF2-40B4-BE49-F238E27FC236}">
                      <a16:creationId xmlns:a16="http://schemas.microsoft.com/office/drawing/2014/main" id="{FAF9BD33-16C4-9B1C-8A1F-00BFF5E237BC}"/>
                    </a:ext>
                  </a:extLst>
                </p14:cNvPr>
                <p14:cNvContentPartPr/>
                <p14:nvPr/>
              </p14:nvContentPartPr>
              <p14:xfrm>
                <a:off x="7717048" y="2619654"/>
                <a:ext cx="83880" cy="126000"/>
              </p14:xfrm>
            </p:contentPart>
          </mc:Choice>
          <mc:Fallback xmlns="">
            <p:pic>
              <p:nvPicPr>
                <p:cNvPr id="253" name="잉크 252">
                  <a:extLst>
                    <a:ext uri="{FF2B5EF4-FFF2-40B4-BE49-F238E27FC236}">
                      <a16:creationId xmlns:a16="http://schemas.microsoft.com/office/drawing/2014/main" id="{FAF9BD33-16C4-9B1C-8A1F-00BFF5E237B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708408" y="2610654"/>
                  <a:ext cx="10152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그룹 259">
            <a:extLst>
              <a:ext uri="{FF2B5EF4-FFF2-40B4-BE49-F238E27FC236}">
                <a16:creationId xmlns:a16="http://schemas.microsoft.com/office/drawing/2014/main" id="{4FA27753-452F-EC54-82FC-A3325129290E}"/>
              </a:ext>
            </a:extLst>
          </p:cNvPr>
          <p:cNvGrpSpPr/>
          <p:nvPr/>
        </p:nvGrpSpPr>
        <p:grpSpPr>
          <a:xfrm>
            <a:off x="11015728" y="4559334"/>
            <a:ext cx="1023480" cy="303120"/>
            <a:chOff x="11015728" y="4559334"/>
            <a:chExt cx="102348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5" name="잉크 254">
                  <a:extLst>
                    <a:ext uri="{FF2B5EF4-FFF2-40B4-BE49-F238E27FC236}">
                      <a16:creationId xmlns:a16="http://schemas.microsoft.com/office/drawing/2014/main" id="{4A820F30-A3D3-35EF-1879-2F999E4C6680}"/>
                    </a:ext>
                  </a:extLst>
                </p14:cNvPr>
                <p14:cNvContentPartPr/>
                <p14:nvPr/>
              </p14:nvContentPartPr>
              <p14:xfrm>
                <a:off x="11015728" y="4661214"/>
                <a:ext cx="201960" cy="57600"/>
              </p14:xfrm>
            </p:contentPart>
          </mc:Choice>
          <mc:Fallback xmlns="">
            <p:pic>
              <p:nvPicPr>
                <p:cNvPr id="255" name="잉크 254">
                  <a:extLst>
                    <a:ext uri="{FF2B5EF4-FFF2-40B4-BE49-F238E27FC236}">
                      <a16:creationId xmlns:a16="http://schemas.microsoft.com/office/drawing/2014/main" id="{4A820F30-A3D3-35EF-1879-2F999E4C668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007088" y="4652574"/>
                  <a:ext cx="21960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6" name="잉크 255">
                  <a:extLst>
                    <a:ext uri="{FF2B5EF4-FFF2-40B4-BE49-F238E27FC236}">
                      <a16:creationId xmlns:a16="http://schemas.microsoft.com/office/drawing/2014/main" id="{2ED7493B-2621-D7A1-A59F-A44CC47D2386}"/>
                    </a:ext>
                  </a:extLst>
                </p14:cNvPr>
                <p14:cNvContentPartPr/>
                <p14:nvPr/>
              </p14:nvContentPartPr>
              <p14:xfrm>
                <a:off x="11323528" y="4630614"/>
                <a:ext cx="118800" cy="231840"/>
              </p14:xfrm>
            </p:contentPart>
          </mc:Choice>
          <mc:Fallback xmlns="">
            <p:pic>
              <p:nvPicPr>
                <p:cNvPr id="256" name="잉크 255">
                  <a:extLst>
                    <a:ext uri="{FF2B5EF4-FFF2-40B4-BE49-F238E27FC236}">
                      <a16:creationId xmlns:a16="http://schemas.microsoft.com/office/drawing/2014/main" id="{2ED7493B-2621-D7A1-A59F-A44CC47D238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314528" y="4621614"/>
                  <a:ext cx="13644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7" name="잉크 256">
                  <a:extLst>
                    <a:ext uri="{FF2B5EF4-FFF2-40B4-BE49-F238E27FC236}">
                      <a16:creationId xmlns:a16="http://schemas.microsoft.com/office/drawing/2014/main" id="{BBE23410-7512-88C3-0ABF-61355B0AAA55}"/>
                    </a:ext>
                  </a:extLst>
                </p14:cNvPr>
                <p14:cNvContentPartPr/>
                <p14:nvPr/>
              </p14:nvContentPartPr>
              <p14:xfrm>
                <a:off x="11524768" y="4569054"/>
                <a:ext cx="20520" cy="198360"/>
              </p14:xfrm>
            </p:contentPart>
          </mc:Choice>
          <mc:Fallback xmlns="">
            <p:pic>
              <p:nvPicPr>
                <p:cNvPr id="257" name="잉크 256">
                  <a:extLst>
                    <a:ext uri="{FF2B5EF4-FFF2-40B4-BE49-F238E27FC236}">
                      <a16:creationId xmlns:a16="http://schemas.microsoft.com/office/drawing/2014/main" id="{BBE23410-7512-88C3-0ABF-61355B0AAA5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516128" y="4560414"/>
                  <a:ext cx="381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8" name="잉크 257">
                  <a:extLst>
                    <a:ext uri="{FF2B5EF4-FFF2-40B4-BE49-F238E27FC236}">
                      <a16:creationId xmlns:a16="http://schemas.microsoft.com/office/drawing/2014/main" id="{4E39AA7A-D1A5-CDE6-BD5F-4EF3F6CE2B16}"/>
                    </a:ext>
                  </a:extLst>
                </p14:cNvPr>
                <p14:cNvContentPartPr/>
                <p14:nvPr/>
              </p14:nvContentPartPr>
              <p14:xfrm>
                <a:off x="11580568" y="4562574"/>
                <a:ext cx="77760" cy="166680"/>
              </p14:xfrm>
            </p:contentPart>
          </mc:Choice>
          <mc:Fallback xmlns="">
            <p:pic>
              <p:nvPicPr>
                <p:cNvPr id="258" name="잉크 257">
                  <a:extLst>
                    <a:ext uri="{FF2B5EF4-FFF2-40B4-BE49-F238E27FC236}">
                      <a16:creationId xmlns:a16="http://schemas.microsoft.com/office/drawing/2014/main" id="{4E39AA7A-D1A5-CDE6-BD5F-4EF3F6CE2B1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571568" y="4553574"/>
                  <a:ext cx="954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59" name="잉크 258">
                  <a:extLst>
                    <a:ext uri="{FF2B5EF4-FFF2-40B4-BE49-F238E27FC236}">
                      <a16:creationId xmlns:a16="http://schemas.microsoft.com/office/drawing/2014/main" id="{EB5BC9EE-AF17-B734-FC55-E8BAEA7DD7D0}"/>
                    </a:ext>
                  </a:extLst>
                </p14:cNvPr>
                <p14:cNvContentPartPr/>
                <p14:nvPr/>
              </p14:nvContentPartPr>
              <p14:xfrm>
                <a:off x="11639608" y="4559334"/>
                <a:ext cx="399600" cy="201960"/>
              </p14:xfrm>
            </p:contentPart>
          </mc:Choice>
          <mc:Fallback xmlns="">
            <p:pic>
              <p:nvPicPr>
                <p:cNvPr id="259" name="잉크 258">
                  <a:extLst>
                    <a:ext uri="{FF2B5EF4-FFF2-40B4-BE49-F238E27FC236}">
                      <a16:creationId xmlns:a16="http://schemas.microsoft.com/office/drawing/2014/main" id="{EB5BC9EE-AF17-B734-FC55-E8BAEA7DD7D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630608" y="4550694"/>
                  <a:ext cx="417240" cy="219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36267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Index.css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1E044E-104B-B609-5CE6-B7C1492B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" b="60952"/>
          <a:stretch/>
        </p:blipFill>
        <p:spPr>
          <a:xfrm>
            <a:off x="770317" y="668943"/>
            <a:ext cx="3727037" cy="5520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268BA0-9E49-2077-5001-0BB35CF0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5" b="31220"/>
          <a:stretch/>
        </p:blipFill>
        <p:spPr>
          <a:xfrm>
            <a:off x="4847802" y="668943"/>
            <a:ext cx="2931330" cy="3660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9CB322-8F89-4F9D-5C23-5FF530B5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7" b="5647"/>
          <a:stretch/>
        </p:blipFill>
        <p:spPr>
          <a:xfrm>
            <a:off x="8129579" y="668943"/>
            <a:ext cx="2881403" cy="3091294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75EE07-C356-6FF6-4591-ACA219DB9B58}"/>
              </a:ext>
            </a:extLst>
          </p:cNvPr>
          <p:cNvGrpSpPr/>
          <p:nvPr/>
        </p:nvGrpSpPr>
        <p:grpSpPr>
          <a:xfrm>
            <a:off x="3393448" y="697254"/>
            <a:ext cx="726480" cy="155520"/>
            <a:chOff x="3393448" y="697254"/>
            <a:chExt cx="72648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3A2836F-FBCA-B53D-B9A4-38A21BF6B43C}"/>
                    </a:ext>
                  </a:extLst>
                </p14:cNvPr>
                <p14:cNvContentPartPr/>
                <p14:nvPr/>
              </p14:nvContentPartPr>
              <p14:xfrm>
                <a:off x="3393448" y="756654"/>
                <a:ext cx="156240" cy="23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3A2836F-FBCA-B53D-B9A4-38A21BF6B4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84808" y="748014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1F3EFB5-ABC5-FA3B-272B-9D2AB081063B}"/>
                    </a:ext>
                  </a:extLst>
                </p14:cNvPr>
                <p14:cNvContentPartPr/>
                <p14:nvPr/>
              </p14:nvContentPartPr>
              <p14:xfrm>
                <a:off x="3579928" y="723174"/>
                <a:ext cx="160200" cy="129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1F3EFB5-ABC5-FA3B-272B-9D2AB08106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1288" y="714174"/>
                  <a:ext cx="177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A8E6A4-2728-D3B3-78EF-D820F02BB38D}"/>
                    </a:ext>
                  </a:extLst>
                </p14:cNvPr>
                <p14:cNvContentPartPr/>
                <p14:nvPr/>
              </p14:nvContentPartPr>
              <p14:xfrm>
                <a:off x="3721048" y="697254"/>
                <a:ext cx="398880" cy="146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BA8E6A4-2728-D3B3-78EF-D820F02BB3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2048" y="688614"/>
                  <a:ext cx="416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44DD91-2755-7904-110F-EF1373F95B3F}"/>
              </a:ext>
            </a:extLst>
          </p:cNvPr>
          <p:cNvGrpSpPr/>
          <p:nvPr/>
        </p:nvGrpSpPr>
        <p:grpSpPr>
          <a:xfrm>
            <a:off x="3203728" y="4010334"/>
            <a:ext cx="720720" cy="156600"/>
            <a:chOff x="3203728" y="4010334"/>
            <a:chExt cx="7207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857E272-B5D8-56E0-386C-5252FDA17661}"/>
                    </a:ext>
                  </a:extLst>
                </p14:cNvPr>
                <p14:cNvContentPartPr/>
                <p14:nvPr/>
              </p14:nvContentPartPr>
              <p14:xfrm>
                <a:off x="3203728" y="4094934"/>
                <a:ext cx="196200" cy="19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857E272-B5D8-56E0-386C-5252FDA176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94728" y="4086294"/>
                  <a:ext cx="213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749A48B-79FC-3F17-3845-051FC755F8B1}"/>
                    </a:ext>
                  </a:extLst>
                </p14:cNvPr>
                <p14:cNvContentPartPr/>
                <p14:nvPr/>
              </p14:nvContentPartPr>
              <p14:xfrm>
                <a:off x="3487048" y="4010334"/>
                <a:ext cx="437400" cy="156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749A48B-79FC-3F17-3845-051FC755F8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78048" y="4001694"/>
                  <a:ext cx="4550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16F7E1B-5289-E2E4-E9B1-9DBBE0A93DA5}"/>
              </a:ext>
            </a:extLst>
          </p:cNvPr>
          <p:cNvGrpSpPr/>
          <p:nvPr/>
        </p:nvGrpSpPr>
        <p:grpSpPr>
          <a:xfrm>
            <a:off x="6802288" y="2434974"/>
            <a:ext cx="673920" cy="205200"/>
            <a:chOff x="6802288" y="2434974"/>
            <a:chExt cx="6739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3D597AD-CAED-B488-512E-41256261992B}"/>
                    </a:ext>
                  </a:extLst>
                </p14:cNvPr>
                <p14:cNvContentPartPr/>
                <p14:nvPr/>
              </p14:nvContentPartPr>
              <p14:xfrm>
                <a:off x="6802288" y="2549094"/>
                <a:ext cx="196200" cy="25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3D597AD-CAED-B488-512E-4125626199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3648" y="2540094"/>
                  <a:ext cx="213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193FE81-010F-5B51-EE47-30533CFDD5D6}"/>
                    </a:ext>
                  </a:extLst>
                </p14:cNvPr>
                <p14:cNvContentPartPr/>
                <p14:nvPr/>
              </p14:nvContentPartPr>
              <p14:xfrm>
                <a:off x="7070488" y="2434974"/>
                <a:ext cx="32400" cy="205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193FE81-010F-5B51-EE47-30533CFDD5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61488" y="2425974"/>
                  <a:ext cx="50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F94DB30-A8CC-F5EE-3448-9F5F354074C8}"/>
                    </a:ext>
                  </a:extLst>
                </p14:cNvPr>
                <p14:cNvContentPartPr/>
                <p14:nvPr/>
              </p14:nvContentPartPr>
              <p14:xfrm>
                <a:off x="7012888" y="2515974"/>
                <a:ext cx="324720" cy="99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F94DB30-A8CC-F5EE-3448-9F5F354074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3888" y="2507334"/>
                  <a:ext cx="342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58653E3-995D-E46C-062A-688202071DA9}"/>
                    </a:ext>
                  </a:extLst>
                </p14:cNvPr>
                <p14:cNvContentPartPr/>
                <p14:nvPr/>
              </p14:nvContentPartPr>
              <p14:xfrm>
                <a:off x="7371088" y="2476014"/>
                <a:ext cx="105120" cy="118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58653E3-995D-E46C-062A-688202071D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62088" y="2467374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6146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76C3C-CC67-5B2D-3402-084FC9A0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2975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0C45C-84F8-F57A-BA99-433DB4BB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225D5C-9C83-1EF1-166C-C18D986E2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72" b="5027"/>
          <a:stretch/>
        </p:blipFill>
        <p:spPr>
          <a:xfrm>
            <a:off x="980783" y="1894114"/>
            <a:ext cx="3981041" cy="35736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DBB94B-67F7-1C4A-D1F5-FB0025A2D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5918718" y="1079504"/>
            <a:ext cx="5205731" cy="4698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D3AF9D2-8163-6FD7-9BB1-0D3BC2D7412A}"/>
                  </a:ext>
                </a:extLst>
              </p14:cNvPr>
              <p14:cNvContentPartPr/>
              <p14:nvPr/>
            </p14:nvContentPartPr>
            <p14:xfrm>
              <a:off x="-711632" y="6107694"/>
              <a:ext cx="9000" cy="90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D3AF9D2-8163-6FD7-9BB1-0D3BC2D741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20632" y="6098694"/>
                <a:ext cx="266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093A893C-247F-10D0-7ACD-FD1D2A403E33}"/>
                  </a:ext>
                </a:extLst>
              </p14:cNvPr>
              <p14:cNvContentPartPr/>
              <p14:nvPr/>
            </p14:nvContentPartPr>
            <p14:xfrm>
              <a:off x="1354768" y="2327334"/>
              <a:ext cx="233280" cy="18777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093A893C-247F-10D0-7ACD-FD1D2A403E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5768" y="2318334"/>
                <a:ext cx="250920" cy="189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6F6C01-5F6C-8227-93D2-9D1248B0A688}"/>
              </a:ext>
            </a:extLst>
          </p:cNvPr>
          <p:cNvGrpSpPr/>
          <p:nvPr/>
        </p:nvGrpSpPr>
        <p:grpSpPr>
          <a:xfrm>
            <a:off x="4559848" y="1059774"/>
            <a:ext cx="1310400" cy="1163160"/>
            <a:chOff x="4559848" y="1059774"/>
            <a:chExt cx="1310400" cy="11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C96B7B5-E57E-25CA-4079-BB34DFA48FEE}"/>
                    </a:ext>
                  </a:extLst>
                </p14:cNvPr>
                <p14:cNvContentPartPr/>
                <p14:nvPr/>
              </p14:nvContentPartPr>
              <p14:xfrm>
                <a:off x="4667488" y="2080734"/>
                <a:ext cx="36360" cy="100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C96B7B5-E57E-25CA-4079-BB34DFA48FE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58488" y="2071734"/>
                  <a:ext cx="540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597E9888-5E41-84BC-B8DF-AF0044B95E6D}"/>
                    </a:ext>
                  </a:extLst>
                </p14:cNvPr>
                <p14:cNvContentPartPr/>
                <p14:nvPr/>
              </p14:nvContentPartPr>
              <p14:xfrm>
                <a:off x="4559848" y="1488894"/>
                <a:ext cx="1261440" cy="734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597E9888-5E41-84BC-B8DF-AF0044B95E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51208" y="1480254"/>
                  <a:ext cx="1279080" cy="75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A4CF3E38-4CE8-7859-45C8-15DB19239D8F}"/>
                    </a:ext>
                  </a:extLst>
                </p14:cNvPr>
                <p14:cNvContentPartPr/>
                <p14:nvPr/>
              </p14:nvContentPartPr>
              <p14:xfrm>
                <a:off x="5792128" y="1059774"/>
                <a:ext cx="78120" cy="65484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A4CF3E38-4CE8-7859-45C8-15DB19239D8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83488" y="1050774"/>
                  <a:ext cx="95760" cy="67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26FE1A6-1528-74D9-45A7-E88BC3BED9C0}"/>
                  </a:ext>
                </a:extLst>
              </p14:cNvPr>
              <p14:cNvContentPartPr/>
              <p14:nvPr/>
            </p14:nvContentPartPr>
            <p14:xfrm>
              <a:off x="1369168" y="4302654"/>
              <a:ext cx="161640" cy="5997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26FE1A6-1528-74D9-45A7-E88BC3BED9C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60528" y="4294014"/>
                <a:ext cx="17928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0662602B-753C-F83E-473C-7E4B1CAFF6EA}"/>
                  </a:ext>
                </a:extLst>
              </p14:cNvPr>
              <p14:cNvContentPartPr/>
              <p14:nvPr/>
            </p14:nvContentPartPr>
            <p14:xfrm>
              <a:off x="3258088" y="3143454"/>
              <a:ext cx="2482560" cy="141300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0662602B-753C-F83E-473C-7E4B1CAFF6E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49088" y="3134454"/>
                <a:ext cx="2500200" cy="143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7438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category.js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4C1391BB-0716-13B9-9CE7-498DFC1FE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97" b="51077"/>
          <a:stretch/>
        </p:blipFill>
        <p:spPr>
          <a:xfrm>
            <a:off x="589563" y="1057655"/>
            <a:ext cx="4703611" cy="3700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3CC871D-DEB6-8D6D-7869-27ECA903B2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7" b="4555"/>
          <a:stretch/>
        </p:blipFill>
        <p:spPr>
          <a:xfrm>
            <a:off x="5438896" y="1057656"/>
            <a:ext cx="4470214" cy="3722292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1939A47-EE63-940A-70CB-85123BC49C00}"/>
              </a:ext>
            </a:extLst>
          </p:cNvPr>
          <p:cNvGrpSpPr/>
          <p:nvPr/>
        </p:nvGrpSpPr>
        <p:grpSpPr>
          <a:xfrm>
            <a:off x="3712048" y="1042134"/>
            <a:ext cx="640800" cy="215640"/>
            <a:chOff x="3712048" y="1042134"/>
            <a:chExt cx="64080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1202AED-0837-28F6-AECD-B227DE84DCD4}"/>
                    </a:ext>
                  </a:extLst>
                </p14:cNvPr>
                <p14:cNvContentPartPr/>
                <p14:nvPr/>
              </p14:nvContentPartPr>
              <p14:xfrm>
                <a:off x="3712048" y="1124574"/>
                <a:ext cx="211320" cy="3708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1202AED-0837-28F6-AECD-B227DE84DCD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03048" y="1115574"/>
                  <a:ext cx="22896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CECA2999-957E-663F-4C82-BA825C2CC509}"/>
                    </a:ext>
                  </a:extLst>
                </p14:cNvPr>
                <p14:cNvContentPartPr/>
                <p14:nvPr/>
              </p14:nvContentPartPr>
              <p14:xfrm>
                <a:off x="4002208" y="1121334"/>
                <a:ext cx="111240" cy="1231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CECA2999-957E-663F-4C82-BA825C2CC50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93208" y="1112334"/>
                  <a:ext cx="128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3531C09-00C6-D58F-CB32-934FFCB56AA0}"/>
                    </a:ext>
                  </a:extLst>
                </p14:cNvPr>
                <p14:cNvContentPartPr/>
                <p14:nvPr/>
              </p14:nvContentPartPr>
              <p14:xfrm>
                <a:off x="4126408" y="1070574"/>
                <a:ext cx="43560" cy="1440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3531C09-00C6-D58F-CB32-934FFCB56AA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17768" y="1061934"/>
                  <a:ext cx="612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9A514B8-7583-8DC7-E6D7-48F07B79C137}"/>
                    </a:ext>
                  </a:extLst>
                </p14:cNvPr>
                <p14:cNvContentPartPr/>
                <p14:nvPr/>
              </p14:nvContentPartPr>
              <p14:xfrm>
                <a:off x="4100848" y="1086774"/>
                <a:ext cx="176400" cy="14364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9A514B8-7583-8DC7-E6D7-48F07B79C13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2208" y="1077774"/>
                  <a:ext cx="1940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2C087CE-5AED-FB94-3B96-C28034934097}"/>
                    </a:ext>
                  </a:extLst>
                </p14:cNvPr>
                <p14:cNvContentPartPr/>
                <p14:nvPr/>
              </p14:nvContentPartPr>
              <p14:xfrm>
                <a:off x="4336288" y="1042134"/>
                <a:ext cx="16560" cy="215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2C087CE-5AED-FB94-3B96-C2803493409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27288" y="1033134"/>
                  <a:ext cx="342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676A3C1D-F549-321D-F235-0B32C85613CB}"/>
              </a:ext>
            </a:extLst>
          </p:cNvPr>
          <p:cNvGrpSpPr/>
          <p:nvPr/>
        </p:nvGrpSpPr>
        <p:grpSpPr>
          <a:xfrm>
            <a:off x="3709528" y="2244174"/>
            <a:ext cx="1264320" cy="318600"/>
            <a:chOff x="3709528" y="2244174"/>
            <a:chExt cx="12643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6FA433CC-53CB-7B2D-F762-80FC3210A3BF}"/>
                    </a:ext>
                  </a:extLst>
                </p14:cNvPr>
                <p14:cNvContentPartPr/>
                <p14:nvPr/>
              </p14:nvContentPartPr>
              <p14:xfrm>
                <a:off x="3709528" y="2390694"/>
                <a:ext cx="142560" cy="10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6FA433CC-53CB-7B2D-F762-80FC3210A3B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700528" y="2382054"/>
                  <a:ext cx="160200" cy="1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F90AC67B-BF15-F753-9EEF-21B9C1F8D736}"/>
                    </a:ext>
                  </a:extLst>
                </p14:cNvPr>
                <p14:cNvContentPartPr/>
                <p14:nvPr/>
              </p14:nvContentPartPr>
              <p14:xfrm>
                <a:off x="3976648" y="2311854"/>
                <a:ext cx="120240" cy="2509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F90AC67B-BF15-F753-9EEF-21B9C1F8D73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968008" y="2302854"/>
                  <a:ext cx="13788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DCDE1082-BDCB-A35E-99AB-B7E4ED9A5287}"/>
                    </a:ext>
                  </a:extLst>
                </p14:cNvPr>
                <p14:cNvContentPartPr/>
                <p14:nvPr/>
              </p14:nvContentPartPr>
              <p14:xfrm>
                <a:off x="4139728" y="2293494"/>
                <a:ext cx="165600" cy="1296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DCDE1082-BDCB-A35E-99AB-B7E4ED9A528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131088" y="2284494"/>
                  <a:ext cx="1832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3F5D638-5854-AE6A-62CA-751798A56F3B}"/>
                    </a:ext>
                  </a:extLst>
                </p14:cNvPr>
                <p14:cNvContentPartPr/>
                <p14:nvPr/>
              </p14:nvContentPartPr>
              <p14:xfrm>
                <a:off x="4274368" y="2254974"/>
                <a:ext cx="131760" cy="1587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3F5D638-5854-AE6A-62CA-751798A56F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265728" y="2246334"/>
                  <a:ext cx="149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E6DFF7C-E72C-3446-302B-37887671112F}"/>
                    </a:ext>
                  </a:extLst>
                </p14:cNvPr>
                <p14:cNvContentPartPr/>
                <p14:nvPr/>
              </p14:nvContentPartPr>
              <p14:xfrm>
                <a:off x="4484248" y="2244174"/>
                <a:ext cx="121320" cy="1936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E6DFF7C-E72C-3446-302B-37887671112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75608" y="2235174"/>
                  <a:ext cx="138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8351F8C-DCE1-6EB9-9D1B-7D9ACEA402A8}"/>
                    </a:ext>
                  </a:extLst>
                </p14:cNvPr>
                <p14:cNvContentPartPr/>
                <p14:nvPr/>
              </p14:nvContentPartPr>
              <p14:xfrm>
                <a:off x="4612408" y="2332374"/>
                <a:ext cx="135360" cy="8424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8351F8C-DCE1-6EB9-9D1B-7D9ACEA402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03408" y="2323374"/>
                  <a:ext cx="1530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2E245B55-9A6E-C18A-A8E0-390461ED5A1C}"/>
                    </a:ext>
                  </a:extLst>
                </p14:cNvPr>
                <p14:cNvContentPartPr/>
                <p14:nvPr/>
              </p14:nvContentPartPr>
              <p14:xfrm>
                <a:off x="4757128" y="2262894"/>
                <a:ext cx="38160" cy="17604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2E245B55-9A6E-C18A-A8E0-390461ED5A1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48128" y="2254254"/>
                  <a:ext cx="558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9D710067-24F8-0486-33DF-B7B3949B845B}"/>
                    </a:ext>
                  </a:extLst>
                </p14:cNvPr>
                <p14:cNvContentPartPr/>
                <p14:nvPr/>
              </p14:nvContentPartPr>
              <p14:xfrm>
                <a:off x="4717528" y="2321574"/>
                <a:ext cx="256320" cy="936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9D710067-24F8-0486-33DF-B7B3949B845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708528" y="2312574"/>
                  <a:ext cx="273960" cy="111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99FA7D91-5FF6-F977-8E97-9BEB222AB7C0}"/>
                  </a:ext>
                </a:extLst>
              </p14:cNvPr>
              <p14:cNvContentPartPr/>
              <p14:nvPr/>
            </p14:nvContentPartPr>
            <p14:xfrm>
              <a:off x="8514088" y="1140414"/>
              <a:ext cx="208440" cy="18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99FA7D91-5FF6-F977-8E97-9BEB222AB7C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05448" y="1131414"/>
                <a:ext cx="22608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7" name="그룹 36">
            <a:extLst>
              <a:ext uri="{FF2B5EF4-FFF2-40B4-BE49-F238E27FC236}">
                <a16:creationId xmlns:a16="http://schemas.microsoft.com/office/drawing/2014/main" id="{8A9A2C9C-A860-1EF4-3047-74A5BE369428}"/>
              </a:ext>
            </a:extLst>
          </p:cNvPr>
          <p:cNvGrpSpPr/>
          <p:nvPr/>
        </p:nvGrpSpPr>
        <p:grpSpPr>
          <a:xfrm>
            <a:off x="8732968" y="1060134"/>
            <a:ext cx="742320" cy="235080"/>
            <a:chOff x="8732968" y="1060134"/>
            <a:chExt cx="74232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FA368C62-B857-A17B-B2D8-6FFACAE3DFA8}"/>
                    </a:ext>
                  </a:extLst>
                </p14:cNvPr>
                <p14:cNvContentPartPr/>
                <p14:nvPr/>
              </p14:nvContentPartPr>
              <p14:xfrm>
                <a:off x="8882008" y="1131774"/>
                <a:ext cx="20160" cy="1450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FA368C62-B857-A17B-B2D8-6FFACAE3DFA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73368" y="1123134"/>
                  <a:ext cx="378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ACA25B9C-08C4-FC32-9B5B-54413AAF5A8A}"/>
                    </a:ext>
                  </a:extLst>
                </p14:cNvPr>
                <p14:cNvContentPartPr/>
                <p14:nvPr/>
              </p14:nvContentPartPr>
              <p14:xfrm>
                <a:off x="8885968" y="1107294"/>
                <a:ext cx="122040" cy="1627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ACA25B9C-08C4-FC32-9B5B-54413AAF5A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876968" y="1098654"/>
                  <a:ext cx="139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73E8827-3F2E-3C27-C29B-7788B308E436}"/>
                    </a:ext>
                  </a:extLst>
                </p14:cNvPr>
                <p14:cNvContentPartPr/>
                <p14:nvPr/>
              </p14:nvContentPartPr>
              <p14:xfrm>
                <a:off x="8951488" y="1129254"/>
                <a:ext cx="427680" cy="1202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73E8827-3F2E-3C27-C29B-7788B308E43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42488" y="1120254"/>
                  <a:ext cx="4453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8669B5E-90AD-7551-87FE-B83B99989D03}"/>
                    </a:ext>
                  </a:extLst>
                </p14:cNvPr>
                <p14:cNvContentPartPr/>
                <p14:nvPr/>
              </p14:nvContentPartPr>
              <p14:xfrm>
                <a:off x="9369088" y="1132854"/>
                <a:ext cx="106200" cy="96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8669B5E-90AD-7551-87FE-B83B99989D0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60088" y="1123854"/>
                  <a:ext cx="123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0712802-E95C-A20D-3538-4A19430A6E25}"/>
                    </a:ext>
                  </a:extLst>
                </p14:cNvPr>
                <p14:cNvContentPartPr/>
                <p14:nvPr/>
              </p14:nvContentPartPr>
              <p14:xfrm>
                <a:off x="8896408" y="1060134"/>
                <a:ext cx="47880" cy="370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0712802-E95C-A20D-3538-4A19430A6E2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87768" y="1051494"/>
                  <a:ext cx="6552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534C8987-7710-69AF-51F7-AA3029F4CB8B}"/>
                    </a:ext>
                  </a:extLst>
                </p14:cNvPr>
                <p14:cNvContentPartPr/>
                <p14:nvPr/>
              </p14:nvContentPartPr>
              <p14:xfrm>
                <a:off x="8752048" y="1149774"/>
                <a:ext cx="118800" cy="25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534C8987-7710-69AF-51F7-AA3029F4CB8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743048" y="1140774"/>
                  <a:ext cx="136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EBEC110F-0EFD-BC5F-6F60-8AC84C634B9F}"/>
                    </a:ext>
                  </a:extLst>
                </p14:cNvPr>
                <p14:cNvContentPartPr/>
                <p14:nvPr/>
              </p14:nvContentPartPr>
              <p14:xfrm>
                <a:off x="8732968" y="1184694"/>
                <a:ext cx="100440" cy="529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EBEC110F-0EFD-BC5F-6F60-8AC84C634B9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724328" y="1176054"/>
                  <a:ext cx="118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FE7B4831-DB4F-4862-A529-153AFB381C34}"/>
                    </a:ext>
                  </a:extLst>
                </p14:cNvPr>
                <p14:cNvContentPartPr/>
                <p14:nvPr/>
              </p14:nvContentPartPr>
              <p14:xfrm>
                <a:off x="8766448" y="1111974"/>
                <a:ext cx="68040" cy="1832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FE7B4831-DB4F-4862-A529-153AFB381C3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57448" y="1103334"/>
                  <a:ext cx="85680" cy="200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13569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category.css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5A8AD8-9461-C741-B9F6-8E28E91E0B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70" b="4762"/>
          <a:stretch/>
        </p:blipFill>
        <p:spPr>
          <a:xfrm>
            <a:off x="3695128" y="1150775"/>
            <a:ext cx="2864292" cy="40635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E991287-1E35-3C94-E14B-974409518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61678"/>
          <a:stretch/>
        </p:blipFill>
        <p:spPr>
          <a:xfrm>
            <a:off x="413860" y="1150775"/>
            <a:ext cx="3186176" cy="25161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D7E179-F527-9C47-944A-704D130EDC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6767805" y="1115008"/>
            <a:ext cx="5205731" cy="4698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264F32EB-AF6C-3000-5159-106620B7F80A}"/>
                  </a:ext>
                </a:extLst>
              </p14:cNvPr>
              <p14:cNvContentPartPr/>
              <p14:nvPr/>
            </p14:nvContentPartPr>
            <p14:xfrm>
              <a:off x="3047488" y="1146534"/>
              <a:ext cx="286920" cy="1206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264F32EB-AF6C-3000-5159-106620B7F8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38848" y="1137894"/>
                <a:ext cx="304560" cy="1224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975F9C04-42A8-5DFC-8C22-9D5086C0610D}"/>
              </a:ext>
            </a:extLst>
          </p:cNvPr>
          <p:cNvGrpSpPr/>
          <p:nvPr/>
        </p:nvGrpSpPr>
        <p:grpSpPr>
          <a:xfrm>
            <a:off x="3148288" y="586734"/>
            <a:ext cx="3612960" cy="4525920"/>
            <a:chOff x="3148288" y="586734"/>
            <a:chExt cx="3612960" cy="452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E790FF6-8DAC-F08C-9BD0-5539473046FE}"/>
                    </a:ext>
                  </a:extLst>
                </p14:cNvPr>
                <p14:cNvContentPartPr/>
                <p14:nvPr/>
              </p14:nvContentPartPr>
              <p14:xfrm>
                <a:off x="6014248" y="1107294"/>
                <a:ext cx="421920" cy="400536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E790FF6-8DAC-F08C-9BD0-5539473046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05608" y="1098294"/>
                  <a:ext cx="439560" cy="40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F9BA28C-EEEE-20BE-24B9-BC9FC196BFA8}"/>
                    </a:ext>
                  </a:extLst>
                </p14:cNvPr>
                <p14:cNvContentPartPr/>
                <p14:nvPr/>
              </p14:nvContentPartPr>
              <p14:xfrm>
                <a:off x="6476128" y="2714694"/>
                <a:ext cx="241920" cy="2156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F9BA28C-EEEE-20BE-24B9-BC9FC196BFA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467488" y="2706054"/>
                  <a:ext cx="2595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3F280FD-A727-E5BA-A93D-D564F1A01805}"/>
                    </a:ext>
                  </a:extLst>
                </p14:cNvPr>
                <p14:cNvContentPartPr/>
                <p14:nvPr/>
              </p14:nvContentPartPr>
              <p14:xfrm>
                <a:off x="3148288" y="2433894"/>
                <a:ext cx="115560" cy="1137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3F280FD-A727-E5BA-A93D-D564F1A0180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39648" y="2424894"/>
                  <a:ext cx="133200" cy="11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FCB34A6-A9F2-0A40-B553-D6A8BFCED410}"/>
                    </a:ext>
                  </a:extLst>
                </p14:cNvPr>
                <p14:cNvContentPartPr/>
                <p14:nvPr/>
              </p14:nvContentPartPr>
              <p14:xfrm>
                <a:off x="3178888" y="586734"/>
                <a:ext cx="3582360" cy="6789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FCB34A6-A9F2-0A40-B553-D6A8BFCED41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9888" y="577734"/>
                  <a:ext cx="3600000" cy="69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746F6EEC-A178-A228-F715-BC2EBFFC63EB}"/>
                    </a:ext>
                  </a:extLst>
                </p14:cNvPr>
                <p14:cNvContentPartPr/>
                <p14:nvPr/>
              </p14:nvContentPartPr>
              <p14:xfrm>
                <a:off x="3178888" y="1609134"/>
                <a:ext cx="3535560" cy="9489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746F6EEC-A178-A228-F715-BC2EBFFC63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169888" y="1600134"/>
                  <a:ext cx="3553200" cy="96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04222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325C5-327F-3C77-967F-10F1F6C6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138058"/>
            <a:ext cx="10515600" cy="1325563"/>
          </a:xfrm>
        </p:spPr>
        <p:txBody>
          <a:bodyPr/>
          <a:lstStyle/>
          <a:p>
            <a:r>
              <a:rPr lang="en-US" altLang="ko-KR" dirty="0"/>
              <a:t>Item.html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D469A-DB29-4592-312C-D1FAD75C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" y="1101797"/>
            <a:ext cx="5520689" cy="3074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FC3C9-E1AA-4D01-C442-3769DCA4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7" y="4176308"/>
            <a:ext cx="5532294" cy="25436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3E2E35-2644-4896-0C8E-5A9FB6C2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765" y="138058"/>
            <a:ext cx="3427688" cy="43579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46D9BD-EFA4-0EFC-C8B8-994972137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5697092" y="90405"/>
            <a:ext cx="2879212" cy="4453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6114E0-9406-9AEC-CDD7-A7083239C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935" y="4592744"/>
            <a:ext cx="5817170" cy="21271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AD178A8-952C-492A-F26B-309D4F5CA3D5}"/>
                  </a:ext>
                </a:extLst>
              </p14:cNvPr>
              <p14:cNvContentPartPr/>
              <p14:nvPr/>
            </p14:nvContentPartPr>
            <p14:xfrm>
              <a:off x="-1729315" y="4313410"/>
              <a:ext cx="3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AD178A8-952C-492A-F26B-309D4F5CA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38315" y="43047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FB3010AC-9A6D-F472-0B36-81E6EFADD8F2}"/>
                  </a:ext>
                </a:extLst>
              </p14:cNvPr>
              <p14:cNvContentPartPr/>
              <p14:nvPr/>
            </p14:nvContentPartPr>
            <p14:xfrm>
              <a:off x="-700075" y="6658090"/>
              <a:ext cx="36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FB3010AC-9A6D-F472-0B36-81E6EFADD8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08715" y="66490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F7B98719-9A9C-82C3-4D69-C4252D151DCD}"/>
                  </a:ext>
                </a:extLst>
              </p14:cNvPr>
              <p14:cNvContentPartPr/>
              <p14:nvPr/>
            </p14:nvContentPartPr>
            <p14:xfrm>
              <a:off x="-641035" y="6248770"/>
              <a:ext cx="360" cy="10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F7B98719-9A9C-82C3-4D69-C4252D151D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58675" y="6231130"/>
                <a:ext cx="36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07C14BC-FEA6-ED6E-8F57-B7F7C904744F}"/>
                  </a:ext>
                </a:extLst>
              </p14:cNvPr>
              <p14:cNvContentPartPr/>
              <p14:nvPr/>
            </p14:nvContentPartPr>
            <p14:xfrm>
              <a:off x="315485" y="1655170"/>
              <a:ext cx="396000" cy="23634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07C14BC-FEA6-ED6E-8F57-B7F7C90474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7485" y="1637530"/>
                <a:ext cx="431640" cy="23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307B09A0-96BD-4B53-801B-099C251002A5}"/>
                  </a:ext>
                </a:extLst>
              </p14:cNvPr>
              <p14:cNvContentPartPr/>
              <p14:nvPr/>
            </p14:nvContentPartPr>
            <p14:xfrm>
              <a:off x="5061365" y="1764970"/>
              <a:ext cx="893520" cy="3009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307B09A0-96BD-4B53-801B-099C251002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43365" y="1747330"/>
                <a:ext cx="9291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D4FEE19-57AB-D0E4-2ACE-E275FED7AF9D}"/>
                  </a:ext>
                </a:extLst>
              </p14:cNvPr>
              <p14:cNvContentPartPr/>
              <p14:nvPr/>
            </p14:nvContentPartPr>
            <p14:xfrm>
              <a:off x="422405" y="4350490"/>
              <a:ext cx="335880" cy="230652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D4FEE19-57AB-D0E4-2ACE-E275FED7AF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4765" y="4332490"/>
                <a:ext cx="371520" cy="234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78B649DF-2C8F-E079-A594-F51E1EE1C6D9}"/>
              </a:ext>
            </a:extLst>
          </p:cNvPr>
          <p:cNvGrpSpPr/>
          <p:nvPr/>
        </p:nvGrpSpPr>
        <p:grpSpPr>
          <a:xfrm>
            <a:off x="4696685" y="1737970"/>
            <a:ext cx="5070600" cy="2284920"/>
            <a:chOff x="4696685" y="1737970"/>
            <a:chExt cx="5070600" cy="22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8EEAADF-075B-A9FE-5864-E5C62AB50B5D}"/>
                    </a:ext>
                  </a:extLst>
                </p14:cNvPr>
                <p14:cNvContentPartPr/>
                <p14:nvPr/>
              </p14:nvContentPartPr>
              <p14:xfrm>
                <a:off x="4696685" y="1737970"/>
                <a:ext cx="2633760" cy="22849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8EEAADF-075B-A9FE-5864-E5C62AB50B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78685" y="1719970"/>
                  <a:ext cx="2669400" cy="23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CF6E4C5-40A5-129C-B719-801EF00BDD71}"/>
                    </a:ext>
                  </a:extLst>
                </p14:cNvPr>
                <p14:cNvContentPartPr/>
                <p14:nvPr/>
              </p14:nvContentPartPr>
              <p14:xfrm>
                <a:off x="8237285" y="2356810"/>
                <a:ext cx="1530000" cy="664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CF6E4C5-40A5-129C-B719-801EF00BDD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19285" y="2339170"/>
                  <a:ext cx="1565640" cy="69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0DC00B-DA26-486B-000D-0C565C9BA06D}"/>
              </a:ext>
            </a:extLst>
          </p:cNvPr>
          <p:cNvGrpSpPr/>
          <p:nvPr/>
        </p:nvGrpSpPr>
        <p:grpSpPr>
          <a:xfrm>
            <a:off x="11169845" y="6125588"/>
            <a:ext cx="432000" cy="842822"/>
            <a:chOff x="11169845" y="6125588"/>
            <a:chExt cx="432000" cy="8428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1C5F6F2-F27B-8A3E-2DA5-8B50128E0A28}"/>
                    </a:ext>
                  </a:extLst>
                </p14:cNvPr>
                <p14:cNvContentPartPr/>
                <p14:nvPr/>
              </p14:nvContentPartPr>
              <p14:xfrm>
                <a:off x="11276765" y="6210250"/>
                <a:ext cx="325080" cy="758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1C5F6F2-F27B-8A3E-2DA5-8B50128E0A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59125" y="6192250"/>
                  <a:ext cx="36072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E8FCECA-1383-F018-A4FF-EC713FA7D73E}"/>
                    </a:ext>
                  </a:extLst>
                </p14:cNvPr>
                <p14:cNvContentPartPr/>
                <p14:nvPr/>
              </p14:nvContentPartPr>
              <p14:xfrm>
                <a:off x="11169845" y="6125588"/>
                <a:ext cx="346680" cy="334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E8FCECA-1383-F018-A4FF-EC713FA7D7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52205" y="6107948"/>
                  <a:ext cx="382320" cy="37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18009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325C5-327F-3C77-967F-10F1F6C6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311778"/>
            <a:ext cx="2565346" cy="698362"/>
          </a:xfrm>
        </p:spPr>
        <p:txBody>
          <a:bodyPr/>
          <a:lstStyle/>
          <a:p>
            <a:r>
              <a:rPr lang="en-US" altLang="ko-KR" dirty="0"/>
              <a:t>Item.html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86395BC-AF3D-75FA-07BD-CD88039D0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6956" r="21504" b="3768"/>
          <a:stretch/>
        </p:blipFill>
        <p:spPr>
          <a:xfrm>
            <a:off x="5938870" y="0"/>
            <a:ext cx="5194188" cy="66964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91583F-C8C8-E0BF-BF38-CB263076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" y="1304263"/>
            <a:ext cx="2994134" cy="2444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307CE7-1FA7-170D-EED1-93C198EA0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3074177" y="91222"/>
            <a:ext cx="2880177" cy="46186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46F216B-E153-AEAC-3F34-38C3A1719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4" y="4737459"/>
            <a:ext cx="5858826" cy="207449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9BF281-9A82-C4CD-2F64-3F9A37DAA3A9}"/>
              </a:ext>
            </a:extLst>
          </p:cNvPr>
          <p:cNvGrpSpPr/>
          <p:nvPr/>
        </p:nvGrpSpPr>
        <p:grpSpPr>
          <a:xfrm>
            <a:off x="248525" y="2439970"/>
            <a:ext cx="479520" cy="2568600"/>
            <a:chOff x="248525" y="2439970"/>
            <a:chExt cx="479520" cy="25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C128073-E5DD-5505-A594-3D3D3FBFCC95}"/>
                    </a:ext>
                  </a:extLst>
                </p14:cNvPr>
                <p14:cNvContentPartPr/>
                <p14:nvPr/>
              </p14:nvContentPartPr>
              <p14:xfrm>
                <a:off x="319805" y="2439970"/>
                <a:ext cx="180000" cy="1235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C128073-E5DD-5505-A594-3D3D3FBFCC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805" y="2422330"/>
                  <a:ext cx="215640" cy="12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1C9C040-53EE-66BE-AE4B-A13C1445D7EF}"/>
                    </a:ext>
                  </a:extLst>
                </p14:cNvPr>
                <p14:cNvContentPartPr/>
                <p14:nvPr/>
              </p14:nvContentPartPr>
              <p14:xfrm>
                <a:off x="248525" y="3637330"/>
                <a:ext cx="479520" cy="1371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1C9C040-53EE-66BE-AE4B-A13C1445D7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885" y="3619330"/>
                  <a:ext cx="515160" cy="140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4BF108F-CD56-035A-19E9-B848F5629FD4}"/>
                  </a:ext>
                </a:extLst>
              </p14:cNvPr>
              <p14:cNvContentPartPr/>
              <p14:nvPr/>
            </p14:nvContentPartPr>
            <p14:xfrm>
              <a:off x="258605" y="1408570"/>
              <a:ext cx="193680" cy="866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4BF108F-CD56-035A-19E9-B848F5629F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605" y="1390930"/>
                <a:ext cx="22932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A6FD69A-CBD6-FE0D-E0AB-E78F61AD5A02}"/>
                  </a:ext>
                </a:extLst>
              </p14:cNvPr>
              <p14:cNvContentPartPr/>
              <p14:nvPr/>
            </p14:nvContentPartPr>
            <p14:xfrm>
              <a:off x="1727765" y="77650"/>
              <a:ext cx="4122000" cy="13388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A6FD69A-CBD6-FE0D-E0AB-E78F61AD5A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09765" y="59650"/>
                <a:ext cx="4157640" cy="13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4F9EEF8-CFFA-F523-4EEC-359712295D8C}"/>
                  </a:ext>
                </a:extLst>
              </p14:cNvPr>
              <p14:cNvContentPartPr/>
              <p14:nvPr/>
            </p14:nvContentPartPr>
            <p14:xfrm>
              <a:off x="5936165" y="3154570"/>
              <a:ext cx="223920" cy="460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4F9EEF8-CFFA-F523-4EEC-359712295D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8165" y="3136570"/>
                <a:ext cx="2595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46322AE-83A6-E91B-B03E-AE4F4CB6C451}"/>
                  </a:ext>
                </a:extLst>
              </p14:cNvPr>
              <p14:cNvContentPartPr/>
              <p14:nvPr/>
            </p14:nvContentPartPr>
            <p14:xfrm>
              <a:off x="6220205" y="3486490"/>
              <a:ext cx="203040" cy="17535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46322AE-83A6-E91B-B03E-AE4F4CB6C4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2565" y="3468850"/>
                <a:ext cx="238680" cy="17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B9C565DA-0FF9-8D82-F115-821A3E7FDC31}"/>
              </a:ext>
            </a:extLst>
          </p:cNvPr>
          <p:cNvGrpSpPr/>
          <p:nvPr/>
        </p:nvGrpSpPr>
        <p:grpSpPr>
          <a:xfrm>
            <a:off x="3740165" y="166570"/>
            <a:ext cx="2680200" cy="5944320"/>
            <a:chOff x="3740165" y="166570"/>
            <a:chExt cx="2680200" cy="59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27F573F-AD35-5055-EBBB-B2F3176BA890}"/>
                    </a:ext>
                  </a:extLst>
                </p14:cNvPr>
                <p14:cNvContentPartPr/>
                <p14:nvPr/>
              </p14:nvContentPartPr>
              <p14:xfrm>
                <a:off x="6208325" y="166570"/>
                <a:ext cx="105840" cy="814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27F573F-AD35-5055-EBBB-B2F3176BA8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90325" y="148570"/>
                  <a:ext cx="14148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CD6595F-560D-4A5F-B9BD-4DBF448CB34A}"/>
                    </a:ext>
                  </a:extLst>
                </p14:cNvPr>
                <p14:cNvContentPartPr/>
                <p14:nvPr/>
              </p14:nvContentPartPr>
              <p14:xfrm>
                <a:off x="5063885" y="356290"/>
                <a:ext cx="1115280" cy="242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CD6595F-560D-4A5F-B9BD-4DBF448CB3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46245" y="338290"/>
                  <a:ext cx="1150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E4EEEE6-C918-D83A-C30F-A20A80FCAAE1}"/>
                    </a:ext>
                  </a:extLst>
                </p14:cNvPr>
                <p14:cNvContentPartPr/>
                <p14:nvPr/>
              </p14:nvContentPartPr>
              <p14:xfrm>
                <a:off x="6160085" y="1082050"/>
                <a:ext cx="260280" cy="2120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E4EEEE6-C918-D83A-C30F-A20A80FCAA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42085" y="1064050"/>
                  <a:ext cx="295920" cy="21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F4EFFCE-9A1B-99D3-400D-F463F4C67505}"/>
                    </a:ext>
                  </a:extLst>
                </p14:cNvPr>
                <p14:cNvContentPartPr/>
                <p14:nvPr/>
              </p14:nvContentPartPr>
              <p14:xfrm>
                <a:off x="5727365" y="1340170"/>
                <a:ext cx="514440" cy="255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F4EFFCE-9A1B-99D3-400D-F463F4C675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09725" y="1322530"/>
                  <a:ext cx="550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51048A8-6D42-FFD2-BA02-E2D07A566A96}"/>
                    </a:ext>
                  </a:extLst>
                </p14:cNvPr>
                <p14:cNvContentPartPr/>
                <p14:nvPr/>
              </p14:nvContentPartPr>
              <p14:xfrm>
                <a:off x="5957765" y="5264890"/>
                <a:ext cx="208440" cy="37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51048A8-6D42-FFD2-BA02-E2D07A566A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39765" y="5247250"/>
                  <a:ext cx="244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90AA09B-AF5F-7AA8-FEDC-E1C8E0E6216A}"/>
                    </a:ext>
                  </a:extLst>
                </p14:cNvPr>
                <p14:cNvContentPartPr/>
                <p14:nvPr/>
              </p14:nvContentPartPr>
              <p14:xfrm>
                <a:off x="5133365" y="2067010"/>
                <a:ext cx="1057320" cy="20196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90AA09B-AF5F-7AA8-FEDC-E1C8E0E621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15725" y="2049370"/>
                  <a:ext cx="1092960" cy="20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1F8B78B-9EE4-43B3-0240-B8AAF3AFFBDB}"/>
                    </a:ext>
                  </a:extLst>
                </p14:cNvPr>
                <p14:cNvContentPartPr/>
                <p14:nvPr/>
              </p14:nvContentPartPr>
              <p14:xfrm>
                <a:off x="6324965" y="5335090"/>
                <a:ext cx="95400" cy="407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1F8B78B-9EE4-43B3-0240-B8AAF3AFFB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7325" y="5317450"/>
                  <a:ext cx="1310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251B111-D549-8C65-A5A3-0296D2269B9C}"/>
                    </a:ext>
                  </a:extLst>
                </p14:cNvPr>
                <p14:cNvContentPartPr/>
                <p14:nvPr/>
              </p14:nvContentPartPr>
              <p14:xfrm>
                <a:off x="4885325" y="4020370"/>
                <a:ext cx="1494360" cy="1421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251B111-D549-8C65-A5A3-0296D2269B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7685" y="4002370"/>
                  <a:ext cx="153000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EC8D501-4FBD-7A25-7552-6E0FD9F021AE}"/>
                    </a:ext>
                  </a:extLst>
                </p14:cNvPr>
                <p14:cNvContentPartPr/>
                <p14:nvPr/>
              </p14:nvContentPartPr>
              <p14:xfrm>
                <a:off x="6256925" y="5783650"/>
                <a:ext cx="59040" cy="327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EC8D501-4FBD-7A25-7552-6E0FD9F021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38925" y="5765650"/>
                  <a:ext cx="946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C888FC4-18FF-007F-27DC-0B6F0077A7EA}"/>
                    </a:ext>
                  </a:extLst>
                </p14:cNvPr>
                <p14:cNvContentPartPr/>
                <p14:nvPr/>
              </p14:nvContentPartPr>
              <p14:xfrm>
                <a:off x="3740165" y="4437250"/>
                <a:ext cx="2502360" cy="1469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C888FC4-18FF-007F-27DC-0B6F0077A7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22525" y="4419610"/>
                  <a:ext cx="2538000" cy="150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6008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9F18C-F713-62BE-6BF8-02221C74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레이아웃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71521-A2D5-3FF3-CFFB-CCF3F24E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Html</a:t>
            </a:r>
            <a:r>
              <a:rPr lang="ko-KR" altLang="en-US" dirty="0"/>
              <a:t> 페이지 설명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각 페이지 구조</a:t>
            </a:r>
          </a:p>
        </p:txBody>
      </p:sp>
    </p:spTree>
    <p:extLst>
      <p:ext uri="{BB962C8B-B14F-4D97-AF65-F5344CB8AC3E}">
        <p14:creationId xmlns:p14="http://schemas.microsoft.com/office/powerpoint/2010/main" val="1007587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45610245-96A3-F3C8-40E2-C2837FBF5B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91" y="675123"/>
            <a:ext cx="4581074" cy="24338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D1DDFC2-D25B-E986-BE1C-1E899795A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91" y="3108981"/>
            <a:ext cx="4208536" cy="368189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44A6ADC-8574-69BC-DB37-83888B3F7E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2466" y="587275"/>
            <a:ext cx="5817170" cy="212719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740170-2394-250A-4DDA-0D270C33C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1638" y="2875438"/>
            <a:ext cx="5858826" cy="207449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00FBD8-7821-6871-D008-6370390F01D8}"/>
              </a:ext>
            </a:extLst>
          </p:cNvPr>
          <p:cNvGrpSpPr/>
          <p:nvPr/>
        </p:nvGrpSpPr>
        <p:grpSpPr>
          <a:xfrm>
            <a:off x="4210325" y="2479570"/>
            <a:ext cx="933120" cy="3940560"/>
            <a:chOff x="4210325" y="2479570"/>
            <a:chExt cx="933120" cy="394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8BFE061-CB72-F251-7528-2302E75F8EA8}"/>
                    </a:ext>
                  </a:extLst>
                </p14:cNvPr>
                <p14:cNvContentPartPr/>
                <p14:nvPr/>
              </p14:nvContentPartPr>
              <p14:xfrm>
                <a:off x="4230845" y="3231610"/>
                <a:ext cx="298440" cy="149940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8BFE061-CB72-F251-7528-2302E75F8EA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212845" y="3213610"/>
                  <a:ext cx="334080" cy="153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EEA7DCB-ADD8-F77F-5644-A91033667C79}"/>
                    </a:ext>
                  </a:extLst>
                </p14:cNvPr>
                <p14:cNvContentPartPr/>
                <p14:nvPr/>
              </p14:nvContentPartPr>
              <p14:xfrm>
                <a:off x="4534325" y="2479570"/>
                <a:ext cx="609120" cy="8337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EEA7DCB-ADD8-F77F-5644-A91033667C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16325" y="2461570"/>
                  <a:ext cx="644760" cy="86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57E71E1-AD31-8860-6B21-293D074330FB}"/>
                    </a:ext>
                  </a:extLst>
                </p14:cNvPr>
                <p14:cNvContentPartPr/>
                <p14:nvPr/>
              </p14:nvContentPartPr>
              <p14:xfrm>
                <a:off x="4210325" y="5160490"/>
                <a:ext cx="254880" cy="1259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57E71E1-AD31-8860-6B21-293D074330F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92685" y="5142850"/>
                  <a:ext cx="290520" cy="12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58EAE76-9AD5-F0E5-49A4-C9F4E8E4F195}"/>
                    </a:ext>
                  </a:extLst>
                </p14:cNvPr>
                <p14:cNvContentPartPr/>
                <p14:nvPr/>
              </p14:nvContentPartPr>
              <p14:xfrm>
                <a:off x="4424525" y="4557490"/>
                <a:ext cx="528840" cy="8128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58EAE76-9AD5-F0E5-49A4-C9F4E8E4F19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406885" y="4539850"/>
                  <a:ext cx="564480" cy="84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5D61E8C-BC26-2526-37CF-A378E368957B}"/>
              </a:ext>
            </a:extLst>
          </p:cNvPr>
          <p:cNvGrpSpPr/>
          <p:nvPr/>
        </p:nvGrpSpPr>
        <p:grpSpPr>
          <a:xfrm>
            <a:off x="3408605" y="651130"/>
            <a:ext cx="1252800" cy="970560"/>
            <a:chOff x="3408605" y="651130"/>
            <a:chExt cx="1252800" cy="970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14265569-126F-9570-24CB-6A2D8F15D4E5}"/>
                    </a:ext>
                  </a:extLst>
                </p14:cNvPr>
                <p14:cNvContentPartPr/>
                <p14:nvPr/>
              </p14:nvContentPartPr>
              <p14:xfrm>
                <a:off x="3408605" y="1023730"/>
                <a:ext cx="669960" cy="5979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14265569-126F-9570-24CB-6A2D8F15D4E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90965" y="1006090"/>
                  <a:ext cx="705600" cy="6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4B73DFA-EE9F-627F-C65F-13CA255FBD3C}"/>
                    </a:ext>
                  </a:extLst>
                </p14:cNvPr>
                <p14:cNvContentPartPr/>
                <p14:nvPr/>
              </p14:nvContentPartPr>
              <p14:xfrm>
                <a:off x="3480965" y="753730"/>
                <a:ext cx="117720" cy="303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4B73DFA-EE9F-627F-C65F-13CA255FBD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63325" y="736090"/>
                  <a:ext cx="153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B109853-54A9-EE3B-A3E7-5A7CF48777C1}"/>
                    </a:ext>
                  </a:extLst>
                </p14:cNvPr>
                <p14:cNvContentPartPr/>
                <p14:nvPr/>
              </p14:nvContentPartPr>
              <p14:xfrm>
                <a:off x="3634685" y="748690"/>
                <a:ext cx="172800" cy="15768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B109853-54A9-EE3B-A3E7-5A7CF48777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617045" y="731050"/>
                  <a:ext cx="2084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0C63A587-4DAC-97DC-06BE-4FF5DD804ABE}"/>
                    </a:ext>
                  </a:extLst>
                </p14:cNvPr>
                <p14:cNvContentPartPr/>
                <p14:nvPr/>
              </p14:nvContentPartPr>
              <p14:xfrm>
                <a:off x="3817925" y="674530"/>
                <a:ext cx="125640" cy="226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0C63A587-4DAC-97DC-06BE-4FF5DD804AB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00285" y="656530"/>
                  <a:ext cx="16128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AC36463-200C-7CE0-7BD4-ED9E78A293B1}"/>
                    </a:ext>
                  </a:extLst>
                </p14:cNvPr>
                <p14:cNvContentPartPr/>
                <p14:nvPr/>
              </p14:nvContentPartPr>
              <p14:xfrm>
                <a:off x="4032125" y="651130"/>
                <a:ext cx="138240" cy="24732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AC36463-200C-7CE0-7BD4-ED9E78A293B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014485" y="633130"/>
                  <a:ext cx="17388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220A714D-2A16-A3AF-0A94-304273BA4063}"/>
                    </a:ext>
                  </a:extLst>
                </p14:cNvPr>
                <p14:cNvContentPartPr/>
                <p14:nvPr/>
              </p14:nvContentPartPr>
              <p14:xfrm>
                <a:off x="4178285" y="746890"/>
                <a:ext cx="177840" cy="1432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220A714D-2A16-A3AF-0A94-304273BA406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160645" y="729250"/>
                  <a:ext cx="213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ABAF87C-6107-7C12-0498-CEC817D7172A}"/>
                    </a:ext>
                  </a:extLst>
                </p14:cNvPr>
                <p14:cNvContentPartPr/>
                <p14:nvPr/>
              </p14:nvContentPartPr>
              <p14:xfrm>
                <a:off x="4321565" y="660130"/>
                <a:ext cx="339840" cy="2149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ABAF87C-6107-7C12-0498-CEC817D7172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303925" y="642490"/>
                  <a:ext cx="375480" cy="25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588673B-A1D6-EA15-9EC0-246C14181207}"/>
              </a:ext>
            </a:extLst>
          </p:cNvPr>
          <p:cNvGrpSpPr/>
          <p:nvPr/>
        </p:nvGrpSpPr>
        <p:grpSpPr>
          <a:xfrm>
            <a:off x="2551085" y="2537530"/>
            <a:ext cx="1111680" cy="769320"/>
            <a:chOff x="2551085" y="2537530"/>
            <a:chExt cx="1111680" cy="76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647F293-9402-B9D7-23A9-B403C5984B3E}"/>
                    </a:ext>
                  </a:extLst>
                </p14:cNvPr>
                <p14:cNvContentPartPr/>
                <p14:nvPr/>
              </p14:nvContentPartPr>
              <p14:xfrm>
                <a:off x="2695805" y="3148090"/>
                <a:ext cx="246960" cy="194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647F293-9402-B9D7-23A9-B403C5984B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677805" y="3130090"/>
                  <a:ext cx="282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F421C0B3-FBC4-8370-ACAB-78892D4E2D3D}"/>
                    </a:ext>
                  </a:extLst>
                </p14:cNvPr>
                <p14:cNvContentPartPr/>
                <p14:nvPr/>
              </p14:nvContentPartPr>
              <p14:xfrm>
                <a:off x="2797685" y="3022810"/>
                <a:ext cx="32760" cy="2768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F421C0B3-FBC4-8370-ACAB-78892D4E2D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779685" y="3004810"/>
                  <a:ext cx="6840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7BD2104-A90B-F0BA-8404-8ACA4FFE019F}"/>
                    </a:ext>
                  </a:extLst>
                </p14:cNvPr>
                <p14:cNvContentPartPr/>
                <p14:nvPr/>
              </p14:nvContentPartPr>
              <p14:xfrm>
                <a:off x="2997845" y="3031810"/>
                <a:ext cx="128160" cy="2750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7BD2104-A90B-F0BA-8404-8ACA4FFE019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980205" y="3013810"/>
                  <a:ext cx="1638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BA5F241-8F79-B3E5-A1AD-BE275E2085C7}"/>
                    </a:ext>
                  </a:extLst>
                </p14:cNvPr>
                <p14:cNvContentPartPr/>
                <p14:nvPr/>
              </p14:nvContentPartPr>
              <p14:xfrm>
                <a:off x="3153005" y="2999770"/>
                <a:ext cx="62640" cy="27504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BA5F241-8F79-B3E5-A1AD-BE275E2085C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135005" y="2982130"/>
                  <a:ext cx="9828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ED36F31D-193C-E6B7-8A98-AC98F2E03A18}"/>
                    </a:ext>
                  </a:extLst>
                </p14:cNvPr>
                <p14:cNvContentPartPr/>
                <p14:nvPr/>
              </p14:nvContentPartPr>
              <p14:xfrm>
                <a:off x="3140765" y="3094810"/>
                <a:ext cx="386280" cy="1836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ED36F31D-193C-E6B7-8A98-AC98F2E03A1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123125" y="3077170"/>
                  <a:ext cx="421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0A7A4F5A-AEBB-9BC8-D14B-5F1EECF5C73F}"/>
                    </a:ext>
                  </a:extLst>
                </p14:cNvPr>
                <p14:cNvContentPartPr/>
                <p14:nvPr/>
              </p14:nvContentPartPr>
              <p14:xfrm>
                <a:off x="3606245" y="2985010"/>
                <a:ext cx="56520" cy="2574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0A7A4F5A-AEBB-9BC8-D14B-5F1EECF5C73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588605" y="2967010"/>
                  <a:ext cx="921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FD6DCC10-E659-9163-12F0-DDED15A704FE}"/>
                    </a:ext>
                  </a:extLst>
                </p14:cNvPr>
                <p14:cNvContentPartPr/>
                <p14:nvPr/>
              </p14:nvContentPartPr>
              <p14:xfrm>
                <a:off x="2551085" y="2664610"/>
                <a:ext cx="46080" cy="1688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FD6DCC10-E659-9163-12F0-DDED15A704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33445" y="2646970"/>
                  <a:ext cx="817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571FA4B-9009-60D8-CC65-BE1C0E87026C}"/>
                    </a:ext>
                  </a:extLst>
                </p14:cNvPr>
                <p14:cNvContentPartPr/>
                <p14:nvPr/>
              </p14:nvContentPartPr>
              <p14:xfrm>
                <a:off x="2593565" y="2601250"/>
                <a:ext cx="90360" cy="2275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571FA4B-9009-60D8-CC65-BE1C0E87026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75925" y="2583250"/>
                  <a:ext cx="126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30609CCE-994B-ABF6-E516-C556C628465C}"/>
                    </a:ext>
                  </a:extLst>
                </p14:cNvPr>
                <p14:cNvContentPartPr/>
                <p14:nvPr/>
              </p14:nvContentPartPr>
              <p14:xfrm>
                <a:off x="2732885" y="2637610"/>
                <a:ext cx="100080" cy="13212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30609CCE-994B-ABF6-E516-C556C62846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14885" y="2619610"/>
                  <a:ext cx="1357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09F14BB-5892-7F34-2C44-B44041C5CD3A}"/>
                    </a:ext>
                  </a:extLst>
                </p14:cNvPr>
                <p14:cNvContentPartPr/>
                <p14:nvPr/>
              </p14:nvContentPartPr>
              <p14:xfrm>
                <a:off x="2728925" y="2627890"/>
                <a:ext cx="165600" cy="2768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09F14BB-5892-7F34-2C44-B44041C5CD3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710925" y="2610250"/>
                  <a:ext cx="2012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1B09A99-8543-15F1-200D-9C1EE301491F}"/>
                    </a:ext>
                  </a:extLst>
                </p14:cNvPr>
                <p14:cNvContentPartPr/>
                <p14:nvPr/>
              </p14:nvContentPartPr>
              <p14:xfrm>
                <a:off x="2901005" y="2556970"/>
                <a:ext cx="128880" cy="233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1B09A99-8543-15F1-200D-9C1EE30149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883005" y="2538970"/>
                  <a:ext cx="164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DFD12A89-7BDC-A573-4160-5B70A8A76499}"/>
                    </a:ext>
                  </a:extLst>
                </p14:cNvPr>
                <p14:cNvContentPartPr/>
                <p14:nvPr/>
              </p14:nvContentPartPr>
              <p14:xfrm>
                <a:off x="2945285" y="2798530"/>
                <a:ext cx="140760" cy="9000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DFD12A89-7BDC-A573-4160-5B70A8A7649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27645" y="2780530"/>
                  <a:ext cx="1764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2DAAB6FE-5844-CAAC-79D0-234BB5D6AF6A}"/>
                    </a:ext>
                  </a:extLst>
                </p14:cNvPr>
                <p14:cNvContentPartPr/>
                <p14:nvPr/>
              </p14:nvContentPartPr>
              <p14:xfrm>
                <a:off x="3079205" y="2572090"/>
                <a:ext cx="236520" cy="22212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2DAAB6FE-5844-CAAC-79D0-234BB5D6AF6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61205" y="2554090"/>
                  <a:ext cx="27216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04FBF89D-D698-ECC5-351D-6E966058D89A}"/>
                    </a:ext>
                  </a:extLst>
                </p14:cNvPr>
                <p14:cNvContentPartPr/>
                <p14:nvPr/>
              </p14:nvContentPartPr>
              <p14:xfrm>
                <a:off x="3327965" y="2537530"/>
                <a:ext cx="122400" cy="1058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04FBF89D-D698-ECC5-351D-6E966058D89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310325" y="2519530"/>
                  <a:ext cx="158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B0F4187-C95E-C032-BD95-FE940826B5FB}"/>
                    </a:ext>
                  </a:extLst>
                </p14:cNvPr>
                <p14:cNvContentPartPr/>
                <p14:nvPr/>
              </p14:nvContentPartPr>
              <p14:xfrm>
                <a:off x="3355685" y="2621410"/>
                <a:ext cx="218520" cy="13428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B0F4187-C95E-C032-BD95-FE940826B5F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337685" y="2603410"/>
                  <a:ext cx="254160" cy="169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38741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item.js(1)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그림 13">
            <a:extLst>
              <a:ext uri="{FF2B5EF4-FFF2-40B4-BE49-F238E27FC236}">
                <a16:creationId xmlns:a16="http://schemas.microsoft.com/office/drawing/2014/main" id="{47BDDA4B-0BE2-2258-BDBC-B4E242C6F34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4971"/>
          <a:stretch/>
        </p:blipFill>
        <p:spPr>
          <a:xfrm>
            <a:off x="296584" y="729573"/>
            <a:ext cx="5734104" cy="436301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BED8DE5-4F12-34C2-5309-5AD670B528A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45130"/>
          <a:stretch/>
        </p:blipFill>
        <p:spPr>
          <a:xfrm>
            <a:off x="6018450" y="729572"/>
            <a:ext cx="5601009" cy="519311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290C89B2-595A-2060-6E14-633D76E6895F}"/>
                  </a:ext>
                </a:extLst>
              </p14:cNvPr>
              <p14:cNvContentPartPr/>
              <p14:nvPr/>
            </p14:nvContentPartPr>
            <p14:xfrm>
              <a:off x="512405" y="702610"/>
              <a:ext cx="165240" cy="835200"/>
            </p14:xfrm>
          </p:contentPart>
        </mc:Choice>
        <mc:Fallback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290C89B2-595A-2060-6E14-633D76E689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405" y="684970"/>
                <a:ext cx="200880" cy="87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그룹 6">
            <a:extLst>
              <a:ext uri="{FF2B5EF4-FFF2-40B4-BE49-F238E27FC236}">
                <a16:creationId xmlns:a16="http://schemas.microsoft.com/office/drawing/2014/main" id="{E713CB99-F85A-71D2-A5A4-1F80587EF0ED}"/>
              </a:ext>
            </a:extLst>
          </p:cNvPr>
          <p:cNvGrpSpPr/>
          <p:nvPr/>
        </p:nvGrpSpPr>
        <p:grpSpPr>
          <a:xfrm>
            <a:off x="1299365" y="390490"/>
            <a:ext cx="242280" cy="264240"/>
            <a:chOff x="1299365" y="390490"/>
            <a:chExt cx="242280" cy="26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4244B503-BB74-3FF3-303E-82985DDE16A4}"/>
                    </a:ext>
                  </a:extLst>
                </p14:cNvPr>
                <p14:cNvContentPartPr/>
                <p14:nvPr/>
              </p14:nvContentPartPr>
              <p14:xfrm>
                <a:off x="1299365" y="442690"/>
                <a:ext cx="205920" cy="21204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4244B503-BB74-3FF3-303E-82985DDE16A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281365" y="424690"/>
                  <a:ext cx="2415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0E15B630-35E4-4DC3-DC25-400CA9481228}"/>
                    </a:ext>
                  </a:extLst>
                </p14:cNvPr>
                <p14:cNvContentPartPr/>
                <p14:nvPr/>
              </p14:nvContentPartPr>
              <p14:xfrm>
                <a:off x="1420685" y="390490"/>
                <a:ext cx="120960" cy="163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0E15B630-35E4-4DC3-DC25-400CA94812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03045" y="372850"/>
                  <a:ext cx="156600" cy="19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A19D76-7DAF-37FF-FB4F-4BCF9F901070}"/>
              </a:ext>
            </a:extLst>
          </p:cNvPr>
          <p:cNvGrpSpPr/>
          <p:nvPr/>
        </p:nvGrpSpPr>
        <p:grpSpPr>
          <a:xfrm>
            <a:off x="1726685" y="280330"/>
            <a:ext cx="935640" cy="286560"/>
            <a:chOff x="1726685" y="280330"/>
            <a:chExt cx="935640" cy="28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13F0259-F288-3FE4-72F3-726D389BF431}"/>
                    </a:ext>
                  </a:extLst>
                </p14:cNvPr>
                <p14:cNvContentPartPr/>
                <p14:nvPr/>
              </p14:nvContentPartPr>
              <p14:xfrm>
                <a:off x="1726685" y="316690"/>
                <a:ext cx="29160" cy="1695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13F0259-F288-3FE4-72F3-726D389BF43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09045" y="298690"/>
                  <a:ext cx="648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D12D5D2F-52F2-0045-BF60-B6A9217272C3}"/>
                    </a:ext>
                  </a:extLst>
                </p14:cNvPr>
                <p14:cNvContentPartPr/>
                <p14:nvPr/>
              </p14:nvContentPartPr>
              <p14:xfrm>
                <a:off x="1776365" y="313450"/>
                <a:ext cx="113760" cy="1533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D12D5D2F-52F2-0045-BF60-B6A9217272C3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758725" y="295450"/>
                  <a:ext cx="1494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7482190-7F8C-5BD6-053C-B28C9630BAE2}"/>
                    </a:ext>
                  </a:extLst>
                </p14:cNvPr>
                <p14:cNvContentPartPr/>
                <p14:nvPr/>
              </p14:nvContentPartPr>
              <p14:xfrm>
                <a:off x="1912805" y="303010"/>
                <a:ext cx="87120" cy="1659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7482190-7F8C-5BD6-053C-B28C9630BAE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894805" y="285010"/>
                  <a:ext cx="1227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9428FD7-BDBB-F4CC-1A8A-F10F2976B66E}"/>
                    </a:ext>
                  </a:extLst>
                </p14:cNvPr>
                <p14:cNvContentPartPr/>
                <p14:nvPr/>
              </p14:nvContentPartPr>
              <p14:xfrm>
                <a:off x="1875725" y="473650"/>
                <a:ext cx="121320" cy="9324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49428FD7-BDBB-F4CC-1A8A-F10F2976B66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857725" y="456010"/>
                  <a:ext cx="1569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605E694-3A2F-8B6E-AAF3-BE95A9717D33}"/>
                    </a:ext>
                  </a:extLst>
                </p14:cNvPr>
                <p14:cNvContentPartPr/>
                <p14:nvPr/>
              </p14:nvContentPartPr>
              <p14:xfrm>
                <a:off x="2015765" y="303010"/>
                <a:ext cx="53280" cy="11196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8605E694-3A2F-8B6E-AAF3-BE95A9717D3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97765" y="285010"/>
                  <a:ext cx="88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ACEDA21E-DB19-F6A5-7CE2-337A7AC637DB}"/>
                    </a:ext>
                  </a:extLst>
                </p14:cNvPr>
                <p14:cNvContentPartPr/>
                <p14:nvPr/>
              </p14:nvContentPartPr>
              <p14:xfrm>
                <a:off x="2061485" y="287890"/>
                <a:ext cx="115560" cy="179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ACEDA21E-DB19-F6A5-7CE2-337A7AC637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43845" y="270250"/>
                  <a:ext cx="151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A9B42D7D-DAE9-E577-57F7-B5F0A3BA0E36}"/>
                    </a:ext>
                  </a:extLst>
                </p14:cNvPr>
                <p14:cNvContentPartPr/>
                <p14:nvPr/>
              </p14:nvContentPartPr>
              <p14:xfrm>
                <a:off x="2065445" y="490210"/>
                <a:ext cx="135720" cy="4644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A9B42D7D-DAE9-E577-57F7-B5F0A3BA0E3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047805" y="472210"/>
                  <a:ext cx="1713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0AB3CE8D-F72D-3FBC-4E6E-FE4164A3F556}"/>
                    </a:ext>
                  </a:extLst>
                </p14:cNvPr>
                <p14:cNvContentPartPr/>
                <p14:nvPr/>
              </p14:nvContentPartPr>
              <p14:xfrm>
                <a:off x="2203685" y="292570"/>
                <a:ext cx="213840" cy="1864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0AB3CE8D-F72D-3FBC-4E6E-FE4164A3F55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6045" y="274930"/>
                  <a:ext cx="24948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EFB2D49-A4A6-7A02-F227-F10F30DEE062}"/>
                    </a:ext>
                  </a:extLst>
                </p14:cNvPr>
                <p14:cNvContentPartPr/>
                <p14:nvPr/>
              </p14:nvContentPartPr>
              <p14:xfrm>
                <a:off x="2411765" y="280330"/>
                <a:ext cx="172080" cy="233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EFB2D49-A4A6-7A02-F227-F10F30DEE06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94125" y="262330"/>
                  <a:ext cx="207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77AA40B-F11F-AD4F-DD34-992625BC6DC7}"/>
                    </a:ext>
                  </a:extLst>
                </p14:cNvPr>
                <p14:cNvContentPartPr/>
                <p14:nvPr/>
              </p14:nvContentPartPr>
              <p14:xfrm>
                <a:off x="2478725" y="402370"/>
                <a:ext cx="183600" cy="1447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77AA40B-F11F-AD4F-DD34-992625BC6DC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60725" y="384370"/>
                  <a:ext cx="219240" cy="18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701926E9-F2A1-04BF-C48F-D20B2666C457}"/>
              </a:ext>
            </a:extLst>
          </p:cNvPr>
          <p:cNvGrpSpPr/>
          <p:nvPr/>
        </p:nvGrpSpPr>
        <p:grpSpPr>
          <a:xfrm>
            <a:off x="2965805" y="282130"/>
            <a:ext cx="1367280" cy="305640"/>
            <a:chOff x="2965805" y="282130"/>
            <a:chExt cx="136728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FF20FCD8-120A-27B9-C792-B24831DE2DDD}"/>
                    </a:ext>
                  </a:extLst>
                </p14:cNvPr>
                <p14:cNvContentPartPr/>
                <p14:nvPr/>
              </p14:nvContentPartPr>
              <p14:xfrm>
                <a:off x="2965805" y="336850"/>
                <a:ext cx="67680" cy="9972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FF20FCD8-120A-27B9-C792-B24831DE2DD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948165" y="319210"/>
                  <a:ext cx="1033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C0B5DDC9-050A-431F-FE9D-D6BDAA65C6F1}"/>
                    </a:ext>
                  </a:extLst>
                </p14:cNvPr>
                <p14:cNvContentPartPr/>
                <p14:nvPr/>
              </p14:nvContentPartPr>
              <p14:xfrm>
                <a:off x="3107645" y="326770"/>
                <a:ext cx="32040" cy="2516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C0B5DDC9-050A-431F-FE9D-D6BDAA65C6F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090005" y="309130"/>
                  <a:ext cx="67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34E0939E-F7E6-B764-708C-6E7A37466CD1}"/>
                    </a:ext>
                  </a:extLst>
                </p14:cNvPr>
                <p14:cNvContentPartPr/>
                <p14:nvPr/>
              </p14:nvContentPartPr>
              <p14:xfrm>
                <a:off x="3185045" y="355570"/>
                <a:ext cx="25200" cy="13824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34E0939E-F7E6-B764-708C-6E7A37466CD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167405" y="337570"/>
                  <a:ext cx="6084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BD14B8D-1945-934C-850A-0551EB6811AC}"/>
                    </a:ext>
                  </a:extLst>
                </p14:cNvPr>
                <p14:cNvContentPartPr/>
                <p14:nvPr/>
              </p14:nvContentPartPr>
              <p14:xfrm>
                <a:off x="3191885" y="318490"/>
                <a:ext cx="185400" cy="2214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BD14B8D-1945-934C-850A-0551EB6811A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173885" y="300490"/>
                  <a:ext cx="22104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3F5B3AF0-FDB9-6AF5-BE70-260243704519}"/>
                    </a:ext>
                  </a:extLst>
                </p14:cNvPr>
                <p14:cNvContentPartPr/>
                <p14:nvPr/>
              </p14:nvContentPartPr>
              <p14:xfrm>
                <a:off x="3375845" y="337930"/>
                <a:ext cx="156600" cy="1551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3F5B3AF0-FDB9-6AF5-BE70-26024370451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358205" y="319930"/>
                  <a:ext cx="1922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DE6755C-B87A-70FE-FEBB-F1FB8F3A9B9F}"/>
                    </a:ext>
                  </a:extLst>
                </p14:cNvPr>
                <p14:cNvContentPartPr/>
                <p14:nvPr/>
              </p14:nvContentPartPr>
              <p14:xfrm>
                <a:off x="3538205" y="319930"/>
                <a:ext cx="43200" cy="20484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DE6755C-B87A-70FE-FEBB-F1FB8F3A9B9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520565" y="301930"/>
                  <a:ext cx="788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BCBD2DF7-C63A-122C-4220-9A22335775F8}"/>
                    </a:ext>
                  </a:extLst>
                </p14:cNvPr>
                <p14:cNvContentPartPr/>
                <p14:nvPr/>
              </p14:nvContentPartPr>
              <p14:xfrm>
                <a:off x="3628565" y="415330"/>
                <a:ext cx="199440" cy="349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BCBD2DF7-C63A-122C-4220-9A22335775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610565" y="397330"/>
                  <a:ext cx="2350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DC3756D-61C6-5A85-5886-583D3D5140C6}"/>
                    </a:ext>
                  </a:extLst>
                </p14:cNvPr>
                <p14:cNvContentPartPr/>
                <p14:nvPr/>
              </p14:nvContentPartPr>
              <p14:xfrm>
                <a:off x="3734765" y="337930"/>
                <a:ext cx="47880" cy="19908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DC3756D-61C6-5A85-5886-583D3D5140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716765" y="320290"/>
                  <a:ext cx="835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E36701F5-918B-FC01-5A3E-3E824B19FF27}"/>
                    </a:ext>
                  </a:extLst>
                </p14:cNvPr>
                <p14:cNvContentPartPr/>
                <p14:nvPr/>
              </p14:nvContentPartPr>
              <p14:xfrm>
                <a:off x="3915125" y="317050"/>
                <a:ext cx="141480" cy="1782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E36701F5-918B-FC01-5A3E-3E824B19FF2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897485" y="299050"/>
                  <a:ext cx="1771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7A6537D1-075C-0B4D-4C39-15F1D681E4DF}"/>
                    </a:ext>
                  </a:extLst>
                </p14:cNvPr>
                <p14:cNvContentPartPr/>
                <p14:nvPr/>
              </p14:nvContentPartPr>
              <p14:xfrm>
                <a:off x="4058765" y="321730"/>
                <a:ext cx="98640" cy="2052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7A6537D1-075C-0B4D-4C39-15F1D681E4D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040765" y="303730"/>
                  <a:ext cx="134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59D098D9-11EE-A16C-C448-00149E2676B5}"/>
                    </a:ext>
                  </a:extLst>
                </p14:cNvPr>
                <p14:cNvContentPartPr/>
                <p14:nvPr/>
              </p14:nvContentPartPr>
              <p14:xfrm>
                <a:off x="4200245" y="282130"/>
                <a:ext cx="115200" cy="2001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59D098D9-11EE-A16C-C448-00149E2676B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182605" y="264490"/>
                  <a:ext cx="1508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4E94DE9-836C-5C1D-6001-08754AB8D277}"/>
                    </a:ext>
                  </a:extLst>
                </p14:cNvPr>
                <p14:cNvContentPartPr/>
                <p14:nvPr/>
              </p14:nvContentPartPr>
              <p14:xfrm>
                <a:off x="4224005" y="497050"/>
                <a:ext cx="109080" cy="907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4E94DE9-836C-5C1D-6001-08754AB8D27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206365" y="479050"/>
                  <a:ext cx="14472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2E821160-C9C7-7915-6765-A189EF23667C}"/>
              </a:ext>
            </a:extLst>
          </p:cNvPr>
          <p:cNvGrpSpPr/>
          <p:nvPr/>
        </p:nvGrpSpPr>
        <p:grpSpPr>
          <a:xfrm>
            <a:off x="3732605" y="1799530"/>
            <a:ext cx="1951560" cy="1830960"/>
            <a:chOff x="3732605" y="1799530"/>
            <a:chExt cx="1951560" cy="183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5CCE7FBE-F16A-04DB-EF10-0694E51BB172}"/>
                    </a:ext>
                  </a:extLst>
                </p14:cNvPr>
                <p14:cNvContentPartPr/>
                <p14:nvPr/>
              </p14:nvContentPartPr>
              <p14:xfrm>
                <a:off x="3732605" y="1799530"/>
                <a:ext cx="305640" cy="18309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5CCE7FBE-F16A-04DB-EF10-0694E51BB17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714965" y="1781530"/>
                  <a:ext cx="341280" cy="18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7F540EC2-339F-5035-B0D6-3A386D21A66A}"/>
                    </a:ext>
                  </a:extLst>
                </p14:cNvPr>
                <p14:cNvContentPartPr/>
                <p14:nvPr/>
              </p14:nvContentPartPr>
              <p14:xfrm>
                <a:off x="4000445" y="2374450"/>
                <a:ext cx="273600" cy="817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7F540EC2-339F-5035-B0D6-3A386D21A66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982445" y="2356450"/>
                  <a:ext cx="3092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30771F2-8940-2CF2-0104-B5CCE0DD43CA}"/>
                    </a:ext>
                  </a:extLst>
                </p14:cNvPr>
                <p14:cNvContentPartPr/>
                <p14:nvPr/>
              </p14:nvContentPartPr>
              <p14:xfrm>
                <a:off x="4207805" y="2293810"/>
                <a:ext cx="88920" cy="1735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30771F2-8940-2CF2-0104-B5CCE0DD43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189805" y="2275810"/>
                  <a:ext cx="1245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CF42E71F-563F-0502-ADA8-CD0D88F091A7}"/>
                    </a:ext>
                  </a:extLst>
                </p14:cNvPr>
                <p14:cNvContentPartPr/>
                <p14:nvPr/>
              </p14:nvContentPartPr>
              <p14:xfrm>
                <a:off x="4395725" y="2267530"/>
                <a:ext cx="164520" cy="1634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CF42E71F-563F-0502-ADA8-CD0D88F091A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78085" y="2249890"/>
                  <a:ext cx="200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25CF6D4D-8640-150F-08E2-52BBDAC5FECA}"/>
                    </a:ext>
                  </a:extLst>
                </p14:cNvPr>
                <p14:cNvContentPartPr/>
                <p14:nvPr/>
              </p14:nvContentPartPr>
              <p14:xfrm>
                <a:off x="4563845" y="2275810"/>
                <a:ext cx="21240" cy="17496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25CF6D4D-8640-150F-08E2-52BBDAC5FEC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45845" y="2257810"/>
                  <a:ext cx="568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0917BD18-4553-33D0-A4CF-653A9D933FD1}"/>
                    </a:ext>
                  </a:extLst>
                </p14:cNvPr>
                <p14:cNvContentPartPr/>
                <p14:nvPr/>
              </p14:nvContentPartPr>
              <p14:xfrm>
                <a:off x="4497245" y="2450410"/>
                <a:ext cx="118080" cy="918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0917BD18-4553-33D0-A4CF-653A9D933FD1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479245" y="2432410"/>
                  <a:ext cx="15372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0D37C520-F39A-E3DF-D6E4-0610C70962CE}"/>
                    </a:ext>
                  </a:extLst>
                </p14:cNvPr>
                <p14:cNvContentPartPr/>
                <p14:nvPr/>
              </p14:nvContentPartPr>
              <p14:xfrm>
                <a:off x="4628645" y="2288770"/>
                <a:ext cx="156240" cy="1695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0D37C520-F39A-E3DF-D6E4-0610C70962C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11005" y="2271130"/>
                  <a:ext cx="1918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46DA0A8-C1AE-EE78-DAA0-AB3C140F0D1F}"/>
                    </a:ext>
                  </a:extLst>
                </p14:cNvPr>
                <p14:cNvContentPartPr/>
                <p14:nvPr/>
              </p14:nvContentPartPr>
              <p14:xfrm>
                <a:off x="4635845" y="2384170"/>
                <a:ext cx="214200" cy="993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46DA0A8-C1AE-EE78-DAA0-AB3C140F0D1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617845" y="2366170"/>
                  <a:ext cx="249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F67BAA98-038B-D9D7-12D7-55BB8058DDE7}"/>
                    </a:ext>
                  </a:extLst>
                </p14:cNvPr>
                <p14:cNvContentPartPr/>
                <p14:nvPr/>
              </p14:nvContentPartPr>
              <p14:xfrm>
                <a:off x="4999805" y="2330890"/>
                <a:ext cx="113760" cy="1706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F67BAA98-038B-D9D7-12D7-55BB8058DD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82165" y="2312890"/>
                  <a:ext cx="14940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9753994-5522-2E9C-ABF4-06F43099F851}"/>
                    </a:ext>
                  </a:extLst>
                </p14:cNvPr>
                <p14:cNvContentPartPr/>
                <p14:nvPr/>
              </p14:nvContentPartPr>
              <p14:xfrm>
                <a:off x="5127605" y="2266810"/>
                <a:ext cx="238680" cy="1976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9753994-5522-2E9C-ABF4-06F43099F85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109965" y="2249170"/>
                  <a:ext cx="2743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4507D2D-BEAC-340B-A7E3-428F01634C59}"/>
                    </a:ext>
                  </a:extLst>
                </p14:cNvPr>
                <p14:cNvContentPartPr/>
                <p14:nvPr/>
              </p14:nvContentPartPr>
              <p14:xfrm>
                <a:off x="5351885" y="2225770"/>
                <a:ext cx="48960" cy="100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4507D2D-BEAC-340B-A7E3-428F01634C5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33885" y="2207770"/>
                  <a:ext cx="846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A469B58-A608-E66A-E586-DFE5FCA41246}"/>
                    </a:ext>
                  </a:extLst>
                </p14:cNvPr>
                <p14:cNvContentPartPr/>
                <p14:nvPr/>
              </p14:nvContentPartPr>
              <p14:xfrm>
                <a:off x="5418485" y="2238730"/>
                <a:ext cx="265680" cy="3146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A469B58-A608-E66A-E586-DFE5FCA4124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00845" y="2220730"/>
                  <a:ext cx="30132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881FBD5-2C63-7A40-CFD0-E0547938F57C}"/>
                    </a:ext>
                  </a:extLst>
                </p14:cNvPr>
                <p14:cNvContentPartPr/>
                <p14:nvPr/>
              </p14:nvContentPartPr>
              <p14:xfrm>
                <a:off x="4535045" y="2622490"/>
                <a:ext cx="77040" cy="18000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881FBD5-2C63-7A40-CFD0-E0547938F57C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517405" y="2604850"/>
                  <a:ext cx="1126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55719822-D126-CCC5-C45B-A7D2BB1660B5}"/>
                    </a:ext>
                  </a:extLst>
                </p14:cNvPr>
                <p14:cNvContentPartPr/>
                <p14:nvPr/>
              </p14:nvContentPartPr>
              <p14:xfrm>
                <a:off x="4611365" y="2621770"/>
                <a:ext cx="120600" cy="1695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55719822-D126-CCC5-C45B-A7D2BB1660B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593365" y="2604130"/>
                  <a:ext cx="1562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2813557B-D474-3062-F384-E706975909BF}"/>
                    </a:ext>
                  </a:extLst>
                </p14:cNvPr>
                <p14:cNvContentPartPr/>
                <p14:nvPr/>
              </p14:nvContentPartPr>
              <p14:xfrm>
                <a:off x="4721165" y="2600530"/>
                <a:ext cx="112680" cy="1407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2813557B-D474-3062-F384-E706975909B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03165" y="2582890"/>
                  <a:ext cx="1483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699F32EE-1E40-7BC8-B8A8-D731B8A0C498}"/>
                    </a:ext>
                  </a:extLst>
                </p14:cNvPr>
                <p14:cNvContentPartPr/>
                <p14:nvPr/>
              </p14:nvContentPartPr>
              <p14:xfrm>
                <a:off x="4709285" y="2738770"/>
                <a:ext cx="167040" cy="12312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699F32EE-1E40-7BC8-B8A8-D731B8A0C49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91645" y="2721130"/>
                  <a:ext cx="202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E37D362-81D5-72C0-7B65-645A1573E67F}"/>
                    </a:ext>
                  </a:extLst>
                </p14:cNvPr>
                <p14:cNvContentPartPr/>
                <p14:nvPr/>
              </p14:nvContentPartPr>
              <p14:xfrm>
                <a:off x="4895045" y="2672530"/>
                <a:ext cx="87480" cy="1051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E37D362-81D5-72C0-7B65-645A1573E67F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77045" y="2654890"/>
                  <a:ext cx="123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DA66E6B6-D0A2-4A7E-3FCE-2FA4C50DEE0B}"/>
                    </a:ext>
                  </a:extLst>
                </p14:cNvPr>
                <p14:cNvContentPartPr/>
                <p14:nvPr/>
              </p14:nvContentPartPr>
              <p14:xfrm>
                <a:off x="5017445" y="2619970"/>
                <a:ext cx="124560" cy="2080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DA66E6B6-D0A2-4A7E-3FCE-2FA4C50DEE0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99805" y="2601970"/>
                  <a:ext cx="160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85D07656-F1F0-7B5C-DA96-653C69C5069F}"/>
                    </a:ext>
                  </a:extLst>
                </p14:cNvPr>
                <p14:cNvContentPartPr/>
                <p14:nvPr/>
              </p14:nvContentPartPr>
              <p14:xfrm>
                <a:off x="5132645" y="2585050"/>
                <a:ext cx="176040" cy="19080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85D07656-F1F0-7B5C-DA96-653C69C5069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14645" y="2567050"/>
                  <a:ext cx="21168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E1F72E1-52A8-692D-1E4F-067F8B7414B8}"/>
                    </a:ext>
                  </a:extLst>
                </p14:cNvPr>
                <p14:cNvContentPartPr/>
                <p14:nvPr/>
              </p14:nvContentPartPr>
              <p14:xfrm>
                <a:off x="5301845" y="2601970"/>
                <a:ext cx="99360" cy="1432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E1F72E1-52A8-692D-1E4F-067F8B7414B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84205" y="2584330"/>
                  <a:ext cx="135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100A6DF-39B3-46EE-0CE0-87DBEBFBB480}"/>
                    </a:ext>
                  </a:extLst>
                </p14:cNvPr>
                <p14:cNvContentPartPr/>
                <p14:nvPr/>
              </p14:nvContentPartPr>
              <p14:xfrm>
                <a:off x="5449085" y="2503690"/>
                <a:ext cx="51120" cy="2401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100A6DF-39B3-46EE-0CE0-87DBEBFBB48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31445" y="2485690"/>
                  <a:ext cx="86760" cy="27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FCEF3B6-327E-9E02-B039-7AED5FE89C56}"/>
              </a:ext>
            </a:extLst>
          </p:cNvPr>
          <p:cNvGrpSpPr/>
          <p:nvPr/>
        </p:nvGrpSpPr>
        <p:grpSpPr>
          <a:xfrm>
            <a:off x="3829085" y="3773050"/>
            <a:ext cx="569880" cy="1441800"/>
            <a:chOff x="3829085" y="3773050"/>
            <a:chExt cx="569880" cy="1441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4F446E95-0D59-1674-9A7A-2CF08BF710E7}"/>
                    </a:ext>
                  </a:extLst>
                </p14:cNvPr>
                <p14:cNvContentPartPr/>
                <p14:nvPr/>
              </p14:nvContentPartPr>
              <p14:xfrm>
                <a:off x="3829085" y="3773050"/>
                <a:ext cx="183600" cy="122508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4F446E95-0D59-1674-9A7A-2CF08BF710E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811085" y="3755050"/>
                  <a:ext cx="219240" cy="12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D24C03B-5B7D-66C4-8AF7-2EB5C9D60AFA}"/>
                    </a:ext>
                  </a:extLst>
                </p14:cNvPr>
                <p14:cNvContentPartPr/>
                <p14:nvPr/>
              </p14:nvContentPartPr>
              <p14:xfrm>
                <a:off x="4011965" y="4291090"/>
                <a:ext cx="309240" cy="9036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D24C03B-5B7D-66C4-8AF7-2EB5C9D60AF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994325" y="4273450"/>
                  <a:ext cx="34488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90CF5474-411B-1B28-4DF5-7B1850165371}"/>
                    </a:ext>
                  </a:extLst>
                </p14:cNvPr>
                <p14:cNvContentPartPr/>
                <p14:nvPr/>
              </p14:nvContentPartPr>
              <p14:xfrm>
                <a:off x="4199525" y="5112250"/>
                <a:ext cx="199440" cy="1026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90CF5474-411B-1B28-4DF5-7B1850165371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181885" y="5094610"/>
                  <a:ext cx="235080" cy="13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38E6321D-9AA9-B68A-B180-6C711DA2E307}"/>
              </a:ext>
            </a:extLst>
          </p:cNvPr>
          <p:cNvGrpSpPr/>
          <p:nvPr/>
        </p:nvGrpSpPr>
        <p:grpSpPr>
          <a:xfrm>
            <a:off x="2576645" y="5309170"/>
            <a:ext cx="2624760" cy="745200"/>
            <a:chOff x="2576645" y="5309170"/>
            <a:chExt cx="2624760" cy="74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CBFFE6B7-5ABD-7203-D713-A76724DB9A0A}"/>
                    </a:ext>
                  </a:extLst>
                </p14:cNvPr>
                <p14:cNvContentPartPr/>
                <p14:nvPr/>
              </p14:nvContentPartPr>
              <p14:xfrm>
                <a:off x="2669525" y="5406370"/>
                <a:ext cx="46440" cy="26172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CBFFE6B7-5ABD-7203-D713-A76724DB9A0A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651885" y="5388730"/>
                  <a:ext cx="82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ADD800E1-6ABA-C427-6FD5-D62DB0249222}"/>
                    </a:ext>
                  </a:extLst>
                </p14:cNvPr>
                <p14:cNvContentPartPr/>
                <p14:nvPr/>
              </p14:nvContentPartPr>
              <p14:xfrm>
                <a:off x="2715965" y="5409250"/>
                <a:ext cx="111600" cy="14472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ADD800E1-6ABA-C427-6FD5-D62DB024922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698325" y="5391610"/>
                  <a:ext cx="1472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85306913-41E9-E30A-1D88-D79B3A2E2B3C}"/>
                    </a:ext>
                  </a:extLst>
                </p14:cNvPr>
                <p14:cNvContentPartPr/>
                <p14:nvPr/>
              </p14:nvContentPartPr>
              <p14:xfrm>
                <a:off x="2861045" y="5376130"/>
                <a:ext cx="154800" cy="15948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85306913-41E9-E30A-1D88-D79B3A2E2B3C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843405" y="5358130"/>
                  <a:ext cx="19044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AF5C9F1B-A041-7001-2807-7D7F88904D8B}"/>
                    </a:ext>
                  </a:extLst>
                </p14:cNvPr>
                <p14:cNvContentPartPr/>
                <p14:nvPr/>
              </p14:nvContentPartPr>
              <p14:xfrm>
                <a:off x="3004685" y="5435170"/>
                <a:ext cx="130320" cy="2178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AF5C9F1B-A041-7001-2807-7D7F88904D8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986685" y="5417170"/>
                  <a:ext cx="16596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1DB73268-7AFC-1AFB-77C0-5E26398A8364}"/>
                    </a:ext>
                  </a:extLst>
                </p14:cNvPr>
                <p14:cNvContentPartPr/>
                <p14:nvPr/>
              </p14:nvContentPartPr>
              <p14:xfrm>
                <a:off x="3152645" y="5398810"/>
                <a:ext cx="144720" cy="13032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1DB73268-7AFC-1AFB-77C0-5E26398A8364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135005" y="5380810"/>
                  <a:ext cx="18036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832E1FB7-1328-C310-4A9B-CB5B8D2421FD}"/>
                    </a:ext>
                  </a:extLst>
                </p14:cNvPr>
                <p14:cNvContentPartPr/>
                <p14:nvPr/>
              </p14:nvContentPartPr>
              <p14:xfrm>
                <a:off x="3387725" y="5340130"/>
                <a:ext cx="240840" cy="2311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832E1FB7-1328-C310-4A9B-CB5B8D2421F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370085" y="5322130"/>
                  <a:ext cx="276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562EACF-47CE-43A6-E289-89B04DD09B03}"/>
                    </a:ext>
                  </a:extLst>
                </p14:cNvPr>
                <p14:cNvContentPartPr/>
                <p14:nvPr/>
              </p14:nvContentPartPr>
              <p14:xfrm>
                <a:off x="3658805" y="5309170"/>
                <a:ext cx="33120" cy="2055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562EACF-47CE-43A6-E289-89B04DD09B0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640805" y="5291530"/>
                  <a:ext cx="6876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ED9FE094-15C5-B226-EFBC-C84A599BB681}"/>
                    </a:ext>
                  </a:extLst>
                </p14:cNvPr>
                <p14:cNvContentPartPr/>
                <p14:nvPr/>
              </p14:nvContentPartPr>
              <p14:xfrm>
                <a:off x="3877325" y="5359570"/>
                <a:ext cx="249120" cy="17172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ED9FE094-15C5-B226-EFBC-C84A599BB681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859325" y="5341930"/>
                  <a:ext cx="2847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5F9D7E52-9745-1CC1-D00A-D2BF9D0CA1FE}"/>
                    </a:ext>
                  </a:extLst>
                </p14:cNvPr>
                <p14:cNvContentPartPr/>
                <p14:nvPr/>
              </p14:nvContentPartPr>
              <p14:xfrm>
                <a:off x="4126445" y="5343010"/>
                <a:ext cx="78480" cy="15156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5F9D7E52-9745-1CC1-D00A-D2BF9D0CA1FE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108445" y="5325010"/>
                  <a:ext cx="114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FB7914DF-0A8D-8DC7-7114-077FB820B7EC}"/>
                    </a:ext>
                  </a:extLst>
                </p14:cNvPr>
                <p14:cNvContentPartPr/>
                <p14:nvPr/>
              </p14:nvContentPartPr>
              <p14:xfrm>
                <a:off x="4183325" y="5335090"/>
                <a:ext cx="210240" cy="15480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FB7914DF-0A8D-8DC7-7114-077FB820B7EC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165325" y="5317450"/>
                  <a:ext cx="2458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4818989-B680-506E-9067-90EF7F07AC7D}"/>
                    </a:ext>
                  </a:extLst>
                </p14:cNvPr>
                <p14:cNvContentPartPr/>
                <p14:nvPr/>
              </p14:nvContentPartPr>
              <p14:xfrm>
                <a:off x="4419485" y="5319610"/>
                <a:ext cx="154440" cy="15552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4818989-B680-506E-9067-90EF7F07AC7D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401845" y="5301610"/>
                  <a:ext cx="1900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63AC93EE-9770-0414-36A4-367001883240}"/>
                    </a:ext>
                  </a:extLst>
                </p14:cNvPr>
                <p14:cNvContentPartPr/>
                <p14:nvPr/>
              </p14:nvContentPartPr>
              <p14:xfrm>
                <a:off x="2576645" y="5864650"/>
                <a:ext cx="138240" cy="1512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63AC93EE-9770-0414-36A4-36700188324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559005" y="5847010"/>
                  <a:ext cx="17388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332494E-E717-A3BE-2960-A8C423D5F513}"/>
                    </a:ext>
                  </a:extLst>
                </p14:cNvPr>
                <p14:cNvContentPartPr/>
                <p14:nvPr/>
              </p14:nvContentPartPr>
              <p14:xfrm>
                <a:off x="2788685" y="5825770"/>
                <a:ext cx="87120" cy="1875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332494E-E717-A3BE-2960-A8C423D5F513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771045" y="5807770"/>
                  <a:ext cx="1227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0415897-4B78-69B2-9933-5D83FA03337D}"/>
                    </a:ext>
                  </a:extLst>
                </p14:cNvPr>
                <p14:cNvContentPartPr/>
                <p14:nvPr/>
              </p14:nvContentPartPr>
              <p14:xfrm>
                <a:off x="2870765" y="5829010"/>
                <a:ext cx="116280" cy="1735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0415897-4B78-69B2-9933-5D83FA03337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852765" y="5811010"/>
                  <a:ext cx="15192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F73C7B6-382B-BAC3-8DCD-645AB9FE1B90}"/>
                    </a:ext>
                  </a:extLst>
                </p14:cNvPr>
                <p14:cNvContentPartPr/>
                <p14:nvPr/>
              </p14:nvContentPartPr>
              <p14:xfrm>
                <a:off x="3003245" y="5842330"/>
                <a:ext cx="128880" cy="6804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F73C7B6-382B-BAC3-8DCD-645AB9FE1B9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985605" y="5824690"/>
                  <a:ext cx="1645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DA547A18-BF88-52B3-AC63-4FC741888FBB}"/>
                    </a:ext>
                  </a:extLst>
                </p14:cNvPr>
                <p14:cNvContentPartPr/>
                <p14:nvPr/>
              </p14:nvContentPartPr>
              <p14:xfrm>
                <a:off x="3126725" y="5784730"/>
                <a:ext cx="36720" cy="20988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DA547A18-BF88-52B3-AC63-4FC741888FB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109085" y="5766730"/>
                  <a:ext cx="72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C1E39212-A813-54B3-94AF-0AF522093619}"/>
                    </a:ext>
                  </a:extLst>
                </p14:cNvPr>
                <p14:cNvContentPartPr/>
                <p14:nvPr/>
              </p14:nvContentPartPr>
              <p14:xfrm>
                <a:off x="3200525" y="5749090"/>
                <a:ext cx="153720" cy="13356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C1E39212-A813-54B3-94AF-0AF522093619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3182885" y="5731090"/>
                  <a:ext cx="1893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452ACBF-9AE1-20BC-4EA0-3F170EDBD8D5}"/>
                    </a:ext>
                  </a:extLst>
                </p14:cNvPr>
                <p14:cNvContentPartPr/>
                <p14:nvPr/>
              </p14:nvContentPartPr>
              <p14:xfrm>
                <a:off x="3227885" y="5948890"/>
                <a:ext cx="226800" cy="1054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452ACBF-9AE1-20BC-4EA0-3F170EDBD8D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3209885" y="5931250"/>
                  <a:ext cx="2624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4B63692D-C61E-7844-B742-451B084F869D}"/>
                    </a:ext>
                  </a:extLst>
                </p14:cNvPr>
                <p14:cNvContentPartPr/>
                <p14:nvPr/>
              </p14:nvContentPartPr>
              <p14:xfrm>
                <a:off x="3685445" y="5754850"/>
                <a:ext cx="153720" cy="5832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4B63692D-C61E-7844-B742-451B084F869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667805" y="5736850"/>
                  <a:ext cx="18936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C47624C-E61A-89D7-26C1-005D2A4AD757}"/>
                    </a:ext>
                  </a:extLst>
                </p14:cNvPr>
                <p14:cNvContentPartPr/>
                <p14:nvPr/>
              </p14:nvContentPartPr>
              <p14:xfrm>
                <a:off x="3703085" y="5761330"/>
                <a:ext cx="239400" cy="21564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C47624C-E61A-89D7-26C1-005D2A4AD75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685085" y="5743330"/>
                  <a:ext cx="2750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6A3F7679-FA95-A8B9-5B4D-E363D4207DBA}"/>
                    </a:ext>
                  </a:extLst>
                </p14:cNvPr>
                <p14:cNvContentPartPr/>
                <p14:nvPr/>
              </p14:nvContentPartPr>
              <p14:xfrm>
                <a:off x="3969125" y="5737930"/>
                <a:ext cx="57240" cy="23148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6A3F7679-FA95-A8B9-5B4D-E363D4207DB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3951485" y="5719930"/>
                  <a:ext cx="9288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563566CC-2CE1-A8F1-2D55-C1D579F85D49}"/>
                    </a:ext>
                  </a:extLst>
                </p14:cNvPr>
                <p14:cNvContentPartPr/>
                <p14:nvPr/>
              </p14:nvContentPartPr>
              <p14:xfrm>
                <a:off x="4064165" y="5741170"/>
                <a:ext cx="179640" cy="22932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563566CC-2CE1-A8F1-2D55-C1D579F85D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046165" y="5723170"/>
                  <a:ext cx="21528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3AD82900-7F10-0251-2970-A9D28C0E4E17}"/>
                    </a:ext>
                  </a:extLst>
                </p14:cNvPr>
                <p14:cNvContentPartPr/>
                <p14:nvPr/>
              </p14:nvContentPartPr>
              <p14:xfrm>
                <a:off x="4224005" y="5768890"/>
                <a:ext cx="147240" cy="5796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3AD82900-7F10-0251-2970-A9D28C0E4E1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206365" y="5751250"/>
                  <a:ext cx="18288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746637FD-9F45-3ED6-0B38-5833031E055D}"/>
                    </a:ext>
                  </a:extLst>
                </p14:cNvPr>
                <p14:cNvContentPartPr/>
                <p14:nvPr/>
              </p14:nvContentPartPr>
              <p14:xfrm>
                <a:off x="4240205" y="5742970"/>
                <a:ext cx="244800" cy="2012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746637FD-9F45-3ED6-0B38-5833031E055D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222205" y="5725330"/>
                  <a:ext cx="28044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74116612-9A20-8047-BDAB-8EDD1A5AAF90}"/>
                    </a:ext>
                  </a:extLst>
                </p14:cNvPr>
                <p14:cNvContentPartPr/>
                <p14:nvPr/>
              </p14:nvContentPartPr>
              <p14:xfrm>
                <a:off x="4485725" y="5609770"/>
                <a:ext cx="285480" cy="32796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74116612-9A20-8047-BDAB-8EDD1A5AAF9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468085" y="5592130"/>
                  <a:ext cx="32112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F01909B-CCE5-9C4B-F6CA-1E4AFB5102B1}"/>
                    </a:ext>
                  </a:extLst>
                </p14:cNvPr>
                <p14:cNvContentPartPr/>
                <p14:nvPr/>
              </p14:nvContentPartPr>
              <p14:xfrm>
                <a:off x="4793525" y="5597530"/>
                <a:ext cx="92160" cy="12780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F01909B-CCE5-9C4B-F6CA-1E4AFB5102B1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775525" y="5579890"/>
                  <a:ext cx="12780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79FA4579-1102-12C4-487C-B9972D5239C3}"/>
                    </a:ext>
                  </a:extLst>
                </p14:cNvPr>
                <p14:cNvContentPartPr/>
                <p14:nvPr/>
              </p14:nvContentPartPr>
              <p14:xfrm>
                <a:off x="4710005" y="5743690"/>
                <a:ext cx="205920" cy="11916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79FA4579-1102-12C4-487C-B9972D5239C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92005" y="5726050"/>
                  <a:ext cx="241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7FCC3E27-43B2-76B9-5F2D-F182477CDCB3}"/>
                    </a:ext>
                  </a:extLst>
                </p14:cNvPr>
                <p14:cNvContentPartPr/>
                <p14:nvPr/>
              </p14:nvContentPartPr>
              <p14:xfrm>
                <a:off x="4766525" y="5838730"/>
                <a:ext cx="181080" cy="11880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7FCC3E27-43B2-76B9-5F2D-F182477CDCB3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748885" y="5820730"/>
                  <a:ext cx="216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9F05491C-483D-3AC4-8994-7606128FF98A}"/>
                    </a:ext>
                  </a:extLst>
                </p14:cNvPr>
                <p14:cNvContentPartPr/>
                <p14:nvPr/>
              </p14:nvContentPartPr>
              <p14:xfrm>
                <a:off x="5005925" y="5676010"/>
                <a:ext cx="120240" cy="13212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9F05491C-483D-3AC4-8994-7606128FF98A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987925" y="5658370"/>
                  <a:ext cx="155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535129F5-59B0-5786-0985-65EC716CF9AD}"/>
                    </a:ext>
                  </a:extLst>
                </p14:cNvPr>
                <p14:cNvContentPartPr/>
                <p14:nvPr/>
              </p14:nvContentPartPr>
              <p14:xfrm>
                <a:off x="5158205" y="5615170"/>
                <a:ext cx="43200" cy="29376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535129F5-59B0-5786-0985-65EC716CF9A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140565" y="5597170"/>
                  <a:ext cx="7884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F3F8E2AE-FCAA-E5D9-F072-AF80B123E1A8}"/>
              </a:ext>
            </a:extLst>
          </p:cNvPr>
          <p:cNvGrpSpPr/>
          <p:nvPr/>
        </p:nvGrpSpPr>
        <p:grpSpPr>
          <a:xfrm>
            <a:off x="10116485" y="869290"/>
            <a:ext cx="2047680" cy="1518120"/>
            <a:chOff x="10116485" y="869290"/>
            <a:chExt cx="2047680" cy="151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9D47951F-B899-0BD3-102E-4B0F749A31B9}"/>
                    </a:ext>
                  </a:extLst>
                </p14:cNvPr>
                <p14:cNvContentPartPr/>
                <p14:nvPr/>
              </p14:nvContentPartPr>
              <p14:xfrm>
                <a:off x="10116485" y="869290"/>
                <a:ext cx="293400" cy="151812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9D47951F-B899-0BD3-102E-4B0F749A31B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098845" y="851650"/>
                  <a:ext cx="329040" cy="15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05ECC5A3-8E8E-2FF8-ACBF-9F6617E5CA34}"/>
                    </a:ext>
                  </a:extLst>
                </p14:cNvPr>
                <p14:cNvContentPartPr/>
                <p14:nvPr/>
              </p14:nvContentPartPr>
              <p14:xfrm>
                <a:off x="10436885" y="1700890"/>
                <a:ext cx="248760" cy="2556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05ECC5A3-8E8E-2FF8-ACBF-9F6617E5CA3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418885" y="1682890"/>
                  <a:ext cx="2844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B06F66B3-0032-C245-B168-634BCDD03705}"/>
                    </a:ext>
                  </a:extLst>
                </p14:cNvPr>
                <p14:cNvContentPartPr/>
                <p14:nvPr/>
              </p14:nvContentPartPr>
              <p14:xfrm>
                <a:off x="10621565" y="1618450"/>
                <a:ext cx="114480" cy="20232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B06F66B3-0032-C245-B168-634BCDD0370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603565" y="1600450"/>
                  <a:ext cx="1501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E08E0FAC-E4D0-3389-15C4-5D6D3CC3F1CC}"/>
                    </a:ext>
                  </a:extLst>
                </p14:cNvPr>
                <p14:cNvContentPartPr/>
                <p14:nvPr/>
              </p14:nvContentPartPr>
              <p14:xfrm>
                <a:off x="10874285" y="1489570"/>
                <a:ext cx="153720" cy="32400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E08E0FAC-E4D0-3389-15C4-5D6D3CC3F1C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856645" y="1471570"/>
                  <a:ext cx="18936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CAA10396-2733-9B0E-87CF-FE0225375B97}"/>
                    </a:ext>
                  </a:extLst>
                </p14:cNvPr>
                <p14:cNvContentPartPr/>
                <p14:nvPr/>
              </p14:nvContentPartPr>
              <p14:xfrm>
                <a:off x="11084525" y="1475890"/>
                <a:ext cx="163080" cy="17100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CAA10396-2733-9B0E-87CF-FE0225375B97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1066885" y="1458250"/>
                  <a:ext cx="198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9F9E57FA-4631-750A-1BFF-75294D5E2170}"/>
                    </a:ext>
                  </a:extLst>
                </p14:cNvPr>
                <p14:cNvContentPartPr/>
                <p14:nvPr/>
              </p14:nvContentPartPr>
              <p14:xfrm>
                <a:off x="11286485" y="1438450"/>
                <a:ext cx="26280" cy="2059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9F9E57FA-4631-750A-1BFF-75294D5E217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268485" y="1420450"/>
                  <a:ext cx="61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DDD43F33-CD6D-3A73-CBD6-85573E080C9A}"/>
                    </a:ext>
                  </a:extLst>
                </p14:cNvPr>
                <p14:cNvContentPartPr/>
                <p14:nvPr/>
              </p14:nvContentPartPr>
              <p14:xfrm>
                <a:off x="11252645" y="1503970"/>
                <a:ext cx="170280" cy="24120"/>
              </p14:xfrm>
            </p:contentPart>
          </mc:Choice>
          <mc:Fallback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DDD43F33-CD6D-3A73-CBD6-85573E080C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234645" y="1485970"/>
                  <a:ext cx="205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3D1C5322-E797-3399-1983-872DB8515403}"/>
                    </a:ext>
                  </a:extLst>
                </p14:cNvPr>
                <p14:cNvContentPartPr/>
                <p14:nvPr/>
              </p14:nvContentPartPr>
              <p14:xfrm>
                <a:off x="11504285" y="1368250"/>
                <a:ext cx="156600" cy="262440"/>
              </p14:xfrm>
            </p:contentPart>
          </mc:Choice>
          <mc:Fallback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3D1C5322-E797-3399-1983-872DB851540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486285" y="1350250"/>
                  <a:ext cx="1922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CB16B2EE-C343-3786-8BC4-52E61C5F2768}"/>
                    </a:ext>
                  </a:extLst>
                </p14:cNvPr>
                <p14:cNvContentPartPr/>
                <p14:nvPr/>
              </p14:nvContentPartPr>
              <p14:xfrm>
                <a:off x="11652605" y="1482370"/>
                <a:ext cx="173880" cy="146520"/>
              </p14:xfrm>
            </p:contentPart>
          </mc:Choice>
          <mc:Fallback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CB16B2EE-C343-3786-8BC4-52E61C5F276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634965" y="1464730"/>
                  <a:ext cx="209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4CC2B774-4D18-FDA0-498E-528E51C8F978}"/>
                    </a:ext>
                  </a:extLst>
                </p14:cNvPr>
                <p14:cNvContentPartPr/>
                <p14:nvPr/>
              </p14:nvContentPartPr>
              <p14:xfrm>
                <a:off x="11827565" y="1400650"/>
                <a:ext cx="67680" cy="248040"/>
              </p14:xfrm>
            </p:contentPart>
          </mc:Choice>
          <mc:Fallback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4CC2B774-4D18-FDA0-498E-528E51C8F978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809565" y="1383010"/>
                  <a:ext cx="1033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E76BA79A-F32B-07A7-0C11-6824F901E67F}"/>
                    </a:ext>
                  </a:extLst>
                </p14:cNvPr>
                <p14:cNvContentPartPr/>
                <p14:nvPr/>
              </p14:nvContentPartPr>
              <p14:xfrm>
                <a:off x="11780765" y="1452490"/>
                <a:ext cx="383400" cy="153000"/>
              </p14:xfrm>
            </p:contentPart>
          </mc:Choice>
          <mc:Fallback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E76BA79A-F32B-07A7-0C11-6824F901E67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763125" y="1434850"/>
                  <a:ext cx="419040" cy="18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2452EC77-A40A-05C5-3E21-4EC34C609498}"/>
              </a:ext>
            </a:extLst>
          </p:cNvPr>
          <p:cNvGrpSpPr/>
          <p:nvPr/>
        </p:nvGrpSpPr>
        <p:grpSpPr>
          <a:xfrm>
            <a:off x="10174085" y="2651650"/>
            <a:ext cx="1668600" cy="1258920"/>
            <a:chOff x="10174085" y="2651650"/>
            <a:chExt cx="1668600" cy="1258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ACFEF058-D84E-2AFE-AD94-36611F20691A}"/>
                    </a:ext>
                  </a:extLst>
                </p14:cNvPr>
                <p14:cNvContentPartPr/>
                <p14:nvPr/>
              </p14:nvContentPartPr>
              <p14:xfrm>
                <a:off x="10174085" y="2733370"/>
                <a:ext cx="273600" cy="1177200"/>
              </p14:xfrm>
            </p:contentPart>
          </mc:Choice>
          <mc:Fallback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ACFEF058-D84E-2AFE-AD94-36611F20691A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0156445" y="2715730"/>
                  <a:ext cx="309240" cy="12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9" name="잉크 118">
                  <a:extLst>
                    <a:ext uri="{FF2B5EF4-FFF2-40B4-BE49-F238E27FC236}">
                      <a16:creationId xmlns:a16="http://schemas.microsoft.com/office/drawing/2014/main" id="{EC2BE072-A14D-0C2A-8601-BA61A4157F79}"/>
                    </a:ext>
                  </a:extLst>
                </p14:cNvPr>
                <p14:cNvContentPartPr/>
                <p14:nvPr/>
              </p14:nvContentPartPr>
              <p14:xfrm>
                <a:off x="10386485" y="2866210"/>
                <a:ext cx="241920" cy="75600"/>
              </p14:xfrm>
            </p:contentPart>
          </mc:Choice>
          <mc:Fallback>
            <p:pic>
              <p:nvPicPr>
                <p:cNvPr id="119" name="잉크 118">
                  <a:extLst>
                    <a:ext uri="{FF2B5EF4-FFF2-40B4-BE49-F238E27FC236}">
                      <a16:creationId xmlns:a16="http://schemas.microsoft.com/office/drawing/2014/main" id="{EC2BE072-A14D-0C2A-8601-BA61A4157F7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0368845" y="2848210"/>
                  <a:ext cx="2775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67916ED5-F4F6-C4A2-FB49-C3445D909524}"/>
                    </a:ext>
                  </a:extLst>
                </p14:cNvPr>
                <p14:cNvContentPartPr/>
                <p14:nvPr/>
              </p14:nvContentPartPr>
              <p14:xfrm>
                <a:off x="10563965" y="2815450"/>
                <a:ext cx="108720" cy="157680"/>
              </p14:xfrm>
            </p:contentPart>
          </mc:Choice>
          <mc:Fallback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67916ED5-F4F6-C4A2-FB49-C3445D909524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0546325" y="2797450"/>
                  <a:ext cx="1443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CCE38ED7-0BE6-DAEE-F2DB-9FAD8D5B334B}"/>
                    </a:ext>
                  </a:extLst>
                </p14:cNvPr>
                <p14:cNvContentPartPr/>
                <p14:nvPr/>
              </p14:nvContentPartPr>
              <p14:xfrm>
                <a:off x="10867085" y="2699890"/>
                <a:ext cx="373320" cy="279360"/>
              </p14:xfrm>
            </p:contentPart>
          </mc:Choice>
          <mc:Fallback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CCE38ED7-0BE6-DAEE-F2DB-9FAD8D5B334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0849445" y="2681890"/>
                  <a:ext cx="40896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039FE68-6699-9C69-47DA-0CF16CA2C6C5}"/>
                    </a:ext>
                  </a:extLst>
                </p14:cNvPr>
                <p14:cNvContentPartPr/>
                <p14:nvPr/>
              </p14:nvContentPartPr>
              <p14:xfrm>
                <a:off x="11264885" y="2681170"/>
                <a:ext cx="44640" cy="257760"/>
              </p14:xfrm>
            </p:contentPart>
          </mc:Choice>
          <mc:Fallback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039FE68-6699-9C69-47DA-0CF16CA2C6C5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246885" y="2663170"/>
                  <a:ext cx="8028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66DDDE81-5570-6F47-E6A4-BBE70A8A572C}"/>
                    </a:ext>
                  </a:extLst>
                </p14:cNvPr>
                <p14:cNvContentPartPr/>
                <p14:nvPr/>
              </p14:nvContentPartPr>
              <p14:xfrm>
                <a:off x="11222045" y="2732290"/>
                <a:ext cx="292680" cy="156600"/>
              </p14:xfrm>
            </p:contentPart>
          </mc:Choice>
          <mc:Fallback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66DDDE81-5570-6F47-E6A4-BBE70A8A572C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204405" y="2714290"/>
                  <a:ext cx="3283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28C2752D-321A-981D-FE25-A1E61D5466EA}"/>
                    </a:ext>
                  </a:extLst>
                </p14:cNvPr>
                <p14:cNvContentPartPr/>
                <p14:nvPr/>
              </p14:nvContentPartPr>
              <p14:xfrm>
                <a:off x="11524445" y="2700970"/>
                <a:ext cx="46800" cy="167040"/>
              </p14:xfrm>
            </p:contentPart>
          </mc:Choice>
          <mc:Fallback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28C2752D-321A-981D-FE25-A1E61D5466EA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506805" y="2683330"/>
                  <a:ext cx="82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401E668C-E64E-8628-B9F2-50DC22C5172F}"/>
                    </a:ext>
                  </a:extLst>
                </p14:cNvPr>
                <p14:cNvContentPartPr/>
                <p14:nvPr/>
              </p14:nvContentPartPr>
              <p14:xfrm>
                <a:off x="11617685" y="2651650"/>
                <a:ext cx="58680" cy="236520"/>
              </p14:xfrm>
            </p:contentPart>
          </mc:Choice>
          <mc:Fallback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401E668C-E64E-8628-B9F2-50DC22C5172F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600045" y="2634010"/>
                  <a:ext cx="943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26" name="잉크 125">
                  <a:extLst>
                    <a:ext uri="{FF2B5EF4-FFF2-40B4-BE49-F238E27FC236}">
                      <a16:creationId xmlns:a16="http://schemas.microsoft.com/office/drawing/2014/main" id="{30E1F070-40D0-A818-3039-C5131DD9B24B}"/>
                    </a:ext>
                  </a:extLst>
                </p14:cNvPr>
                <p14:cNvContentPartPr/>
                <p14:nvPr/>
              </p14:nvContentPartPr>
              <p14:xfrm>
                <a:off x="11696165" y="2705290"/>
                <a:ext cx="146520" cy="193680"/>
              </p14:xfrm>
            </p:contentPart>
          </mc:Choice>
          <mc:Fallback>
            <p:pic>
              <p:nvPicPr>
                <p:cNvPr id="126" name="잉크 125">
                  <a:extLst>
                    <a:ext uri="{FF2B5EF4-FFF2-40B4-BE49-F238E27FC236}">
                      <a16:creationId xmlns:a16="http://schemas.microsoft.com/office/drawing/2014/main" id="{30E1F070-40D0-A818-3039-C5131DD9B24B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678525" y="2687290"/>
                  <a:ext cx="18216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CBE7F126-2FB4-A28B-DE61-3011EE47D4A0}"/>
              </a:ext>
            </a:extLst>
          </p:cNvPr>
          <p:cNvGrpSpPr/>
          <p:nvPr/>
        </p:nvGrpSpPr>
        <p:grpSpPr>
          <a:xfrm>
            <a:off x="10344365" y="4110010"/>
            <a:ext cx="1702080" cy="1495080"/>
            <a:chOff x="10344365" y="4110010"/>
            <a:chExt cx="1702080" cy="149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28" name="잉크 127">
                  <a:extLst>
                    <a:ext uri="{FF2B5EF4-FFF2-40B4-BE49-F238E27FC236}">
                      <a16:creationId xmlns:a16="http://schemas.microsoft.com/office/drawing/2014/main" id="{95F0C2D8-2AFE-4895-1871-770303EF6A2C}"/>
                    </a:ext>
                  </a:extLst>
                </p14:cNvPr>
                <p14:cNvContentPartPr/>
                <p14:nvPr/>
              </p14:nvContentPartPr>
              <p14:xfrm>
                <a:off x="10344365" y="4110010"/>
                <a:ext cx="120600" cy="1495080"/>
              </p14:xfrm>
            </p:contentPart>
          </mc:Choice>
          <mc:Fallback>
            <p:pic>
              <p:nvPicPr>
                <p:cNvPr id="128" name="잉크 127">
                  <a:extLst>
                    <a:ext uri="{FF2B5EF4-FFF2-40B4-BE49-F238E27FC236}">
                      <a16:creationId xmlns:a16="http://schemas.microsoft.com/office/drawing/2014/main" id="{95F0C2D8-2AFE-4895-1871-770303EF6A2C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326725" y="4092370"/>
                  <a:ext cx="156240" cy="153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29" name="잉크 128">
                  <a:extLst>
                    <a:ext uri="{FF2B5EF4-FFF2-40B4-BE49-F238E27FC236}">
                      <a16:creationId xmlns:a16="http://schemas.microsoft.com/office/drawing/2014/main" id="{D322C48A-20AA-4AC1-5613-27655A2308F0}"/>
                    </a:ext>
                  </a:extLst>
                </p14:cNvPr>
                <p14:cNvContentPartPr/>
                <p14:nvPr/>
              </p14:nvContentPartPr>
              <p14:xfrm>
                <a:off x="10440125" y="4592050"/>
                <a:ext cx="243360" cy="21600"/>
              </p14:xfrm>
            </p:contentPart>
          </mc:Choice>
          <mc:Fallback>
            <p:pic>
              <p:nvPicPr>
                <p:cNvPr id="129" name="잉크 128">
                  <a:extLst>
                    <a:ext uri="{FF2B5EF4-FFF2-40B4-BE49-F238E27FC236}">
                      <a16:creationId xmlns:a16="http://schemas.microsoft.com/office/drawing/2014/main" id="{D322C48A-20AA-4AC1-5613-27655A2308F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422125" y="4574050"/>
                  <a:ext cx="279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0" name="잉크 129">
                  <a:extLst>
                    <a:ext uri="{FF2B5EF4-FFF2-40B4-BE49-F238E27FC236}">
                      <a16:creationId xmlns:a16="http://schemas.microsoft.com/office/drawing/2014/main" id="{CF324DE6-992E-DB79-37D6-8F926073959B}"/>
                    </a:ext>
                  </a:extLst>
                </p14:cNvPr>
                <p14:cNvContentPartPr/>
                <p14:nvPr/>
              </p14:nvContentPartPr>
              <p14:xfrm>
                <a:off x="10609685" y="4497010"/>
                <a:ext cx="91800" cy="211320"/>
              </p14:xfrm>
            </p:contentPart>
          </mc:Choice>
          <mc:Fallback>
            <p:pic>
              <p:nvPicPr>
                <p:cNvPr id="130" name="잉크 129">
                  <a:extLst>
                    <a:ext uri="{FF2B5EF4-FFF2-40B4-BE49-F238E27FC236}">
                      <a16:creationId xmlns:a16="http://schemas.microsoft.com/office/drawing/2014/main" id="{CF324DE6-992E-DB79-37D6-8F926073959B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591685" y="4479370"/>
                  <a:ext cx="1274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2" name="잉크 131">
                  <a:extLst>
                    <a:ext uri="{FF2B5EF4-FFF2-40B4-BE49-F238E27FC236}">
                      <a16:creationId xmlns:a16="http://schemas.microsoft.com/office/drawing/2014/main" id="{FB7FCAEF-974D-6F27-A6E2-C9374C4022AC}"/>
                    </a:ext>
                  </a:extLst>
                </p14:cNvPr>
                <p14:cNvContentPartPr/>
                <p14:nvPr/>
              </p14:nvContentPartPr>
              <p14:xfrm>
                <a:off x="10826765" y="4300450"/>
                <a:ext cx="166680" cy="171720"/>
              </p14:xfrm>
            </p:contentPart>
          </mc:Choice>
          <mc:Fallback>
            <p:pic>
              <p:nvPicPr>
                <p:cNvPr id="132" name="잉크 131">
                  <a:extLst>
                    <a:ext uri="{FF2B5EF4-FFF2-40B4-BE49-F238E27FC236}">
                      <a16:creationId xmlns:a16="http://schemas.microsoft.com/office/drawing/2014/main" id="{FB7FCAEF-974D-6F27-A6E2-C9374C4022A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809125" y="4282450"/>
                  <a:ext cx="202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3" name="잉크 132">
                  <a:extLst>
                    <a:ext uri="{FF2B5EF4-FFF2-40B4-BE49-F238E27FC236}">
                      <a16:creationId xmlns:a16="http://schemas.microsoft.com/office/drawing/2014/main" id="{1EEBE19C-1718-9AA0-7FD4-2C228FE0D2E5}"/>
                    </a:ext>
                  </a:extLst>
                </p14:cNvPr>
                <p14:cNvContentPartPr/>
                <p14:nvPr/>
              </p14:nvContentPartPr>
              <p14:xfrm>
                <a:off x="11004605" y="4258330"/>
                <a:ext cx="30600" cy="235440"/>
              </p14:xfrm>
            </p:contentPart>
          </mc:Choice>
          <mc:Fallback>
            <p:pic>
              <p:nvPicPr>
                <p:cNvPr id="133" name="잉크 132">
                  <a:extLst>
                    <a:ext uri="{FF2B5EF4-FFF2-40B4-BE49-F238E27FC236}">
                      <a16:creationId xmlns:a16="http://schemas.microsoft.com/office/drawing/2014/main" id="{1EEBE19C-1718-9AA0-7FD4-2C228FE0D2E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986965" y="4240330"/>
                  <a:ext cx="662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4" name="잉크 133">
                  <a:extLst>
                    <a:ext uri="{FF2B5EF4-FFF2-40B4-BE49-F238E27FC236}">
                      <a16:creationId xmlns:a16="http://schemas.microsoft.com/office/drawing/2014/main" id="{FCACAAA0-E1C9-8179-5FE2-3FD292CB3394}"/>
                    </a:ext>
                  </a:extLst>
                </p14:cNvPr>
                <p14:cNvContentPartPr/>
                <p14:nvPr/>
              </p14:nvContentPartPr>
              <p14:xfrm>
                <a:off x="11061125" y="4188490"/>
                <a:ext cx="149040" cy="188280"/>
              </p14:xfrm>
            </p:contentPart>
          </mc:Choice>
          <mc:Fallback>
            <p:pic>
              <p:nvPicPr>
                <p:cNvPr id="134" name="잉크 133">
                  <a:extLst>
                    <a:ext uri="{FF2B5EF4-FFF2-40B4-BE49-F238E27FC236}">
                      <a16:creationId xmlns:a16="http://schemas.microsoft.com/office/drawing/2014/main" id="{FCACAAA0-E1C9-8179-5FE2-3FD292CB3394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1043125" y="4170850"/>
                  <a:ext cx="18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5" name="잉크 134">
                  <a:extLst>
                    <a:ext uri="{FF2B5EF4-FFF2-40B4-BE49-F238E27FC236}">
                      <a16:creationId xmlns:a16="http://schemas.microsoft.com/office/drawing/2014/main" id="{B2506653-5D99-44BA-5633-9E5ADA9E3D24}"/>
                    </a:ext>
                  </a:extLst>
                </p14:cNvPr>
                <p14:cNvContentPartPr/>
                <p14:nvPr/>
              </p14:nvContentPartPr>
              <p14:xfrm>
                <a:off x="11086325" y="4308010"/>
                <a:ext cx="133920" cy="76680"/>
              </p14:xfrm>
            </p:contentPart>
          </mc:Choice>
          <mc:Fallback>
            <p:pic>
              <p:nvPicPr>
                <p:cNvPr id="135" name="잉크 134">
                  <a:extLst>
                    <a:ext uri="{FF2B5EF4-FFF2-40B4-BE49-F238E27FC236}">
                      <a16:creationId xmlns:a16="http://schemas.microsoft.com/office/drawing/2014/main" id="{B2506653-5D99-44BA-5633-9E5ADA9E3D24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1068325" y="4290370"/>
                  <a:ext cx="1695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6" name="잉크 135">
                  <a:extLst>
                    <a:ext uri="{FF2B5EF4-FFF2-40B4-BE49-F238E27FC236}">
                      <a16:creationId xmlns:a16="http://schemas.microsoft.com/office/drawing/2014/main" id="{FF02A6AD-DBFF-8F8A-9D08-C92B26ADBE09}"/>
                    </a:ext>
                  </a:extLst>
                </p14:cNvPr>
                <p14:cNvContentPartPr/>
                <p14:nvPr/>
              </p14:nvContentPartPr>
              <p14:xfrm>
                <a:off x="11079845" y="4395130"/>
                <a:ext cx="213840" cy="23040"/>
              </p14:xfrm>
            </p:contentPart>
          </mc:Choice>
          <mc:Fallback>
            <p:pic>
              <p:nvPicPr>
                <p:cNvPr id="136" name="잉크 135">
                  <a:extLst>
                    <a:ext uri="{FF2B5EF4-FFF2-40B4-BE49-F238E27FC236}">
                      <a16:creationId xmlns:a16="http://schemas.microsoft.com/office/drawing/2014/main" id="{FF02A6AD-DBFF-8F8A-9D08-C92B26ADBE0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1062205" y="4377490"/>
                  <a:ext cx="2494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37" name="잉크 136">
                  <a:extLst>
                    <a:ext uri="{FF2B5EF4-FFF2-40B4-BE49-F238E27FC236}">
                      <a16:creationId xmlns:a16="http://schemas.microsoft.com/office/drawing/2014/main" id="{6811FEBB-A264-596E-C2D0-6B89F5EEE179}"/>
                    </a:ext>
                  </a:extLst>
                </p14:cNvPr>
                <p14:cNvContentPartPr/>
                <p14:nvPr/>
              </p14:nvContentPartPr>
              <p14:xfrm>
                <a:off x="11175965" y="4405570"/>
                <a:ext cx="71280" cy="186120"/>
              </p14:xfrm>
            </p:contentPart>
          </mc:Choice>
          <mc:Fallback>
            <p:pic>
              <p:nvPicPr>
                <p:cNvPr id="137" name="잉크 136">
                  <a:extLst>
                    <a:ext uri="{FF2B5EF4-FFF2-40B4-BE49-F238E27FC236}">
                      <a16:creationId xmlns:a16="http://schemas.microsoft.com/office/drawing/2014/main" id="{6811FEBB-A264-596E-C2D0-6B89F5EEE179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158325" y="4387570"/>
                  <a:ext cx="1069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38" name="잉크 137">
                  <a:extLst>
                    <a:ext uri="{FF2B5EF4-FFF2-40B4-BE49-F238E27FC236}">
                      <a16:creationId xmlns:a16="http://schemas.microsoft.com/office/drawing/2014/main" id="{365DFD7F-194D-A3EF-A9D5-6729E2EE40D6}"/>
                    </a:ext>
                  </a:extLst>
                </p14:cNvPr>
                <p14:cNvContentPartPr/>
                <p14:nvPr/>
              </p14:nvContentPartPr>
              <p14:xfrm>
                <a:off x="10867445" y="4701130"/>
                <a:ext cx="112320" cy="274320"/>
              </p14:xfrm>
            </p:contentPart>
          </mc:Choice>
          <mc:Fallback>
            <p:pic>
              <p:nvPicPr>
                <p:cNvPr id="138" name="잉크 137">
                  <a:extLst>
                    <a:ext uri="{FF2B5EF4-FFF2-40B4-BE49-F238E27FC236}">
                      <a16:creationId xmlns:a16="http://schemas.microsoft.com/office/drawing/2014/main" id="{365DFD7F-194D-A3EF-A9D5-6729E2EE40D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0849805" y="4683130"/>
                  <a:ext cx="14796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39" name="잉크 138">
                  <a:extLst>
                    <a:ext uri="{FF2B5EF4-FFF2-40B4-BE49-F238E27FC236}">
                      <a16:creationId xmlns:a16="http://schemas.microsoft.com/office/drawing/2014/main" id="{144104F4-10F2-A394-DCE3-CBBF997C5EDA}"/>
                    </a:ext>
                  </a:extLst>
                </p14:cNvPr>
                <p14:cNvContentPartPr/>
                <p14:nvPr/>
              </p14:nvContentPartPr>
              <p14:xfrm>
                <a:off x="11020805" y="4676290"/>
                <a:ext cx="180360" cy="168840"/>
              </p14:xfrm>
            </p:contentPart>
          </mc:Choice>
          <mc:Fallback>
            <p:pic>
              <p:nvPicPr>
                <p:cNvPr id="139" name="잉크 138">
                  <a:extLst>
                    <a:ext uri="{FF2B5EF4-FFF2-40B4-BE49-F238E27FC236}">
                      <a16:creationId xmlns:a16="http://schemas.microsoft.com/office/drawing/2014/main" id="{144104F4-10F2-A394-DCE3-CBBF997C5EDA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002805" y="4658650"/>
                  <a:ext cx="2160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140" name="잉크 139">
                  <a:extLst>
                    <a:ext uri="{FF2B5EF4-FFF2-40B4-BE49-F238E27FC236}">
                      <a16:creationId xmlns:a16="http://schemas.microsoft.com/office/drawing/2014/main" id="{1FEFD3F0-327B-787A-6B9F-694D4345B25B}"/>
                    </a:ext>
                  </a:extLst>
                </p14:cNvPr>
                <p14:cNvContentPartPr/>
                <p14:nvPr/>
              </p14:nvContentPartPr>
              <p14:xfrm>
                <a:off x="11234285" y="4655050"/>
                <a:ext cx="7560" cy="232560"/>
              </p14:xfrm>
            </p:contentPart>
          </mc:Choice>
          <mc:Fallback>
            <p:pic>
              <p:nvPicPr>
                <p:cNvPr id="140" name="잉크 139">
                  <a:extLst>
                    <a:ext uri="{FF2B5EF4-FFF2-40B4-BE49-F238E27FC236}">
                      <a16:creationId xmlns:a16="http://schemas.microsoft.com/office/drawing/2014/main" id="{1FEFD3F0-327B-787A-6B9F-694D4345B25B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216645" y="4637410"/>
                  <a:ext cx="432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141" name="잉크 140">
                  <a:extLst>
                    <a:ext uri="{FF2B5EF4-FFF2-40B4-BE49-F238E27FC236}">
                      <a16:creationId xmlns:a16="http://schemas.microsoft.com/office/drawing/2014/main" id="{71ED78F1-C289-042F-D640-5FDFECC6860E}"/>
                    </a:ext>
                  </a:extLst>
                </p14:cNvPr>
                <p14:cNvContentPartPr/>
                <p14:nvPr/>
              </p14:nvContentPartPr>
              <p14:xfrm>
                <a:off x="11200805" y="4710850"/>
                <a:ext cx="160560" cy="30960"/>
              </p14:xfrm>
            </p:contentPart>
          </mc:Choice>
          <mc:Fallback>
            <p:pic>
              <p:nvPicPr>
                <p:cNvPr id="141" name="잉크 140">
                  <a:extLst>
                    <a:ext uri="{FF2B5EF4-FFF2-40B4-BE49-F238E27FC236}">
                      <a16:creationId xmlns:a16="http://schemas.microsoft.com/office/drawing/2014/main" id="{71ED78F1-C289-042F-D640-5FDFECC6860E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183165" y="4693210"/>
                  <a:ext cx="196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142" name="잉크 141">
                  <a:extLst>
                    <a:ext uri="{FF2B5EF4-FFF2-40B4-BE49-F238E27FC236}">
                      <a16:creationId xmlns:a16="http://schemas.microsoft.com/office/drawing/2014/main" id="{93AA6144-045F-C2A1-E3BE-764682C9E388}"/>
                    </a:ext>
                  </a:extLst>
                </p14:cNvPr>
                <p14:cNvContentPartPr/>
                <p14:nvPr/>
              </p14:nvContentPartPr>
              <p14:xfrm>
                <a:off x="11424365" y="4588810"/>
                <a:ext cx="147600" cy="281160"/>
              </p14:xfrm>
            </p:contentPart>
          </mc:Choice>
          <mc:Fallback>
            <p:pic>
              <p:nvPicPr>
                <p:cNvPr id="142" name="잉크 141">
                  <a:extLst>
                    <a:ext uri="{FF2B5EF4-FFF2-40B4-BE49-F238E27FC236}">
                      <a16:creationId xmlns:a16="http://schemas.microsoft.com/office/drawing/2014/main" id="{93AA6144-045F-C2A1-E3BE-764682C9E388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406725" y="4570810"/>
                  <a:ext cx="183240" cy="31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143" name="잉크 142">
                  <a:extLst>
                    <a:ext uri="{FF2B5EF4-FFF2-40B4-BE49-F238E27FC236}">
                      <a16:creationId xmlns:a16="http://schemas.microsoft.com/office/drawing/2014/main" id="{EEFF9B02-51F4-0CE0-44A9-E3E2043BF1FF}"/>
                    </a:ext>
                  </a:extLst>
                </p14:cNvPr>
                <p14:cNvContentPartPr/>
                <p14:nvPr/>
              </p14:nvContentPartPr>
              <p14:xfrm>
                <a:off x="11553245" y="4684210"/>
                <a:ext cx="176040" cy="175320"/>
              </p14:xfrm>
            </p:contentPart>
          </mc:Choice>
          <mc:Fallback>
            <p:pic>
              <p:nvPicPr>
                <p:cNvPr id="143" name="잉크 142">
                  <a:extLst>
                    <a:ext uri="{FF2B5EF4-FFF2-40B4-BE49-F238E27FC236}">
                      <a16:creationId xmlns:a16="http://schemas.microsoft.com/office/drawing/2014/main" id="{EEFF9B02-51F4-0CE0-44A9-E3E2043BF1FF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11535245" y="4666210"/>
                  <a:ext cx="21168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144" name="잉크 143">
                  <a:extLst>
                    <a:ext uri="{FF2B5EF4-FFF2-40B4-BE49-F238E27FC236}">
                      <a16:creationId xmlns:a16="http://schemas.microsoft.com/office/drawing/2014/main" id="{F8A85DCA-CF09-66BD-115D-E748DFB09D6B}"/>
                    </a:ext>
                  </a:extLst>
                </p14:cNvPr>
                <p14:cNvContentPartPr/>
                <p14:nvPr/>
              </p14:nvContentPartPr>
              <p14:xfrm>
                <a:off x="11767805" y="4610770"/>
                <a:ext cx="14760" cy="228960"/>
              </p14:xfrm>
            </p:contentPart>
          </mc:Choice>
          <mc:Fallback>
            <p:pic>
              <p:nvPicPr>
                <p:cNvPr id="144" name="잉크 143">
                  <a:extLst>
                    <a:ext uri="{FF2B5EF4-FFF2-40B4-BE49-F238E27FC236}">
                      <a16:creationId xmlns:a16="http://schemas.microsoft.com/office/drawing/2014/main" id="{F8A85DCA-CF09-66BD-115D-E748DFB09D6B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11749805" y="4593130"/>
                  <a:ext cx="504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145" name="잉크 144">
                  <a:extLst>
                    <a:ext uri="{FF2B5EF4-FFF2-40B4-BE49-F238E27FC236}">
                      <a16:creationId xmlns:a16="http://schemas.microsoft.com/office/drawing/2014/main" id="{F83BB33F-762B-B09A-C48A-974125866FB4}"/>
                    </a:ext>
                  </a:extLst>
                </p14:cNvPr>
                <p14:cNvContentPartPr/>
                <p14:nvPr/>
              </p14:nvContentPartPr>
              <p14:xfrm>
                <a:off x="11713085" y="4649290"/>
                <a:ext cx="333360" cy="176760"/>
              </p14:xfrm>
            </p:contentPart>
          </mc:Choice>
          <mc:Fallback>
            <p:pic>
              <p:nvPicPr>
                <p:cNvPr id="145" name="잉크 144">
                  <a:extLst>
                    <a:ext uri="{FF2B5EF4-FFF2-40B4-BE49-F238E27FC236}">
                      <a16:creationId xmlns:a16="http://schemas.microsoft.com/office/drawing/2014/main" id="{F83BB33F-762B-B09A-C48A-974125866FB4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11695085" y="4631290"/>
                  <a:ext cx="369000" cy="21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37581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item.js(2)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F041D0FA-B093-09E2-FC15-9CBA691B2E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0082"/>
          <a:stretch/>
        </p:blipFill>
        <p:spPr>
          <a:xfrm>
            <a:off x="426617" y="793680"/>
            <a:ext cx="5789349" cy="54878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D188FB-F9A2-50D4-7AC0-0F6A09806C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565" r="53646"/>
          <a:stretch/>
        </p:blipFill>
        <p:spPr>
          <a:xfrm>
            <a:off x="6290979" y="793680"/>
            <a:ext cx="2739192" cy="219799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95E84D7E-3602-B2D5-47B4-0A9951D5E272}"/>
              </a:ext>
            </a:extLst>
          </p:cNvPr>
          <p:cNvGrpSpPr/>
          <p:nvPr/>
        </p:nvGrpSpPr>
        <p:grpSpPr>
          <a:xfrm>
            <a:off x="4447205" y="1395970"/>
            <a:ext cx="473400" cy="312840"/>
            <a:chOff x="4447205" y="1395970"/>
            <a:chExt cx="473400" cy="31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7A47D03-3C57-186D-EF1C-71C94E69DCD8}"/>
                    </a:ext>
                  </a:extLst>
                </p14:cNvPr>
                <p14:cNvContentPartPr/>
                <p14:nvPr/>
              </p14:nvContentPartPr>
              <p14:xfrm>
                <a:off x="4447205" y="1462210"/>
                <a:ext cx="172800" cy="14328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7A47D03-3C57-186D-EF1C-71C94E69DCD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38565" y="1453210"/>
                  <a:ext cx="1904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C628A0E-F538-BE49-6446-B6291CB78F57}"/>
                    </a:ext>
                  </a:extLst>
                </p14:cNvPr>
                <p14:cNvContentPartPr/>
                <p14:nvPr/>
              </p14:nvContentPartPr>
              <p14:xfrm>
                <a:off x="4651685" y="1439530"/>
                <a:ext cx="35280" cy="22644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C628A0E-F538-BE49-6446-B6291CB78F5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642685" y="1430890"/>
                  <a:ext cx="5292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25B2F71-FC09-92C8-4292-EAF3E54B1EBF}"/>
                    </a:ext>
                  </a:extLst>
                </p14:cNvPr>
                <p14:cNvContentPartPr/>
                <p14:nvPr/>
              </p14:nvContentPartPr>
              <p14:xfrm>
                <a:off x="4734125" y="1395970"/>
                <a:ext cx="124920" cy="1260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25B2F71-FC09-92C8-4292-EAF3E54B1EB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725485" y="1387330"/>
                  <a:ext cx="14256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E72851A5-6A46-C0E2-0375-191A6D8FBAE4}"/>
                    </a:ext>
                  </a:extLst>
                </p14:cNvPr>
                <p14:cNvContentPartPr/>
                <p14:nvPr/>
              </p14:nvContentPartPr>
              <p14:xfrm>
                <a:off x="4731605" y="1466170"/>
                <a:ext cx="135360" cy="8604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E72851A5-6A46-C0E2-0375-191A6D8FBA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22605" y="1457530"/>
                  <a:ext cx="1530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8E92EFDA-6145-D260-11A1-151B9915663B}"/>
                    </a:ext>
                  </a:extLst>
                </p14:cNvPr>
                <p14:cNvContentPartPr/>
                <p14:nvPr/>
              </p14:nvContentPartPr>
              <p14:xfrm>
                <a:off x="4716845" y="1543570"/>
                <a:ext cx="186840" cy="16524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8E92EFDA-6145-D260-11A1-151B9915663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08205" y="1534930"/>
                  <a:ext cx="2044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951058AC-8580-8D62-EF4E-55CE5A4DE784}"/>
                    </a:ext>
                  </a:extLst>
                </p14:cNvPr>
                <p14:cNvContentPartPr/>
                <p14:nvPr/>
              </p14:nvContentPartPr>
              <p14:xfrm>
                <a:off x="4861565" y="1587130"/>
                <a:ext cx="59040" cy="11160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951058AC-8580-8D62-EF4E-55CE5A4DE78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52925" y="1578130"/>
                  <a:ext cx="76680" cy="12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3122637-0721-F7F8-A668-D2FAF64DC54C}"/>
              </a:ext>
            </a:extLst>
          </p:cNvPr>
          <p:cNvGrpSpPr/>
          <p:nvPr/>
        </p:nvGrpSpPr>
        <p:grpSpPr>
          <a:xfrm>
            <a:off x="5121845" y="1394170"/>
            <a:ext cx="564840" cy="265320"/>
            <a:chOff x="5121845" y="1394170"/>
            <a:chExt cx="564840" cy="265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2A01208F-364E-D742-218D-FB846C436F28}"/>
                    </a:ext>
                  </a:extLst>
                </p14:cNvPr>
                <p14:cNvContentPartPr/>
                <p14:nvPr/>
              </p14:nvContentPartPr>
              <p14:xfrm>
                <a:off x="5121845" y="1414330"/>
                <a:ext cx="137160" cy="2451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2A01208F-364E-D742-218D-FB846C436F2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112845" y="1405690"/>
                  <a:ext cx="1548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C0C853E-5D83-AB90-C4DB-23F576B29C1E}"/>
                    </a:ext>
                  </a:extLst>
                </p14:cNvPr>
                <p14:cNvContentPartPr/>
                <p14:nvPr/>
              </p14:nvContentPartPr>
              <p14:xfrm>
                <a:off x="5303645" y="1419730"/>
                <a:ext cx="34560" cy="225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C0C853E-5D83-AB90-C4DB-23F576B29C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295005" y="1410730"/>
                  <a:ext cx="5220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5333658E-DF58-78DF-7748-B5BF57789C0E}"/>
                    </a:ext>
                  </a:extLst>
                </p14:cNvPr>
                <p14:cNvContentPartPr/>
                <p14:nvPr/>
              </p14:nvContentPartPr>
              <p14:xfrm>
                <a:off x="5243525" y="1452490"/>
                <a:ext cx="371520" cy="1782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5333658E-DF58-78DF-7748-B5BF57789C0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234885" y="1443490"/>
                  <a:ext cx="3891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4C62C988-9B03-9100-5FCF-8F7D5AFB1D7D}"/>
                    </a:ext>
                  </a:extLst>
                </p14:cNvPr>
                <p14:cNvContentPartPr/>
                <p14:nvPr/>
              </p14:nvContentPartPr>
              <p14:xfrm>
                <a:off x="5649245" y="1394170"/>
                <a:ext cx="37440" cy="2563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4C62C988-9B03-9100-5FCF-8F7D5AFB1D7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40245" y="1385170"/>
                  <a:ext cx="5508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2A59757-C296-5BC6-24FD-D5C9F3420EFF}"/>
              </a:ext>
            </a:extLst>
          </p:cNvPr>
          <p:cNvGrpSpPr/>
          <p:nvPr/>
        </p:nvGrpSpPr>
        <p:grpSpPr>
          <a:xfrm>
            <a:off x="9408365" y="1013650"/>
            <a:ext cx="931320" cy="359640"/>
            <a:chOff x="9408365" y="1013650"/>
            <a:chExt cx="931320" cy="359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B959D442-2AD0-1620-D191-E9DB7B06E0E8}"/>
                    </a:ext>
                  </a:extLst>
                </p14:cNvPr>
                <p14:cNvContentPartPr/>
                <p14:nvPr/>
              </p14:nvContentPartPr>
              <p14:xfrm>
                <a:off x="9408365" y="1035250"/>
                <a:ext cx="149760" cy="19296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B959D442-2AD0-1620-D191-E9DB7B06E0E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99365" y="1026250"/>
                  <a:ext cx="167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83B9405A-BEA8-313F-8C1B-F8E6DDBE4EA5}"/>
                    </a:ext>
                  </a:extLst>
                </p14:cNvPr>
                <p14:cNvContentPartPr/>
                <p14:nvPr/>
              </p14:nvContentPartPr>
              <p14:xfrm>
                <a:off x="9591965" y="1045690"/>
                <a:ext cx="196200" cy="16524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83B9405A-BEA8-313F-8C1B-F8E6DDBE4E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583325" y="1037050"/>
                  <a:ext cx="21384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6AB09378-3FDF-5B81-A4B7-C9FAED7C5ACA}"/>
                    </a:ext>
                  </a:extLst>
                </p14:cNvPr>
                <p14:cNvContentPartPr/>
                <p14:nvPr/>
              </p14:nvContentPartPr>
              <p14:xfrm>
                <a:off x="9851885" y="1080970"/>
                <a:ext cx="18000" cy="1400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6AB09378-3FDF-5B81-A4B7-C9FAED7C5AC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842885" y="1072330"/>
                  <a:ext cx="356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9CB23336-E41B-9411-C49A-26588F4FA07E}"/>
                    </a:ext>
                  </a:extLst>
                </p14:cNvPr>
                <p14:cNvContentPartPr/>
                <p14:nvPr/>
              </p14:nvContentPartPr>
              <p14:xfrm>
                <a:off x="9859085" y="1013650"/>
                <a:ext cx="51840" cy="8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9CB23336-E41B-9411-C49A-26588F4FA07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850445" y="1005010"/>
                  <a:ext cx="694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312D8B8C-8671-6E04-70F7-AB0B74D788B1}"/>
                    </a:ext>
                  </a:extLst>
                </p14:cNvPr>
                <p14:cNvContentPartPr/>
                <p14:nvPr/>
              </p14:nvContentPartPr>
              <p14:xfrm>
                <a:off x="9911285" y="1035610"/>
                <a:ext cx="118080" cy="3376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312D8B8C-8671-6E04-70F7-AB0B74D788B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902285" y="1026970"/>
                  <a:ext cx="13572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8D0F880C-1B36-B5AA-019D-6C605EB5FC8F}"/>
                    </a:ext>
                  </a:extLst>
                </p14:cNvPr>
                <p14:cNvContentPartPr/>
                <p14:nvPr/>
              </p14:nvContentPartPr>
              <p14:xfrm>
                <a:off x="10038005" y="1041730"/>
                <a:ext cx="301680" cy="17748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8D0F880C-1B36-B5AA-019D-6C605EB5FC8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29005" y="1033090"/>
                  <a:ext cx="319320" cy="19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88D9958-C917-CB8A-9328-12FE32CA7083}"/>
              </a:ext>
            </a:extLst>
          </p:cNvPr>
          <p:cNvGrpSpPr/>
          <p:nvPr/>
        </p:nvGrpSpPr>
        <p:grpSpPr>
          <a:xfrm>
            <a:off x="10540925" y="934810"/>
            <a:ext cx="962640" cy="451440"/>
            <a:chOff x="10540925" y="934810"/>
            <a:chExt cx="962640" cy="451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5D6D47D8-B300-75BE-33E1-35DEC5FF10E5}"/>
                    </a:ext>
                  </a:extLst>
                </p14:cNvPr>
                <p14:cNvContentPartPr/>
                <p14:nvPr/>
              </p14:nvContentPartPr>
              <p14:xfrm>
                <a:off x="10540925" y="934810"/>
                <a:ext cx="32760" cy="2743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5D6D47D8-B300-75BE-33E1-35DEC5FF10E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531925" y="926170"/>
                  <a:ext cx="504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9235DC3-9893-9619-1410-4082372B5302}"/>
                    </a:ext>
                  </a:extLst>
                </p14:cNvPr>
                <p14:cNvContentPartPr/>
                <p14:nvPr/>
              </p14:nvContentPartPr>
              <p14:xfrm>
                <a:off x="10650365" y="992770"/>
                <a:ext cx="59400" cy="20016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9235DC3-9893-9619-1410-4082372B530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641725" y="983770"/>
                  <a:ext cx="770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7EECA60-9A65-2AB9-84A8-59BA5C794631}"/>
                    </a:ext>
                  </a:extLst>
                </p14:cNvPr>
                <p14:cNvContentPartPr/>
                <p14:nvPr/>
              </p14:nvContentPartPr>
              <p14:xfrm>
                <a:off x="10761245" y="955690"/>
                <a:ext cx="129960" cy="2444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7EECA60-9A65-2AB9-84A8-59BA5C79463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52245" y="947050"/>
                  <a:ext cx="14760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994B766-E770-A920-B7B0-905129BF4171}"/>
                    </a:ext>
                  </a:extLst>
                </p14:cNvPr>
                <p14:cNvContentPartPr/>
                <p14:nvPr/>
              </p14:nvContentPartPr>
              <p14:xfrm>
                <a:off x="10918205" y="1039210"/>
                <a:ext cx="226440" cy="13428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994B766-E770-A920-B7B0-905129BF417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909205" y="1030210"/>
                  <a:ext cx="244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3202028-0065-08EC-D3D6-907EE32CA315}"/>
                    </a:ext>
                  </a:extLst>
                </p14:cNvPr>
                <p14:cNvContentPartPr/>
                <p14:nvPr/>
              </p14:nvContentPartPr>
              <p14:xfrm>
                <a:off x="11169125" y="1020850"/>
                <a:ext cx="334440" cy="3654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3202028-0065-08EC-D3D6-907EE32CA31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1160125" y="1011850"/>
                  <a:ext cx="35208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ECA6C32-9911-3286-D2B5-FB56970C48CA}"/>
              </a:ext>
            </a:extLst>
          </p:cNvPr>
          <p:cNvGrpSpPr/>
          <p:nvPr/>
        </p:nvGrpSpPr>
        <p:grpSpPr>
          <a:xfrm>
            <a:off x="4157765" y="1534570"/>
            <a:ext cx="190800" cy="128880"/>
            <a:chOff x="4157765" y="1534570"/>
            <a:chExt cx="190800" cy="128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DFECC762-442A-6841-0F7E-4289E480115B}"/>
                    </a:ext>
                  </a:extLst>
                </p14:cNvPr>
                <p14:cNvContentPartPr/>
                <p14:nvPr/>
              </p14:nvContentPartPr>
              <p14:xfrm>
                <a:off x="4157765" y="1593610"/>
                <a:ext cx="187920" cy="237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DFECC762-442A-6841-0F7E-4289E480115B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49125" y="1584610"/>
                  <a:ext cx="2055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B8678776-0905-2264-9450-11CD5F025313}"/>
                    </a:ext>
                  </a:extLst>
                </p14:cNvPr>
                <p14:cNvContentPartPr/>
                <p14:nvPr/>
              </p14:nvContentPartPr>
              <p14:xfrm>
                <a:off x="4299605" y="1534570"/>
                <a:ext cx="48960" cy="1288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B8678776-0905-2264-9450-11CD5F025313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90965" y="1525570"/>
                  <a:ext cx="66600" cy="146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4FECE93D-3013-1F42-475C-CBA295E0B1E5}"/>
                  </a:ext>
                </a:extLst>
              </p14:cNvPr>
              <p14:cNvContentPartPr/>
              <p14:nvPr/>
            </p14:nvContentPartPr>
            <p14:xfrm>
              <a:off x="9139445" y="1103290"/>
              <a:ext cx="181800" cy="36000"/>
            </p14:xfrm>
          </p:contentPart>
        </mc:Choice>
        <mc:Fallback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4FECE93D-3013-1F42-475C-CBA295E0B1E5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130805" y="1094290"/>
                <a:ext cx="1994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F3C4BFA7-B1A4-ECB9-BB87-5AF4A4E753E5}"/>
                  </a:ext>
                </a:extLst>
              </p14:cNvPr>
              <p14:cNvContentPartPr/>
              <p14:nvPr/>
            </p14:nvContentPartPr>
            <p14:xfrm>
              <a:off x="9237725" y="1053970"/>
              <a:ext cx="92520" cy="146880"/>
            </p14:xfrm>
          </p:contentPart>
        </mc:Choice>
        <mc:Fallback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F3C4BFA7-B1A4-ECB9-BB87-5AF4A4E753E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229085" y="1044970"/>
                <a:ext cx="110160" cy="16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552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item.js(3)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35B37544-7853-F8F3-CBDB-BD49413043C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44963"/>
          <a:stretch/>
        </p:blipFill>
        <p:spPr>
          <a:xfrm>
            <a:off x="86700" y="630221"/>
            <a:ext cx="4034929" cy="577742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3DC8FC9-AB85-D7C0-FD05-FC29A34B83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4638"/>
          <a:stretch/>
        </p:blipFill>
        <p:spPr>
          <a:xfrm>
            <a:off x="6503410" y="630221"/>
            <a:ext cx="4047500" cy="477666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75D60BE-9E28-2760-0626-B86AF98D02A8}"/>
              </a:ext>
            </a:extLst>
          </p:cNvPr>
          <p:cNvGrpSpPr/>
          <p:nvPr/>
        </p:nvGrpSpPr>
        <p:grpSpPr>
          <a:xfrm>
            <a:off x="2407085" y="869650"/>
            <a:ext cx="1247400" cy="354960"/>
            <a:chOff x="2407085" y="869650"/>
            <a:chExt cx="1247400" cy="354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B8F7C8C9-A656-204C-1284-78D6751FCE2E}"/>
                    </a:ext>
                  </a:extLst>
                </p14:cNvPr>
                <p14:cNvContentPartPr/>
                <p14:nvPr/>
              </p14:nvContentPartPr>
              <p14:xfrm>
                <a:off x="2808845" y="922930"/>
                <a:ext cx="16560" cy="30168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B8F7C8C9-A656-204C-1284-78D6751FCE2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799845" y="913930"/>
                  <a:ext cx="3420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684B69E-ADE1-DB47-CF2A-4B03446BB4F4}"/>
                    </a:ext>
                  </a:extLst>
                </p14:cNvPr>
                <p14:cNvContentPartPr/>
                <p14:nvPr/>
              </p14:nvContentPartPr>
              <p14:xfrm>
                <a:off x="2810645" y="945250"/>
                <a:ext cx="136800" cy="975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684B69E-ADE1-DB47-CF2A-4B03446BB4F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01645" y="936610"/>
                  <a:ext cx="154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4EE54B0-1839-1662-AEB7-445AA2E08DED}"/>
                    </a:ext>
                  </a:extLst>
                </p14:cNvPr>
                <p14:cNvContentPartPr/>
                <p14:nvPr/>
              </p14:nvContentPartPr>
              <p14:xfrm>
                <a:off x="2914325" y="931570"/>
                <a:ext cx="173880" cy="11196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4EE54B0-1839-1662-AEB7-445AA2E08DE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905685" y="922930"/>
                  <a:ext cx="191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64E447A6-958E-E369-B518-8FACB78A66D6}"/>
                    </a:ext>
                  </a:extLst>
                </p14:cNvPr>
                <p14:cNvContentPartPr/>
                <p14:nvPr/>
              </p14:nvContentPartPr>
              <p14:xfrm>
                <a:off x="2407085" y="978370"/>
                <a:ext cx="256680" cy="3996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64E447A6-958E-E369-B518-8FACB78A66D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98445" y="969730"/>
                  <a:ext cx="2743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D149A0D-1AFC-BE22-9D0C-3BD609EE7732}"/>
                    </a:ext>
                  </a:extLst>
                </p14:cNvPr>
                <p14:cNvContentPartPr/>
                <p14:nvPr/>
              </p14:nvContentPartPr>
              <p14:xfrm>
                <a:off x="2585645" y="915370"/>
                <a:ext cx="77400" cy="1526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D149A0D-1AFC-BE22-9D0C-3BD609EE773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76645" y="906730"/>
                  <a:ext cx="9504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6951642B-A233-B4F5-1414-9A7988B6636E}"/>
                    </a:ext>
                  </a:extLst>
                </p14:cNvPr>
                <p14:cNvContentPartPr/>
                <p14:nvPr/>
              </p14:nvContentPartPr>
              <p14:xfrm>
                <a:off x="3164525" y="919330"/>
                <a:ext cx="18720" cy="2293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6951642B-A233-B4F5-1414-9A7988B663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55525" y="910690"/>
                  <a:ext cx="36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3B81C434-1CD6-C620-4030-A9F4646593B7}"/>
                    </a:ext>
                  </a:extLst>
                </p14:cNvPr>
                <p14:cNvContentPartPr/>
                <p14:nvPr/>
              </p14:nvContentPartPr>
              <p14:xfrm>
                <a:off x="3172085" y="904570"/>
                <a:ext cx="102240" cy="10980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3B81C434-1CD6-C620-4030-A9F4646593B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163085" y="895930"/>
                  <a:ext cx="11988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034B27C-7EB9-12FC-854C-BD062BF15571}"/>
                    </a:ext>
                  </a:extLst>
                </p14:cNvPr>
                <p14:cNvContentPartPr/>
                <p14:nvPr/>
              </p14:nvContentPartPr>
              <p14:xfrm>
                <a:off x="3344165" y="914290"/>
                <a:ext cx="130680" cy="1375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034B27C-7EB9-12FC-854C-BD062BF155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335165" y="905650"/>
                  <a:ext cx="148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6D5432C-9296-5783-6D27-39D15FF6F4F6}"/>
                    </a:ext>
                  </a:extLst>
                </p14:cNvPr>
                <p14:cNvContentPartPr/>
                <p14:nvPr/>
              </p14:nvContentPartPr>
              <p14:xfrm>
                <a:off x="3513365" y="869650"/>
                <a:ext cx="141120" cy="3506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6D5432C-9296-5783-6D27-39D15FF6F4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504365" y="860650"/>
                  <a:ext cx="15876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E864ABC-55AE-A055-5DB8-FF4EEB859FD2}"/>
              </a:ext>
            </a:extLst>
          </p:cNvPr>
          <p:cNvGrpSpPr/>
          <p:nvPr/>
        </p:nvGrpSpPr>
        <p:grpSpPr>
          <a:xfrm>
            <a:off x="4047965" y="841930"/>
            <a:ext cx="918360" cy="365400"/>
            <a:chOff x="4047965" y="841930"/>
            <a:chExt cx="918360" cy="36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9B39C724-993B-25A2-8E02-21BF2BF4FAAA}"/>
                    </a:ext>
                  </a:extLst>
                </p14:cNvPr>
                <p14:cNvContentPartPr/>
                <p14:nvPr/>
              </p14:nvContentPartPr>
              <p14:xfrm>
                <a:off x="4047965" y="847330"/>
                <a:ext cx="51120" cy="2624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9B39C724-993B-25A2-8E02-21BF2BF4FAA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38965" y="838330"/>
                  <a:ext cx="68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B1FFAB5-EC54-DFCC-BD7D-207E1EC59CD4}"/>
                    </a:ext>
                  </a:extLst>
                </p14:cNvPr>
                <p14:cNvContentPartPr/>
                <p14:nvPr/>
              </p14:nvContentPartPr>
              <p14:xfrm>
                <a:off x="4164965" y="891970"/>
                <a:ext cx="97920" cy="1674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B1FFAB5-EC54-DFCC-BD7D-207E1EC59CD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55965" y="883330"/>
                  <a:ext cx="1155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55D2B9F3-0EDD-0981-C6F0-3B8DD4E8E79C}"/>
                    </a:ext>
                  </a:extLst>
                </p14:cNvPr>
                <p14:cNvContentPartPr/>
                <p14:nvPr/>
              </p14:nvContentPartPr>
              <p14:xfrm>
                <a:off x="4282325" y="841930"/>
                <a:ext cx="116640" cy="2487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55D2B9F3-0EDD-0981-C6F0-3B8DD4E8E79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273685" y="833290"/>
                  <a:ext cx="1342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A218432-6A22-744B-7B35-FB12754BB66E}"/>
                    </a:ext>
                  </a:extLst>
                </p14:cNvPr>
                <p14:cNvContentPartPr/>
                <p14:nvPr/>
              </p14:nvContentPartPr>
              <p14:xfrm>
                <a:off x="4400765" y="883330"/>
                <a:ext cx="565560" cy="3240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A218432-6A22-744B-7B35-FB12754BB66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391765" y="874690"/>
                  <a:ext cx="583200" cy="34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17F9BBD2-766B-102A-57A6-E74E0610EA11}"/>
              </a:ext>
            </a:extLst>
          </p:cNvPr>
          <p:cNvGrpSpPr/>
          <p:nvPr/>
        </p:nvGrpSpPr>
        <p:grpSpPr>
          <a:xfrm>
            <a:off x="3325805" y="2934970"/>
            <a:ext cx="416160" cy="611280"/>
            <a:chOff x="3325805" y="2934970"/>
            <a:chExt cx="416160" cy="61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CA55973-A76A-1B4A-7115-B85F14A6F984}"/>
                    </a:ext>
                  </a:extLst>
                </p14:cNvPr>
                <p14:cNvContentPartPr/>
                <p14:nvPr/>
              </p14:nvContentPartPr>
              <p14:xfrm>
                <a:off x="3325805" y="2934970"/>
                <a:ext cx="120240" cy="61128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CA55973-A76A-1B4A-7115-B85F14A6F98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17165" y="2926330"/>
                  <a:ext cx="137880" cy="6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6130E0D-E91C-34AA-8433-F3DFC705A561}"/>
                    </a:ext>
                  </a:extLst>
                </p14:cNvPr>
                <p14:cNvContentPartPr/>
                <p14:nvPr/>
              </p14:nvContentPartPr>
              <p14:xfrm>
                <a:off x="3446765" y="3110290"/>
                <a:ext cx="252720" cy="327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6130E0D-E91C-34AA-8433-F3DFC705A56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37765" y="3101650"/>
                  <a:ext cx="2703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207C693-1EE1-4C3F-EBFA-C10F493D886F}"/>
                    </a:ext>
                  </a:extLst>
                </p14:cNvPr>
                <p14:cNvContentPartPr/>
                <p14:nvPr/>
              </p14:nvContentPartPr>
              <p14:xfrm>
                <a:off x="3624605" y="3069610"/>
                <a:ext cx="117360" cy="1623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207C693-1EE1-4C3F-EBFA-C10F493D886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615965" y="3060610"/>
                  <a:ext cx="13500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B5A0E93-2CC2-AF95-47DB-322FC6387E4D}"/>
              </a:ext>
            </a:extLst>
          </p:cNvPr>
          <p:cNvGrpSpPr/>
          <p:nvPr/>
        </p:nvGrpSpPr>
        <p:grpSpPr>
          <a:xfrm>
            <a:off x="4016285" y="2951890"/>
            <a:ext cx="606960" cy="338400"/>
            <a:chOff x="4016285" y="2951890"/>
            <a:chExt cx="606960" cy="338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494D94C7-B2E2-8879-5CB8-B433F95565C9}"/>
                    </a:ext>
                  </a:extLst>
                </p14:cNvPr>
                <p14:cNvContentPartPr/>
                <p14:nvPr/>
              </p14:nvContentPartPr>
              <p14:xfrm>
                <a:off x="4016285" y="3016690"/>
                <a:ext cx="18360" cy="2736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494D94C7-B2E2-8879-5CB8-B433F95565C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07645" y="3008050"/>
                  <a:ext cx="36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359B7D16-55EB-1003-4260-16AA74843134}"/>
                    </a:ext>
                  </a:extLst>
                </p14:cNvPr>
                <p14:cNvContentPartPr/>
                <p14:nvPr/>
              </p14:nvContentPartPr>
              <p14:xfrm>
                <a:off x="4027445" y="3025330"/>
                <a:ext cx="89280" cy="1177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359B7D16-55EB-1003-4260-16AA748431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18805" y="3016690"/>
                  <a:ext cx="106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F9137CFB-D5C0-60C5-F3AD-0236159AFEAF}"/>
                    </a:ext>
                  </a:extLst>
                </p14:cNvPr>
                <p14:cNvContentPartPr/>
                <p14:nvPr/>
              </p14:nvContentPartPr>
              <p14:xfrm>
                <a:off x="4180445" y="3024610"/>
                <a:ext cx="109080" cy="10764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F9137CFB-D5C0-60C5-F3AD-0236159AFEA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71805" y="3015970"/>
                  <a:ext cx="1267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D4F8B285-BF49-B726-0279-34CB71AA7583}"/>
                    </a:ext>
                  </a:extLst>
                </p14:cNvPr>
                <p14:cNvContentPartPr/>
                <p14:nvPr/>
              </p14:nvContentPartPr>
              <p14:xfrm>
                <a:off x="4312925" y="2994730"/>
                <a:ext cx="114120" cy="15588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D4F8B285-BF49-B726-0279-34CB71AA758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03925" y="2985730"/>
                  <a:ext cx="131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84D4EEA7-DAAF-74A5-AF74-2AAAB605EF57}"/>
                    </a:ext>
                  </a:extLst>
                </p14:cNvPr>
                <p14:cNvContentPartPr/>
                <p14:nvPr/>
              </p14:nvContentPartPr>
              <p14:xfrm>
                <a:off x="4488245" y="2951890"/>
                <a:ext cx="45360" cy="1990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84D4EEA7-DAAF-74A5-AF74-2AAAB605EF5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479605" y="2942890"/>
                  <a:ext cx="63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87F3ACF1-B7DD-81CE-AF12-AB37C2415058}"/>
                    </a:ext>
                  </a:extLst>
                </p14:cNvPr>
                <p14:cNvContentPartPr/>
                <p14:nvPr/>
              </p14:nvContentPartPr>
              <p14:xfrm>
                <a:off x="4432085" y="2999410"/>
                <a:ext cx="191160" cy="2736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87F3ACF1-B7DD-81CE-AF12-AB37C241505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23085" y="2990410"/>
                  <a:ext cx="2088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CAFD1A90-56ED-9A41-C4E5-4050ACA88437}"/>
              </a:ext>
            </a:extLst>
          </p:cNvPr>
          <p:cNvGrpSpPr/>
          <p:nvPr/>
        </p:nvGrpSpPr>
        <p:grpSpPr>
          <a:xfrm>
            <a:off x="3941765" y="3292450"/>
            <a:ext cx="1623960" cy="323280"/>
            <a:chOff x="3941765" y="3292450"/>
            <a:chExt cx="1623960" cy="323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EA97976-3E65-AAF6-37D4-FA1D22610622}"/>
                    </a:ext>
                  </a:extLst>
                </p14:cNvPr>
                <p14:cNvContentPartPr/>
                <p14:nvPr/>
              </p14:nvContentPartPr>
              <p14:xfrm>
                <a:off x="3941765" y="3404770"/>
                <a:ext cx="133920" cy="2109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EA97976-3E65-AAF6-37D4-FA1D2261062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932765" y="3396130"/>
                  <a:ext cx="1515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57025C0-945F-ADA0-336C-6F16AD03EEE3}"/>
                    </a:ext>
                  </a:extLst>
                </p14:cNvPr>
                <p14:cNvContentPartPr/>
                <p14:nvPr/>
              </p14:nvContentPartPr>
              <p14:xfrm>
                <a:off x="4106285" y="3375970"/>
                <a:ext cx="351720" cy="18360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57025C0-945F-ADA0-336C-6F16AD03EE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097285" y="3367330"/>
                  <a:ext cx="369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16E8D45-2BEE-71C6-3180-44B5AC8CDD6F}"/>
                    </a:ext>
                  </a:extLst>
                </p14:cNvPr>
                <p14:cNvContentPartPr/>
                <p14:nvPr/>
              </p14:nvContentPartPr>
              <p14:xfrm>
                <a:off x="4623245" y="3366610"/>
                <a:ext cx="321480" cy="1810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16E8D45-2BEE-71C6-3180-44B5AC8CDD6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4614605" y="3357970"/>
                  <a:ext cx="339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3FA27077-8CB7-C18C-5EAD-E3DB86591C91}"/>
                    </a:ext>
                  </a:extLst>
                </p14:cNvPr>
                <p14:cNvContentPartPr/>
                <p14:nvPr/>
              </p14:nvContentPartPr>
              <p14:xfrm>
                <a:off x="4962725" y="3333130"/>
                <a:ext cx="67680" cy="17640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3FA27077-8CB7-C18C-5EAD-E3DB86591C9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954085" y="3324490"/>
                  <a:ext cx="85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9516AFA5-93C5-E039-3EC8-AC24D5B9F87B}"/>
                    </a:ext>
                  </a:extLst>
                </p14:cNvPr>
                <p14:cNvContentPartPr/>
                <p14:nvPr/>
              </p14:nvContentPartPr>
              <p14:xfrm>
                <a:off x="5074325" y="3352570"/>
                <a:ext cx="30600" cy="1198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9516AFA5-93C5-E039-3EC8-AC24D5B9F87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065685" y="3343930"/>
                  <a:ext cx="48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15DB6BEB-94C5-FA29-5E2F-9100BF8331CA}"/>
                    </a:ext>
                  </a:extLst>
                </p14:cNvPr>
                <p14:cNvContentPartPr/>
                <p14:nvPr/>
              </p14:nvContentPartPr>
              <p14:xfrm>
                <a:off x="5048765" y="3292450"/>
                <a:ext cx="516960" cy="17712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15DB6BEB-94C5-FA29-5E2F-9100BF8331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039765" y="3283450"/>
                  <a:ext cx="534600" cy="19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BA161530-4D48-EFE5-6DBC-259690FD9ED7}"/>
              </a:ext>
            </a:extLst>
          </p:cNvPr>
          <p:cNvGrpSpPr/>
          <p:nvPr/>
        </p:nvGrpSpPr>
        <p:grpSpPr>
          <a:xfrm>
            <a:off x="8899325" y="667330"/>
            <a:ext cx="1693440" cy="4393440"/>
            <a:chOff x="8899325" y="667330"/>
            <a:chExt cx="1693440" cy="439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6C173BA2-B5DF-3706-7FF9-5CF9B2D5DB22}"/>
                    </a:ext>
                  </a:extLst>
                </p14:cNvPr>
                <p14:cNvContentPartPr/>
                <p14:nvPr/>
              </p14:nvContentPartPr>
              <p14:xfrm>
                <a:off x="8934245" y="667330"/>
                <a:ext cx="233280" cy="21092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6C173BA2-B5DF-3706-7FF9-5CF9B2D5DB2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925605" y="658330"/>
                  <a:ext cx="250920" cy="21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DF3CB313-FC50-7754-2DE6-F0767F7A4C44}"/>
                    </a:ext>
                  </a:extLst>
                </p14:cNvPr>
                <p14:cNvContentPartPr/>
                <p14:nvPr/>
              </p14:nvContentPartPr>
              <p14:xfrm>
                <a:off x="8899325" y="2981050"/>
                <a:ext cx="207000" cy="207972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DF3CB313-FC50-7754-2DE6-F0767F7A4C44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890325" y="2972410"/>
                  <a:ext cx="224640" cy="20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C97544C-49E3-B6B7-0528-520EBEBB485A}"/>
                    </a:ext>
                  </a:extLst>
                </p14:cNvPr>
                <p14:cNvContentPartPr/>
                <p14:nvPr/>
              </p14:nvContentPartPr>
              <p14:xfrm>
                <a:off x="9105965" y="3543730"/>
                <a:ext cx="327600" cy="2952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C97544C-49E3-B6B7-0528-520EBEBB485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9097325" y="3534730"/>
                  <a:ext cx="3452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3DC07E11-7752-19F1-7220-79E98E102CB7}"/>
                    </a:ext>
                  </a:extLst>
                </p14:cNvPr>
                <p14:cNvContentPartPr/>
                <p14:nvPr/>
              </p14:nvContentPartPr>
              <p14:xfrm>
                <a:off x="9325925" y="3467050"/>
                <a:ext cx="106920" cy="2217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3DC07E11-7752-19F1-7220-79E98E102CB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317285" y="3458410"/>
                  <a:ext cx="1245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7134E215-F8ED-E266-879E-BDD5ABAFEE51}"/>
                    </a:ext>
                  </a:extLst>
                </p14:cNvPr>
                <p14:cNvContentPartPr/>
                <p14:nvPr/>
              </p14:nvContentPartPr>
              <p14:xfrm>
                <a:off x="9086525" y="777850"/>
                <a:ext cx="311400" cy="313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7134E215-F8ED-E266-879E-BDD5ABAFEE5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077885" y="768850"/>
                  <a:ext cx="329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705450D-762B-B5F3-34A6-80E3C5298050}"/>
                    </a:ext>
                  </a:extLst>
                </p14:cNvPr>
                <p14:cNvContentPartPr/>
                <p14:nvPr/>
              </p14:nvContentPartPr>
              <p14:xfrm>
                <a:off x="9306485" y="682450"/>
                <a:ext cx="131400" cy="22356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705450D-762B-B5F3-34A6-80E3C529805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97845" y="673810"/>
                  <a:ext cx="1490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0DACF6B-4175-D6F1-8FC0-0280A0399EDD}"/>
                    </a:ext>
                  </a:extLst>
                </p14:cNvPr>
                <p14:cNvContentPartPr/>
                <p14:nvPr/>
              </p14:nvContentPartPr>
              <p14:xfrm>
                <a:off x="9525725" y="782170"/>
                <a:ext cx="545040" cy="19512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0DACF6B-4175-D6F1-8FC0-0280A0399ED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517085" y="773530"/>
                  <a:ext cx="5626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B271704E-AE9B-658C-FED9-771025CA9198}"/>
                    </a:ext>
                  </a:extLst>
                </p14:cNvPr>
                <p14:cNvContentPartPr/>
                <p14:nvPr/>
              </p14:nvContentPartPr>
              <p14:xfrm>
                <a:off x="10021805" y="790810"/>
                <a:ext cx="123840" cy="15660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B271704E-AE9B-658C-FED9-771025CA919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012805" y="782170"/>
                  <a:ext cx="14148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06246136-DA38-7F44-FEBA-53FCF283B120}"/>
                    </a:ext>
                  </a:extLst>
                </p14:cNvPr>
                <p14:cNvContentPartPr/>
                <p14:nvPr/>
              </p14:nvContentPartPr>
              <p14:xfrm>
                <a:off x="10141685" y="791170"/>
                <a:ext cx="176400" cy="12744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06246136-DA38-7F44-FEBA-53FCF283B12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133045" y="782170"/>
                  <a:ext cx="1940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D77FBC02-D0BC-1354-F1E4-ACA65D90412D}"/>
                    </a:ext>
                  </a:extLst>
                </p14:cNvPr>
                <p14:cNvContentPartPr/>
                <p14:nvPr/>
              </p14:nvContentPartPr>
              <p14:xfrm>
                <a:off x="10302965" y="794050"/>
                <a:ext cx="162360" cy="1666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D77FBC02-D0BC-1354-F1E4-ACA65D90412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294325" y="785410"/>
                  <a:ext cx="18000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21728940-8BA7-2932-E55D-EF2F1E2566F1}"/>
                    </a:ext>
                  </a:extLst>
                </p14:cNvPr>
                <p14:cNvContentPartPr/>
                <p14:nvPr/>
              </p14:nvContentPartPr>
              <p14:xfrm>
                <a:off x="10461005" y="759490"/>
                <a:ext cx="131760" cy="2430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21728940-8BA7-2932-E55D-EF2F1E2566F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452365" y="750850"/>
                  <a:ext cx="14940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E65EFE0A-792E-771A-2B2A-D9B5A3B59531}"/>
                    </a:ext>
                  </a:extLst>
                </p14:cNvPr>
                <p14:cNvContentPartPr/>
                <p14:nvPr/>
              </p14:nvContentPartPr>
              <p14:xfrm>
                <a:off x="9541205" y="3409810"/>
                <a:ext cx="372240" cy="33660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E65EFE0A-792E-771A-2B2A-D9B5A3B5953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532205" y="3401170"/>
                  <a:ext cx="3898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DA1F831-F587-7074-EBB3-F423AB730B87}"/>
                    </a:ext>
                  </a:extLst>
                </p14:cNvPr>
                <p14:cNvContentPartPr/>
                <p14:nvPr/>
              </p14:nvContentPartPr>
              <p14:xfrm>
                <a:off x="9877445" y="3507370"/>
                <a:ext cx="66240" cy="1044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DA1F831-F587-7074-EBB3-F423AB730B8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68445" y="3498730"/>
                  <a:ext cx="8388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67B10570-91BA-B95B-009A-9AD53588F447}"/>
                    </a:ext>
                  </a:extLst>
                </p14:cNvPr>
                <p14:cNvContentPartPr/>
                <p14:nvPr/>
              </p14:nvContentPartPr>
              <p14:xfrm>
                <a:off x="9978245" y="3474610"/>
                <a:ext cx="48960" cy="20700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67B10570-91BA-B95B-009A-9AD53588F44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969605" y="3465970"/>
                  <a:ext cx="66600" cy="224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09463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item.css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AE93120-8C0C-43D2-3F47-965469C2F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076" y="0"/>
            <a:ext cx="4236229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B334622-C558-A7F1-BBC4-7C24D0507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05" y="0"/>
            <a:ext cx="1992554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F2DC477-2855-1744-523D-CF23D5CD8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0" y="1074578"/>
            <a:ext cx="2879212" cy="445320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C893F464-D1EB-0FF6-B264-42B3AA8AF5CF}"/>
              </a:ext>
            </a:extLst>
          </p:cNvPr>
          <p:cNvGrpSpPr/>
          <p:nvPr/>
        </p:nvGrpSpPr>
        <p:grpSpPr>
          <a:xfrm>
            <a:off x="169630" y="1565710"/>
            <a:ext cx="3092760" cy="3394080"/>
            <a:chOff x="169630" y="1565710"/>
            <a:chExt cx="3092760" cy="3394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EDA0FC17-9979-6D1C-8104-81D7618D7FEF}"/>
                    </a:ext>
                  </a:extLst>
                </p14:cNvPr>
                <p14:cNvContentPartPr/>
                <p14:nvPr/>
              </p14:nvContentPartPr>
              <p14:xfrm>
                <a:off x="3154390" y="1575790"/>
                <a:ext cx="107280" cy="131616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EDA0FC17-9979-6D1C-8104-81D7618D7FE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45390" y="1567150"/>
                  <a:ext cx="124920" cy="13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A2B6EFDF-F209-01F4-CFB3-C86C637414FF}"/>
                    </a:ext>
                  </a:extLst>
                </p14:cNvPr>
                <p14:cNvContentPartPr/>
                <p14:nvPr/>
              </p14:nvContentPartPr>
              <p14:xfrm>
                <a:off x="1365550" y="1593790"/>
                <a:ext cx="1896840" cy="7930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A2B6EFDF-F209-01F4-CFB3-C86C637414F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56550" y="1584790"/>
                  <a:ext cx="1914480" cy="81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AD6523AF-BAA1-0278-8863-8F86233F3D39}"/>
                    </a:ext>
                  </a:extLst>
                </p14:cNvPr>
                <p14:cNvContentPartPr/>
                <p14:nvPr/>
              </p14:nvContentPartPr>
              <p14:xfrm>
                <a:off x="541150" y="2632390"/>
                <a:ext cx="131400" cy="18540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AD6523AF-BAA1-0278-8863-8F86233F3D3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2150" y="2623750"/>
                  <a:ext cx="1490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C075DF6-F65A-822D-FAF5-DB2696615658}"/>
                    </a:ext>
                  </a:extLst>
                </p14:cNvPr>
                <p14:cNvContentPartPr/>
                <p14:nvPr/>
              </p14:nvContentPartPr>
              <p14:xfrm>
                <a:off x="670390" y="2578390"/>
                <a:ext cx="68760" cy="1807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C075DF6-F65A-822D-FAF5-DB269661565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61390" y="2569750"/>
                  <a:ext cx="86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C08D8AD1-A9F0-38C6-1D59-3460E04C18A0}"/>
                    </a:ext>
                  </a:extLst>
                </p14:cNvPr>
                <p14:cNvContentPartPr/>
                <p14:nvPr/>
              </p14:nvContentPartPr>
              <p14:xfrm>
                <a:off x="643390" y="2568310"/>
                <a:ext cx="163080" cy="14652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C08D8AD1-A9F0-38C6-1D59-3460E04C18A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4390" y="2559310"/>
                  <a:ext cx="1807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A6BCFA7-3D10-D8BB-57B6-5B8961B4F8F7}"/>
                    </a:ext>
                  </a:extLst>
                </p14:cNvPr>
                <p14:cNvContentPartPr/>
                <p14:nvPr/>
              </p14:nvContentPartPr>
              <p14:xfrm>
                <a:off x="807550" y="2589190"/>
                <a:ext cx="81720" cy="1065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7A6BCFA7-3D10-D8BB-57B6-5B8961B4F8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98910" y="2580550"/>
                  <a:ext cx="993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17BD5ED-171D-AE97-C681-F0A60CA81C8B}"/>
                    </a:ext>
                  </a:extLst>
                </p14:cNvPr>
                <p14:cNvContentPartPr/>
                <p14:nvPr/>
              </p14:nvContentPartPr>
              <p14:xfrm>
                <a:off x="882790" y="2498830"/>
                <a:ext cx="139680" cy="1562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517BD5ED-171D-AE97-C681-F0A60CA81C8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74150" y="2490190"/>
                  <a:ext cx="1573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5EBB52E5-CC00-06F0-4DEA-C7F01E1D8016}"/>
                    </a:ext>
                  </a:extLst>
                </p14:cNvPr>
                <p14:cNvContentPartPr/>
                <p14:nvPr/>
              </p14:nvContentPartPr>
              <p14:xfrm>
                <a:off x="1003750" y="2504230"/>
                <a:ext cx="141840" cy="2491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5EBB52E5-CC00-06F0-4DEA-C7F01E1D801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95110" y="2495230"/>
                  <a:ext cx="15948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BA9BFA1-3C48-59C7-5D74-E1B63FEC194E}"/>
                    </a:ext>
                  </a:extLst>
                </p14:cNvPr>
                <p14:cNvContentPartPr/>
                <p14:nvPr/>
              </p14:nvContentPartPr>
              <p14:xfrm>
                <a:off x="233710" y="1565710"/>
                <a:ext cx="123120" cy="1393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BA9BFA1-3C48-59C7-5D74-E1B63FEC194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5070" y="1556710"/>
                  <a:ext cx="14076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0F5F4890-4CEF-C67B-5AB2-EE179D6DAB46}"/>
                    </a:ext>
                  </a:extLst>
                </p14:cNvPr>
                <p14:cNvContentPartPr/>
                <p14:nvPr/>
              </p14:nvContentPartPr>
              <p14:xfrm>
                <a:off x="253150" y="1645630"/>
                <a:ext cx="51840" cy="311328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0F5F4890-4CEF-C67B-5AB2-EE179D6DAB4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4510" y="1636990"/>
                  <a:ext cx="69480" cy="313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B84695F-3C4B-FA71-E608-72B87D385DC6}"/>
                    </a:ext>
                  </a:extLst>
                </p14:cNvPr>
                <p14:cNvContentPartPr/>
                <p14:nvPr/>
              </p14:nvContentPartPr>
              <p14:xfrm>
                <a:off x="169630" y="4761790"/>
                <a:ext cx="215280" cy="19800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B84695F-3C4B-FA71-E608-72B87D385D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0990" y="4752790"/>
                  <a:ext cx="23292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34D52923-B9B3-B691-4083-ACAF8B2DBA18}"/>
              </a:ext>
            </a:extLst>
          </p:cNvPr>
          <p:cNvGrpSpPr/>
          <p:nvPr/>
        </p:nvGrpSpPr>
        <p:grpSpPr>
          <a:xfrm>
            <a:off x="2486230" y="3005710"/>
            <a:ext cx="817920" cy="1922760"/>
            <a:chOff x="2486230" y="3005710"/>
            <a:chExt cx="817920" cy="1922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CBA49C0-2F76-125C-0D3A-AB11C3EA7975}"/>
                    </a:ext>
                  </a:extLst>
                </p14:cNvPr>
                <p14:cNvContentPartPr/>
                <p14:nvPr/>
              </p14:nvContentPartPr>
              <p14:xfrm>
                <a:off x="3113710" y="3005710"/>
                <a:ext cx="190440" cy="192276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CBA49C0-2F76-125C-0D3A-AB11C3EA797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104710" y="2997070"/>
                  <a:ext cx="208080" cy="19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2B62420-96E9-68A5-B427-F1896BAA393A}"/>
                    </a:ext>
                  </a:extLst>
                </p14:cNvPr>
                <p14:cNvContentPartPr/>
                <p14:nvPr/>
              </p14:nvContentPartPr>
              <p14:xfrm>
                <a:off x="2486230" y="3383350"/>
                <a:ext cx="806760" cy="2242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2B62420-96E9-68A5-B427-F1896BAA393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77590" y="3374710"/>
                  <a:ext cx="824400" cy="241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04AE4AB-FE70-79B8-F06B-EE6D80CD73F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202661" y="105441"/>
            <a:ext cx="2397961" cy="87687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A737405-8B56-7544-704C-814C2B545AC9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202661" y="982316"/>
            <a:ext cx="2397961" cy="849069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0CFDA283-34FF-087A-CDD7-997EC2156481}"/>
              </a:ext>
            </a:extLst>
          </p:cNvPr>
          <p:cNvGrpSpPr/>
          <p:nvPr/>
        </p:nvGrpSpPr>
        <p:grpSpPr>
          <a:xfrm>
            <a:off x="6310510" y="-41690"/>
            <a:ext cx="2927880" cy="1643040"/>
            <a:chOff x="6310510" y="-41690"/>
            <a:chExt cx="2927880" cy="164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ED04F9E0-3245-A65C-DBEC-A844ADE7AD6C}"/>
                    </a:ext>
                  </a:extLst>
                </p14:cNvPr>
                <p14:cNvContentPartPr/>
                <p14:nvPr/>
              </p14:nvContentPartPr>
              <p14:xfrm>
                <a:off x="6310510" y="246670"/>
                <a:ext cx="171360" cy="553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ED04F9E0-3245-A65C-DBEC-A844ADE7AD6C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301870" y="238030"/>
                  <a:ext cx="189000" cy="57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C327EAF-4F8E-AFC8-868F-68C540D56028}"/>
                    </a:ext>
                  </a:extLst>
                </p14:cNvPr>
                <p14:cNvContentPartPr/>
                <p14:nvPr/>
              </p14:nvContentPartPr>
              <p14:xfrm>
                <a:off x="6442270" y="255310"/>
                <a:ext cx="174240" cy="7272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C327EAF-4F8E-AFC8-868F-68C540D5602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33270" y="246310"/>
                  <a:ext cx="191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8DC3E75-47D2-92B5-92A6-40FC9481D723}"/>
                    </a:ext>
                  </a:extLst>
                </p14:cNvPr>
                <p14:cNvContentPartPr/>
                <p14:nvPr/>
              </p14:nvContentPartPr>
              <p14:xfrm>
                <a:off x="6550630" y="208870"/>
                <a:ext cx="65520" cy="136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8DC3E75-47D2-92B5-92A6-40FC9481D72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41990" y="200230"/>
                  <a:ext cx="83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E54939A7-1A13-EDC3-6C01-02E75315432A}"/>
                    </a:ext>
                  </a:extLst>
                </p14:cNvPr>
                <p14:cNvContentPartPr/>
                <p14:nvPr/>
              </p14:nvContentPartPr>
              <p14:xfrm>
                <a:off x="6707590" y="129310"/>
                <a:ext cx="43560" cy="2091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E54939A7-1A13-EDC3-6C01-02E75315432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98590" y="120670"/>
                  <a:ext cx="6120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C5C6D42-8E0A-701F-E28F-230A8A67BF98}"/>
                    </a:ext>
                  </a:extLst>
                </p14:cNvPr>
                <p14:cNvContentPartPr/>
                <p14:nvPr/>
              </p14:nvContentPartPr>
              <p14:xfrm>
                <a:off x="6670510" y="197350"/>
                <a:ext cx="140760" cy="11376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C5C6D42-8E0A-701F-E28F-230A8A67BF9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61870" y="188710"/>
                  <a:ext cx="1584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8D9CCD3-7956-9EEE-8BE7-88ACB5AB26EE}"/>
                    </a:ext>
                  </a:extLst>
                </p14:cNvPr>
                <p14:cNvContentPartPr/>
                <p14:nvPr/>
              </p14:nvContentPartPr>
              <p14:xfrm>
                <a:off x="6763750" y="139030"/>
                <a:ext cx="87120" cy="152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8D9CCD3-7956-9EEE-8BE7-88ACB5AB26E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755110" y="130390"/>
                  <a:ext cx="104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AD98314-596B-6DB5-2DA2-0E149B757187}"/>
                    </a:ext>
                  </a:extLst>
                </p14:cNvPr>
                <p14:cNvContentPartPr/>
                <p14:nvPr/>
              </p14:nvContentPartPr>
              <p14:xfrm>
                <a:off x="6796150" y="150910"/>
                <a:ext cx="123480" cy="14328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AD98314-596B-6DB5-2DA2-0E149B75718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787510" y="142270"/>
                  <a:ext cx="1411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C0EE2E0E-2724-68E3-FDA0-B9A25376B926}"/>
                    </a:ext>
                  </a:extLst>
                </p14:cNvPr>
                <p14:cNvContentPartPr/>
                <p14:nvPr/>
              </p14:nvContentPartPr>
              <p14:xfrm>
                <a:off x="6934030" y="177550"/>
                <a:ext cx="99000" cy="12024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C0EE2E0E-2724-68E3-FDA0-B9A25376B92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925030" y="168910"/>
                  <a:ext cx="116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A29EBEE2-40CB-0B54-88A2-F06E569D6A69}"/>
                    </a:ext>
                  </a:extLst>
                </p14:cNvPr>
                <p14:cNvContentPartPr/>
                <p14:nvPr/>
              </p14:nvContentPartPr>
              <p14:xfrm>
                <a:off x="7013590" y="182950"/>
                <a:ext cx="95400" cy="121320"/>
              </p14:xfrm>
            </p:contentPart>
          </mc:Choice>
          <mc:Fallback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A29EBEE2-40CB-0B54-88A2-F06E569D6A6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004590" y="173950"/>
                  <a:ext cx="1130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AE7D835-D0D3-D08E-CF01-FC406028F3FA}"/>
                    </a:ext>
                  </a:extLst>
                </p14:cNvPr>
                <p14:cNvContentPartPr/>
                <p14:nvPr/>
              </p14:nvContentPartPr>
              <p14:xfrm>
                <a:off x="6600670" y="827350"/>
                <a:ext cx="203760" cy="77400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AE7D835-D0D3-D08E-CF01-FC406028F3F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591670" y="818350"/>
                  <a:ext cx="221400" cy="79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95D62522-EC37-51CB-A495-6FA52E58C8B8}"/>
                    </a:ext>
                  </a:extLst>
                </p14:cNvPr>
                <p14:cNvContentPartPr/>
                <p14:nvPr/>
              </p14:nvContentPartPr>
              <p14:xfrm>
                <a:off x="6715870" y="-41690"/>
                <a:ext cx="2522520" cy="105624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95D62522-EC37-51CB-A495-6FA52E58C8B8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706870" y="-50690"/>
                  <a:ext cx="2540160" cy="107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C18C6E88-BC83-4972-3F39-F1ED0D3AB26C}"/>
                  </a:ext>
                </a:extLst>
              </p14:cNvPr>
              <p14:cNvContentPartPr/>
              <p14:nvPr/>
            </p14:nvContentPartPr>
            <p14:xfrm>
              <a:off x="6755110" y="1699630"/>
              <a:ext cx="194400" cy="1387440"/>
            </p14:xfrm>
          </p:contentPart>
        </mc:Choice>
        <mc:Fallback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C18C6E88-BC83-4972-3F39-F1ED0D3AB26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746110" y="1690990"/>
                <a:ext cx="212040" cy="140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그룹 45">
            <a:extLst>
              <a:ext uri="{FF2B5EF4-FFF2-40B4-BE49-F238E27FC236}">
                <a16:creationId xmlns:a16="http://schemas.microsoft.com/office/drawing/2014/main" id="{E9756080-F91E-3623-0C0C-2B2A47FC6DA8}"/>
              </a:ext>
            </a:extLst>
          </p:cNvPr>
          <p:cNvGrpSpPr/>
          <p:nvPr/>
        </p:nvGrpSpPr>
        <p:grpSpPr>
          <a:xfrm>
            <a:off x="6783190" y="1563550"/>
            <a:ext cx="608760" cy="343440"/>
            <a:chOff x="6783190" y="1563550"/>
            <a:chExt cx="608760" cy="343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F40FE62B-8A0A-1814-42F3-BB55DC21A1B0}"/>
                    </a:ext>
                  </a:extLst>
                </p14:cNvPr>
                <p14:cNvContentPartPr/>
                <p14:nvPr/>
              </p14:nvContentPartPr>
              <p14:xfrm>
                <a:off x="6783190" y="1762990"/>
                <a:ext cx="173880" cy="14400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F40FE62B-8A0A-1814-42F3-BB55DC21A1B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774190" y="1754350"/>
                  <a:ext cx="1915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F6B33BF8-5284-507F-AB64-649A652A1193}"/>
                    </a:ext>
                  </a:extLst>
                </p14:cNvPr>
                <p14:cNvContentPartPr/>
                <p14:nvPr/>
              </p14:nvContentPartPr>
              <p14:xfrm>
                <a:off x="6931510" y="1715470"/>
                <a:ext cx="66960" cy="1141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F6B33BF8-5284-507F-AB64-649A652A119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922510" y="1706470"/>
                  <a:ext cx="846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58E0A913-B057-3680-85CC-C55D2540C2AF}"/>
                    </a:ext>
                  </a:extLst>
                </p14:cNvPr>
                <p14:cNvContentPartPr/>
                <p14:nvPr/>
              </p14:nvContentPartPr>
              <p14:xfrm>
                <a:off x="7040950" y="1579750"/>
                <a:ext cx="87480" cy="20304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58E0A913-B057-3680-85CC-C55D2540C2A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032310" y="1571110"/>
                  <a:ext cx="1051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61668105-04F9-0E8A-C6F8-785D771616BD}"/>
                    </a:ext>
                  </a:extLst>
                </p14:cNvPr>
                <p14:cNvContentPartPr/>
                <p14:nvPr/>
              </p14:nvContentPartPr>
              <p14:xfrm>
                <a:off x="7139230" y="1635910"/>
                <a:ext cx="57600" cy="9936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61668105-04F9-0E8A-C6F8-785D771616B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130230" y="1627270"/>
                  <a:ext cx="7524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F265E827-5334-160D-D62F-65A562902ACB}"/>
                    </a:ext>
                  </a:extLst>
                </p14:cNvPr>
                <p14:cNvContentPartPr/>
                <p14:nvPr/>
              </p14:nvContentPartPr>
              <p14:xfrm>
                <a:off x="7180990" y="1563550"/>
                <a:ext cx="210960" cy="1864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F265E827-5334-160D-D62F-65A562902AC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7171990" y="1554910"/>
                  <a:ext cx="22860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3329CE71-15F3-23A0-3416-F5E5463689B1}"/>
              </a:ext>
            </a:extLst>
          </p:cNvPr>
          <p:cNvGrpSpPr/>
          <p:nvPr/>
        </p:nvGrpSpPr>
        <p:grpSpPr>
          <a:xfrm>
            <a:off x="6287470" y="3269950"/>
            <a:ext cx="924120" cy="1784160"/>
            <a:chOff x="6287470" y="3269950"/>
            <a:chExt cx="924120" cy="178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77CD9417-1A3D-48F2-F46D-F7776AA888AD}"/>
                    </a:ext>
                  </a:extLst>
                </p14:cNvPr>
                <p14:cNvContentPartPr/>
                <p14:nvPr/>
              </p14:nvContentPartPr>
              <p14:xfrm>
                <a:off x="6860950" y="3269950"/>
                <a:ext cx="244080" cy="13629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77CD9417-1A3D-48F2-F46D-F7776AA888AD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852310" y="3260950"/>
                  <a:ext cx="261720" cy="138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80B26AF5-319A-2A70-55FA-5268F38340D9}"/>
                    </a:ext>
                  </a:extLst>
                </p14:cNvPr>
                <p14:cNvContentPartPr/>
                <p14:nvPr/>
              </p14:nvContentPartPr>
              <p14:xfrm>
                <a:off x="7014670" y="4391710"/>
                <a:ext cx="88200" cy="3999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80B26AF5-319A-2A70-55FA-5268F38340D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006030" y="4383070"/>
                  <a:ext cx="10584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3FAA2106-45F7-43F8-8DAF-FFB620186CAE}"/>
                    </a:ext>
                  </a:extLst>
                </p14:cNvPr>
                <p14:cNvContentPartPr/>
                <p14:nvPr/>
              </p14:nvContentPartPr>
              <p14:xfrm>
                <a:off x="7006030" y="4692670"/>
                <a:ext cx="158040" cy="9072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3FAA2106-45F7-43F8-8DAF-FFB620186CA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997390" y="4683670"/>
                  <a:ext cx="1756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1C1BB248-7226-216E-9E3D-6B7DD8EB9151}"/>
                    </a:ext>
                  </a:extLst>
                </p14:cNvPr>
                <p14:cNvContentPartPr/>
                <p14:nvPr/>
              </p14:nvContentPartPr>
              <p14:xfrm>
                <a:off x="6287470" y="4858630"/>
                <a:ext cx="127440" cy="10476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1C1BB248-7226-216E-9E3D-6B7DD8EB915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278830" y="4849990"/>
                  <a:ext cx="1450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E68913FA-3434-8B16-A908-ABDC21469507}"/>
                    </a:ext>
                  </a:extLst>
                </p14:cNvPr>
                <p14:cNvContentPartPr/>
                <p14:nvPr/>
              </p14:nvContentPartPr>
              <p14:xfrm>
                <a:off x="6418870" y="4814350"/>
                <a:ext cx="65880" cy="12852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E68913FA-3434-8B16-A908-ABDC21469507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410230" y="4805710"/>
                  <a:ext cx="835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3D4618B2-1D11-B124-89F7-FC4CAF7E4F87}"/>
                    </a:ext>
                  </a:extLst>
                </p14:cNvPr>
                <p14:cNvContentPartPr/>
                <p14:nvPr/>
              </p14:nvContentPartPr>
              <p14:xfrm>
                <a:off x="6391150" y="4988230"/>
                <a:ext cx="87480" cy="6588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3D4618B2-1D11-B124-89F7-FC4CAF7E4F8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382510" y="4979590"/>
                  <a:ext cx="10512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FF939CA8-0547-CD01-194D-073A3621AA61}"/>
                    </a:ext>
                  </a:extLst>
                </p14:cNvPr>
                <p14:cNvContentPartPr/>
                <p14:nvPr/>
              </p14:nvContentPartPr>
              <p14:xfrm>
                <a:off x="6480070" y="4855750"/>
                <a:ext cx="56160" cy="12744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FF939CA8-0547-CD01-194D-073A3621AA6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471430" y="4847110"/>
                  <a:ext cx="738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DD14619-D26B-9D2A-CA66-8FBE87B4B516}"/>
                    </a:ext>
                  </a:extLst>
                </p14:cNvPr>
                <p14:cNvContentPartPr/>
                <p14:nvPr/>
              </p14:nvContentPartPr>
              <p14:xfrm>
                <a:off x="6501670" y="4859710"/>
                <a:ext cx="129600" cy="15840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DD14619-D26B-9D2A-CA66-8FBE87B4B51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492670" y="4850710"/>
                  <a:ext cx="14724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AE2A4F72-E6C7-5C10-D0CE-F5D08BF7F03D}"/>
                    </a:ext>
                  </a:extLst>
                </p14:cNvPr>
                <p14:cNvContentPartPr/>
                <p14:nvPr/>
              </p14:nvContentPartPr>
              <p14:xfrm>
                <a:off x="6628030" y="4835230"/>
                <a:ext cx="114120" cy="18180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AE2A4F72-E6C7-5C10-D0CE-F5D08BF7F03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6619030" y="4826590"/>
                  <a:ext cx="1317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FD2995B4-21B9-BE5A-6FDA-459316950965}"/>
                    </a:ext>
                  </a:extLst>
                </p14:cNvPr>
                <p14:cNvContentPartPr/>
                <p14:nvPr/>
              </p14:nvContentPartPr>
              <p14:xfrm>
                <a:off x="6720190" y="4844950"/>
                <a:ext cx="133920" cy="16236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FD2995B4-21B9-BE5A-6FDA-45931695096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6711190" y="4836310"/>
                  <a:ext cx="1515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27F8339D-F9D8-E9D6-D720-5AB5FC9BB0F5}"/>
                    </a:ext>
                  </a:extLst>
                </p14:cNvPr>
                <p14:cNvContentPartPr/>
                <p14:nvPr/>
              </p14:nvContentPartPr>
              <p14:xfrm>
                <a:off x="6897670" y="4838830"/>
                <a:ext cx="35640" cy="11592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27F8339D-F9D8-E9D6-D720-5AB5FC9BB0F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888670" y="4829830"/>
                  <a:ext cx="532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D8BA64D3-F0D4-BC0A-A03E-EC744396A9AC}"/>
                    </a:ext>
                  </a:extLst>
                </p14:cNvPr>
                <p14:cNvContentPartPr/>
                <p14:nvPr/>
              </p14:nvContentPartPr>
              <p14:xfrm>
                <a:off x="6917470" y="4827670"/>
                <a:ext cx="124200" cy="1836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D8BA64D3-F0D4-BC0A-A03E-EC744396A9A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908830" y="4818670"/>
                  <a:ext cx="141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25A165E0-0A85-E28E-AD17-B303C64A0AF8}"/>
                    </a:ext>
                  </a:extLst>
                </p14:cNvPr>
                <p14:cNvContentPartPr/>
                <p14:nvPr/>
              </p14:nvContentPartPr>
              <p14:xfrm>
                <a:off x="7052830" y="4819030"/>
                <a:ext cx="96840" cy="5508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25A165E0-0A85-E28E-AD17-B303C64A0AF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043830" y="4810030"/>
                  <a:ext cx="1144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B62B99FC-D52E-4D35-331B-1FAEEBAF90E7}"/>
                    </a:ext>
                  </a:extLst>
                </p14:cNvPr>
                <p14:cNvContentPartPr/>
                <p14:nvPr/>
              </p14:nvContentPartPr>
              <p14:xfrm>
                <a:off x="7061470" y="4850350"/>
                <a:ext cx="106560" cy="95760"/>
              </p14:xfrm>
            </p:contentPart>
          </mc:Choice>
          <mc:Fallback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B62B99FC-D52E-4D35-331B-1FAEEBAF90E7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052830" y="4841710"/>
                  <a:ext cx="124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68BF2746-60AC-402F-A936-CCEECB97DE5D}"/>
                    </a:ext>
                  </a:extLst>
                </p14:cNvPr>
                <p14:cNvContentPartPr/>
                <p14:nvPr/>
              </p14:nvContentPartPr>
              <p14:xfrm>
                <a:off x="7069750" y="4967710"/>
                <a:ext cx="141840" cy="5724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68BF2746-60AC-402F-A936-CCEECB97DE5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60750" y="4958710"/>
                  <a:ext cx="159480" cy="74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4" name="그림 63">
            <a:extLst>
              <a:ext uri="{FF2B5EF4-FFF2-40B4-BE49-F238E27FC236}">
                <a16:creationId xmlns:a16="http://schemas.microsoft.com/office/drawing/2014/main" id="{0E45FF66-C619-AFD3-171D-819F81A069BD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9185694" y="1891424"/>
            <a:ext cx="2945594" cy="47235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5" name="잉크 64">
                <a:extLst>
                  <a:ext uri="{FF2B5EF4-FFF2-40B4-BE49-F238E27FC236}">
                    <a16:creationId xmlns:a16="http://schemas.microsoft.com/office/drawing/2014/main" id="{C0962394-A7BB-2A23-2C31-82DF9BD2E678}"/>
                  </a:ext>
                </a:extLst>
              </p14:cNvPr>
              <p14:cNvContentPartPr/>
              <p14:nvPr/>
            </p14:nvContentPartPr>
            <p14:xfrm>
              <a:off x="8718044" y="769282"/>
              <a:ext cx="204840" cy="1206000"/>
            </p14:xfrm>
          </p:contentPart>
        </mc:Choice>
        <mc:Fallback>
          <p:pic>
            <p:nvPicPr>
              <p:cNvPr id="65" name="잉크 64">
                <a:extLst>
                  <a:ext uri="{FF2B5EF4-FFF2-40B4-BE49-F238E27FC236}">
                    <a16:creationId xmlns:a16="http://schemas.microsoft.com/office/drawing/2014/main" id="{C0962394-A7BB-2A23-2C31-82DF9BD2E67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09044" y="760282"/>
                <a:ext cx="222480" cy="12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7" name="잉크 66">
                <a:extLst>
                  <a:ext uri="{FF2B5EF4-FFF2-40B4-BE49-F238E27FC236}">
                    <a16:creationId xmlns:a16="http://schemas.microsoft.com/office/drawing/2014/main" id="{345DC69D-44C0-E8FC-716B-EB70B10707F8}"/>
                  </a:ext>
                </a:extLst>
              </p14:cNvPr>
              <p14:cNvContentPartPr/>
              <p14:nvPr/>
            </p14:nvContentPartPr>
            <p14:xfrm>
              <a:off x="8913884" y="1126042"/>
              <a:ext cx="2407320" cy="1732320"/>
            </p14:xfrm>
          </p:contentPart>
        </mc:Choice>
        <mc:Fallback>
          <p:pic>
            <p:nvPicPr>
              <p:cNvPr id="67" name="잉크 66">
                <a:extLst>
                  <a:ext uri="{FF2B5EF4-FFF2-40B4-BE49-F238E27FC236}">
                    <a16:creationId xmlns:a16="http://schemas.microsoft.com/office/drawing/2014/main" id="{345DC69D-44C0-E8FC-716B-EB70B10707F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904884" y="1117402"/>
                <a:ext cx="2424960" cy="174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70" name="그룹 69">
            <a:extLst>
              <a:ext uri="{FF2B5EF4-FFF2-40B4-BE49-F238E27FC236}">
                <a16:creationId xmlns:a16="http://schemas.microsoft.com/office/drawing/2014/main" id="{5BCD3A74-1C38-3C8E-C988-615A00C72B22}"/>
              </a:ext>
            </a:extLst>
          </p:cNvPr>
          <p:cNvGrpSpPr/>
          <p:nvPr/>
        </p:nvGrpSpPr>
        <p:grpSpPr>
          <a:xfrm>
            <a:off x="8374964" y="4708175"/>
            <a:ext cx="847800" cy="1680480"/>
            <a:chOff x="8374964" y="4708175"/>
            <a:chExt cx="847800" cy="168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5140EA21-8EA4-B2D7-A34B-DFBFCBFE70E3}"/>
                    </a:ext>
                  </a:extLst>
                </p14:cNvPr>
                <p14:cNvContentPartPr/>
                <p14:nvPr/>
              </p14:nvContentPartPr>
              <p14:xfrm>
                <a:off x="8374964" y="4708175"/>
                <a:ext cx="180720" cy="16804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5140EA21-8EA4-B2D7-A34B-DFBFCBFE70E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66324" y="4699175"/>
                  <a:ext cx="198360" cy="169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E910BF7B-F4C6-C3E3-DD3E-424502C67425}"/>
                    </a:ext>
                  </a:extLst>
                </p14:cNvPr>
                <p14:cNvContentPartPr/>
                <p14:nvPr/>
              </p14:nvContentPartPr>
              <p14:xfrm>
                <a:off x="8514284" y="5038655"/>
                <a:ext cx="708480" cy="30312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E910BF7B-F4C6-C3E3-DD3E-424502C6742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505644" y="5029655"/>
                  <a:ext cx="72612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D77B84F-FD70-3868-9F4A-CA0007724F59}"/>
              </a:ext>
            </a:extLst>
          </p:cNvPr>
          <p:cNvGrpSpPr/>
          <p:nvPr/>
        </p:nvGrpSpPr>
        <p:grpSpPr>
          <a:xfrm>
            <a:off x="8491244" y="2853862"/>
            <a:ext cx="1134000" cy="1689480"/>
            <a:chOff x="8491244" y="2853862"/>
            <a:chExt cx="1134000" cy="168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37C8652-6B6E-7D62-3935-3965B6382C06}"/>
                    </a:ext>
                  </a:extLst>
                </p14:cNvPr>
                <p14:cNvContentPartPr/>
                <p14:nvPr/>
              </p14:nvContentPartPr>
              <p14:xfrm>
                <a:off x="8491244" y="2853862"/>
                <a:ext cx="167760" cy="16894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37C8652-6B6E-7D62-3935-3965B6382C0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482244" y="2845222"/>
                  <a:ext cx="185400" cy="170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E39E70F3-211B-4A7F-117E-5226FB585D62}"/>
                    </a:ext>
                  </a:extLst>
                </p14:cNvPr>
                <p14:cNvContentPartPr/>
                <p14:nvPr/>
              </p14:nvContentPartPr>
              <p14:xfrm>
                <a:off x="8725964" y="3713542"/>
                <a:ext cx="899280" cy="1746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E39E70F3-211B-4A7F-117E-5226FB585D6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716964" y="3704902"/>
                  <a:ext cx="916920" cy="192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4661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FEF5C-1172-AD16-ACAE-6B8A759B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404.html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9DCDFD-5E89-5D79-F00D-71103D8F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746"/>
            <a:ext cx="6439380" cy="44666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E80CBD-6F89-E1F0-93CB-CDE07B254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15" y="1278118"/>
            <a:ext cx="5755444" cy="268527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229CB0-7838-6E44-F1C8-965B2C985DCB}"/>
              </a:ext>
            </a:extLst>
          </p:cNvPr>
          <p:cNvGrpSpPr/>
          <p:nvPr/>
        </p:nvGrpSpPr>
        <p:grpSpPr>
          <a:xfrm>
            <a:off x="6833857" y="4237246"/>
            <a:ext cx="612360" cy="321480"/>
            <a:chOff x="6833857" y="4237246"/>
            <a:chExt cx="612360" cy="321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23E2E4E-6A2B-FE7A-921A-F6488FE97A85}"/>
                    </a:ext>
                  </a:extLst>
                </p14:cNvPr>
                <p14:cNvContentPartPr/>
                <p14:nvPr/>
              </p14:nvContentPartPr>
              <p14:xfrm>
                <a:off x="6856537" y="4302046"/>
                <a:ext cx="28800" cy="25668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23E2E4E-6A2B-FE7A-921A-F6488FE97A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7537" y="4293406"/>
                  <a:ext cx="46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48B759E-CA7C-5DEB-9B2B-488760F96532}"/>
                    </a:ext>
                  </a:extLst>
                </p14:cNvPr>
                <p14:cNvContentPartPr/>
                <p14:nvPr/>
              </p14:nvContentPartPr>
              <p14:xfrm>
                <a:off x="6833857" y="4237246"/>
                <a:ext cx="525960" cy="30024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48B759E-CA7C-5DEB-9B2B-488760F965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5217" y="4228246"/>
                  <a:ext cx="543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76670F1-6E7F-E50D-DBC3-FEB0C27223BF}"/>
                    </a:ext>
                  </a:extLst>
                </p14:cNvPr>
                <p14:cNvContentPartPr/>
                <p14:nvPr/>
              </p14:nvContentPartPr>
              <p14:xfrm>
                <a:off x="7406617" y="4402486"/>
                <a:ext cx="39600" cy="5184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76670F1-6E7F-E50D-DBC3-FEB0C2722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97617" y="4393486"/>
                  <a:ext cx="572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58AED1-88B2-49CF-1698-439E51C7AD5F}"/>
              </a:ext>
            </a:extLst>
          </p:cNvPr>
          <p:cNvGrpSpPr/>
          <p:nvPr/>
        </p:nvGrpSpPr>
        <p:grpSpPr>
          <a:xfrm>
            <a:off x="7667977" y="4212046"/>
            <a:ext cx="886320" cy="291960"/>
            <a:chOff x="7667977" y="4212046"/>
            <a:chExt cx="88632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4EE5C50-EAA5-53E0-DF0E-EF8DACEC2A73}"/>
                    </a:ext>
                  </a:extLst>
                </p14:cNvPr>
                <p14:cNvContentPartPr/>
                <p14:nvPr/>
              </p14:nvContentPartPr>
              <p14:xfrm>
                <a:off x="7667977" y="4212046"/>
                <a:ext cx="114120" cy="27144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4EE5C50-EAA5-53E0-DF0E-EF8DACEC2A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9337" y="4203406"/>
                  <a:ext cx="131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B7C5943-9939-7D20-17FE-3063F3BC28F6}"/>
                    </a:ext>
                  </a:extLst>
                </p14:cNvPr>
                <p14:cNvContentPartPr/>
                <p14:nvPr/>
              </p14:nvContentPartPr>
              <p14:xfrm>
                <a:off x="7822417" y="4263526"/>
                <a:ext cx="313560" cy="2404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B7C5943-9939-7D20-17FE-3063F3BC28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13777" y="4254886"/>
                  <a:ext cx="331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325D6F-FE5E-50BD-F566-6AB03899283B}"/>
                    </a:ext>
                  </a:extLst>
                </p14:cNvPr>
                <p14:cNvContentPartPr/>
                <p14:nvPr/>
              </p14:nvContentPartPr>
              <p14:xfrm>
                <a:off x="8196097" y="4277206"/>
                <a:ext cx="46800" cy="20196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325D6F-FE5E-50BD-F566-6AB0389928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87097" y="4268206"/>
                  <a:ext cx="64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D449795-C638-C68C-F95F-38F9146D45AC}"/>
                    </a:ext>
                  </a:extLst>
                </p14:cNvPr>
                <p14:cNvContentPartPr/>
                <p14:nvPr/>
              </p14:nvContentPartPr>
              <p14:xfrm>
                <a:off x="8306257" y="4310686"/>
                <a:ext cx="185400" cy="18468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D449795-C638-C68C-F95F-38F9146D45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97257" y="4301686"/>
                  <a:ext cx="203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621E4C3-B4C2-D16B-19C7-07D6B4039557}"/>
                    </a:ext>
                  </a:extLst>
                </p14:cNvPr>
                <p14:cNvContentPartPr/>
                <p14:nvPr/>
              </p14:nvContentPartPr>
              <p14:xfrm>
                <a:off x="8513617" y="4290526"/>
                <a:ext cx="40680" cy="18684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621E4C3-B4C2-D16B-19C7-07D6B4039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04977" y="4281886"/>
                  <a:ext cx="583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97C159-4C6B-A816-44A0-05012BE74655}"/>
              </a:ext>
            </a:extLst>
          </p:cNvPr>
          <p:cNvGrpSpPr/>
          <p:nvPr/>
        </p:nvGrpSpPr>
        <p:grpSpPr>
          <a:xfrm>
            <a:off x="9120937" y="4251286"/>
            <a:ext cx="221040" cy="291960"/>
            <a:chOff x="9120937" y="4251286"/>
            <a:chExt cx="221040" cy="291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E2A4CFD-E79E-B46A-6185-E256118BAA06}"/>
                    </a:ext>
                  </a:extLst>
                </p14:cNvPr>
                <p14:cNvContentPartPr/>
                <p14:nvPr/>
              </p14:nvContentPartPr>
              <p14:xfrm>
                <a:off x="9126697" y="4354966"/>
                <a:ext cx="28800" cy="1882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E2A4CFD-E79E-B46A-6185-E256118BAA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18057" y="4345966"/>
                  <a:ext cx="46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7CB924F-8835-C48E-04EB-6FC1C064C5E4}"/>
                    </a:ext>
                  </a:extLst>
                </p14:cNvPr>
                <p14:cNvContentPartPr/>
                <p14:nvPr/>
              </p14:nvContentPartPr>
              <p14:xfrm>
                <a:off x="9120937" y="4289446"/>
                <a:ext cx="64800" cy="2592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7CB924F-8835-C48E-04EB-6FC1C064C5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11937" y="4280446"/>
                  <a:ext cx="82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112093D-4CF6-E4B8-7E30-44BD86FD1F3C}"/>
                    </a:ext>
                  </a:extLst>
                </p14:cNvPr>
                <p14:cNvContentPartPr/>
                <p14:nvPr/>
              </p14:nvContentPartPr>
              <p14:xfrm>
                <a:off x="9212737" y="4251286"/>
                <a:ext cx="129240" cy="2721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112093D-4CF6-E4B8-7E30-44BD86FD1F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03737" y="4242646"/>
                  <a:ext cx="14688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A61C6B-FCDB-AD97-0E3B-6EFD19A403AC}"/>
              </a:ext>
            </a:extLst>
          </p:cNvPr>
          <p:cNvGrpSpPr/>
          <p:nvPr/>
        </p:nvGrpSpPr>
        <p:grpSpPr>
          <a:xfrm>
            <a:off x="9586777" y="4312486"/>
            <a:ext cx="92160" cy="295200"/>
            <a:chOff x="9586777" y="4312486"/>
            <a:chExt cx="92160" cy="29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AA562A-F384-84D4-84A0-CFD7B6661CCC}"/>
                    </a:ext>
                  </a:extLst>
                </p14:cNvPr>
                <p14:cNvContentPartPr/>
                <p14:nvPr/>
              </p14:nvContentPartPr>
              <p14:xfrm>
                <a:off x="9586777" y="4312486"/>
                <a:ext cx="30600" cy="28224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1AA562A-F384-84D4-84A0-CFD7B6661C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77777" y="4303486"/>
                  <a:ext cx="48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7EA1D11-0F8C-3506-A70B-9A2F131D54C6}"/>
                    </a:ext>
                  </a:extLst>
                </p14:cNvPr>
                <p14:cNvContentPartPr/>
                <p14:nvPr/>
              </p14:nvContentPartPr>
              <p14:xfrm>
                <a:off x="9635737" y="4315006"/>
                <a:ext cx="43200" cy="2926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7EA1D11-0F8C-3506-A70B-9A2F131D54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27097" y="4306006"/>
                  <a:ext cx="6084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980E2F-6EFE-9B3E-BCAB-220E92AF1347}"/>
              </a:ext>
            </a:extLst>
          </p:cNvPr>
          <p:cNvGrpSpPr/>
          <p:nvPr/>
        </p:nvGrpSpPr>
        <p:grpSpPr>
          <a:xfrm>
            <a:off x="10010857" y="4347406"/>
            <a:ext cx="675360" cy="281880"/>
            <a:chOff x="10010857" y="4347406"/>
            <a:chExt cx="67536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D58F085-08D5-9085-5E96-F4A5D0F2226A}"/>
                    </a:ext>
                  </a:extLst>
                </p14:cNvPr>
                <p14:cNvContentPartPr/>
                <p14:nvPr/>
              </p14:nvContentPartPr>
              <p14:xfrm>
                <a:off x="10010857" y="4363246"/>
                <a:ext cx="80280" cy="12996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D58F085-08D5-9085-5E96-F4A5D0F222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02217" y="4354606"/>
                  <a:ext cx="97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AE4C89F-C01E-5804-102D-FBAE0083AEAC}"/>
                    </a:ext>
                  </a:extLst>
                </p14:cNvPr>
                <p14:cNvContentPartPr/>
                <p14:nvPr/>
              </p14:nvContentPartPr>
              <p14:xfrm>
                <a:off x="10024537" y="4349206"/>
                <a:ext cx="29880" cy="26136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AE4C89F-C01E-5804-102D-FBAE0083AE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15537" y="4340566"/>
                  <a:ext cx="47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A967ADA-BAC8-BC9A-0175-D5728D5FFE54}"/>
                    </a:ext>
                  </a:extLst>
                </p14:cNvPr>
                <p14:cNvContentPartPr/>
                <p14:nvPr/>
              </p14:nvContentPartPr>
              <p14:xfrm>
                <a:off x="10040017" y="4356766"/>
                <a:ext cx="101160" cy="15156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A967ADA-BAC8-BC9A-0175-D5728D5FFE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31377" y="4348126"/>
                  <a:ext cx="118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5686965-D10E-2F05-F823-919F57FFA4A5}"/>
                    </a:ext>
                  </a:extLst>
                </p14:cNvPr>
                <p14:cNvContentPartPr/>
                <p14:nvPr/>
              </p14:nvContentPartPr>
              <p14:xfrm>
                <a:off x="10192657" y="4347406"/>
                <a:ext cx="271800" cy="28188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5686965-D10E-2F05-F823-919F57FFA4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84017" y="4338406"/>
                  <a:ext cx="289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A0251D3-C83F-A0AF-773D-E1CADF17693F}"/>
                    </a:ext>
                  </a:extLst>
                </p14:cNvPr>
                <p14:cNvContentPartPr/>
                <p14:nvPr/>
              </p14:nvContentPartPr>
              <p14:xfrm>
                <a:off x="10497217" y="4368286"/>
                <a:ext cx="189000" cy="17964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A0251D3-C83F-A0AF-773D-E1CADF1769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88217" y="4359286"/>
                  <a:ext cx="20664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B7596A-F0DC-1C38-8994-07BA8177346D}"/>
              </a:ext>
            </a:extLst>
          </p:cNvPr>
          <p:cNvGrpSpPr/>
          <p:nvPr/>
        </p:nvGrpSpPr>
        <p:grpSpPr>
          <a:xfrm>
            <a:off x="10954417" y="4274686"/>
            <a:ext cx="819000" cy="281160"/>
            <a:chOff x="10954417" y="4274686"/>
            <a:chExt cx="819000" cy="28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5556A2-E559-96C6-BD00-C52106BD2B78}"/>
                    </a:ext>
                  </a:extLst>
                </p14:cNvPr>
                <p14:cNvContentPartPr/>
                <p14:nvPr/>
              </p14:nvContentPartPr>
              <p14:xfrm>
                <a:off x="10954417" y="4274686"/>
                <a:ext cx="202680" cy="14220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5556A2-E559-96C6-BD00-C52106BD2B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45417" y="4266046"/>
                  <a:ext cx="220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28CBF5F-041F-2022-B40F-B03BACD62197}"/>
                    </a:ext>
                  </a:extLst>
                </p14:cNvPr>
                <p14:cNvContentPartPr/>
                <p14:nvPr/>
              </p14:nvContentPartPr>
              <p14:xfrm>
                <a:off x="10991497" y="4396726"/>
                <a:ext cx="50040" cy="1184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28CBF5F-041F-2022-B40F-B03BACD621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82857" y="4387726"/>
                  <a:ext cx="67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27CD3ED-70C2-414E-5589-67D0F94F77D7}"/>
                    </a:ext>
                  </a:extLst>
                </p14:cNvPr>
                <p14:cNvContentPartPr/>
                <p14:nvPr/>
              </p14:nvContentPartPr>
              <p14:xfrm>
                <a:off x="11038657" y="4405726"/>
                <a:ext cx="205920" cy="15012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27CD3ED-70C2-414E-5589-67D0F94F77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29657" y="4396726"/>
                  <a:ext cx="223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A990A32-BBF7-E22E-0AB8-1649A1F72315}"/>
                    </a:ext>
                  </a:extLst>
                </p14:cNvPr>
                <p14:cNvContentPartPr/>
                <p14:nvPr/>
              </p14:nvContentPartPr>
              <p14:xfrm>
                <a:off x="11193457" y="4276846"/>
                <a:ext cx="121680" cy="680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A990A32-BBF7-E22E-0AB8-1649A1F723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84457" y="4267846"/>
                  <a:ext cx="139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2A891EA-2630-2728-E0CD-C574570F7F63}"/>
                    </a:ext>
                  </a:extLst>
                </p14:cNvPr>
                <p14:cNvContentPartPr/>
                <p14:nvPr/>
              </p14:nvContentPartPr>
              <p14:xfrm>
                <a:off x="11165017" y="4383046"/>
                <a:ext cx="165240" cy="2268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2A891EA-2630-2728-E0CD-C574570F7F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56017" y="4374406"/>
                  <a:ext cx="182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E58D8AF-60DD-6CF1-DCCA-2EFF8EE581DD}"/>
                    </a:ext>
                  </a:extLst>
                </p14:cNvPr>
                <p14:cNvContentPartPr/>
                <p14:nvPr/>
              </p14:nvContentPartPr>
              <p14:xfrm>
                <a:off x="11215057" y="4430206"/>
                <a:ext cx="199800" cy="11520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E58D8AF-60DD-6CF1-DCCA-2EFF8EE581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06057" y="4421206"/>
                  <a:ext cx="217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F0BEA45-4E8C-1ADF-8E08-FFE3740B5A30}"/>
                    </a:ext>
                  </a:extLst>
                </p14:cNvPr>
                <p14:cNvContentPartPr/>
                <p14:nvPr/>
              </p14:nvContentPartPr>
              <p14:xfrm>
                <a:off x="11481817" y="4276486"/>
                <a:ext cx="291600" cy="17640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F0BEA45-4E8C-1ADF-8E08-FFE3740B5A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72817" y="4267846"/>
                  <a:ext cx="3092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95C15A5-39C6-BF7F-F4E4-4776B2196DC2}"/>
              </a:ext>
            </a:extLst>
          </p:cNvPr>
          <p:cNvGrpSpPr/>
          <p:nvPr/>
        </p:nvGrpSpPr>
        <p:grpSpPr>
          <a:xfrm>
            <a:off x="6881377" y="4734046"/>
            <a:ext cx="706680" cy="265680"/>
            <a:chOff x="6881377" y="4734046"/>
            <a:chExt cx="706680" cy="26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800105F-4563-C1F9-25AC-5691185F1626}"/>
                    </a:ext>
                  </a:extLst>
                </p14:cNvPr>
                <p14:cNvContentPartPr/>
                <p14:nvPr/>
              </p14:nvContentPartPr>
              <p14:xfrm>
                <a:off x="6881377" y="4769686"/>
                <a:ext cx="183960" cy="1202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800105F-4563-C1F9-25AC-5691185F16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2737" y="4760686"/>
                  <a:ext cx="201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D722C6B-89B0-5159-AE51-63386BF530B6}"/>
                    </a:ext>
                  </a:extLst>
                </p14:cNvPr>
                <p14:cNvContentPartPr/>
                <p14:nvPr/>
              </p14:nvContentPartPr>
              <p14:xfrm>
                <a:off x="6963457" y="4734046"/>
                <a:ext cx="167400" cy="1656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D722C6B-89B0-5159-AE51-63386BF530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54457" y="4725046"/>
                  <a:ext cx="185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9F4EBA1-E01E-E709-38D1-A7EC401C8BAB}"/>
                    </a:ext>
                  </a:extLst>
                </p14:cNvPr>
                <p14:cNvContentPartPr/>
                <p14:nvPr/>
              </p14:nvContentPartPr>
              <p14:xfrm>
                <a:off x="6996577" y="4910446"/>
                <a:ext cx="190800" cy="8928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9F4EBA1-E01E-E709-38D1-A7EC401C8B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87937" y="4901446"/>
                  <a:ext cx="208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6BDB889-AB80-3032-E294-290EF84C3D31}"/>
                    </a:ext>
                  </a:extLst>
                </p14:cNvPr>
                <p14:cNvContentPartPr/>
                <p14:nvPr/>
              </p14:nvContentPartPr>
              <p14:xfrm>
                <a:off x="7158217" y="4807846"/>
                <a:ext cx="172440" cy="1173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6BDB889-AB80-3032-E294-290EF84C3D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49577" y="4799206"/>
                  <a:ext cx="190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8C9BEE1-753D-53A6-E799-B5AA582FFECF}"/>
                    </a:ext>
                  </a:extLst>
                </p14:cNvPr>
                <p14:cNvContentPartPr/>
                <p14:nvPr/>
              </p14:nvContentPartPr>
              <p14:xfrm>
                <a:off x="7337137" y="4774366"/>
                <a:ext cx="45360" cy="18756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8C9BEE1-753D-53A6-E799-B5AA582FFE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28497" y="4765726"/>
                  <a:ext cx="6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764AC09-573A-9AC3-517C-93833AC050B5}"/>
                    </a:ext>
                  </a:extLst>
                </p14:cNvPr>
                <p14:cNvContentPartPr/>
                <p14:nvPr/>
              </p14:nvContentPartPr>
              <p14:xfrm>
                <a:off x="7407697" y="4748086"/>
                <a:ext cx="111600" cy="810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764AC09-573A-9AC3-517C-93833AC050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9057" y="4739446"/>
                  <a:ext cx="129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48547DE-41F8-FF75-25AB-A6815633AE34}"/>
                    </a:ext>
                  </a:extLst>
                </p14:cNvPr>
                <p14:cNvContentPartPr/>
                <p14:nvPr/>
              </p14:nvContentPartPr>
              <p14:xfrm>
                <a:off x="7397257" y="4854286"/>
                <a:ext cx="190800" cy="13032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48547DE-41F8-FF75-25AB-A6815633AE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88257" y="4845286"/>
                  <a:ext cx="2084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7CF5F9-4C36-C5F7-7D30-7C4E2748F459}"/>
              </a:ext>
            </a:extLst>
          </p:cNvPr>
          <p:cNvGrpSpPr/>
          <p:nvPr/>
        </p:nvGrpSpPr>
        <p:grpSpPr>
          <a:xfrm>
            <a:off x="7788937" y="4707766"/>
            <a:ext cx="764640" cy="249840"/>
            <a:chOff x="7788937" y="4707766"/>
            <a:chExt cx="764640" cy="24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3D59633-AE7E-F2F5-B147-B9E7472B8EA4}"/>
                    </a:ext>
                  </a:extLst>
                </p14:cNvPr>
                <p14:cNvContentPartPr/>
                <p14:nvPr/>
              </p14:nvContentPartPr>
              <p14:xfrm>
                <a:off x="7788937" y="4731166"/>
                <a:ext cx="163440" cy="1375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3D59633-AE7E-F2F5-B147-B9E7472B8E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79937" y="4722166"/>
                  <a:ext cx="181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ACEFB58-41BE-C414-4655-41C9787FBB39}"/>
                    </a:ext>
                  </a:extLst>
                </p14:cNvPr>
                <p14:cNvContentPartPr/>
                <p14:nvPr/>
              </p14:nvContentPartPr>
              <p14:xfrm>
                <a:off x="7814497" y="4765366"/>
                <a:ext cx="164880" cy="15912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ACEFB58-41BE-C414-4655-41C9787FBB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05857" y="4756726"/>
                  <a:ext cx="18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5BC3489-7638-CE3C-7964-68443FF6BD23}"/>
                    </a:ext>
                  </a:extLst>
                </p14:cNvPr>
                <p14:cNvContentPartPr/>
                <p14:nvPr/>
              </p14:nvContentPartPr>
              <p14:xfrm>
                <a:off x="7967497" y="4750246"/>
                <a:ext cx="114120" cy="1710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5BC3489-7638-CE3C-7964-68443FF6BD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58857" y="4741246"/>
                  <a:ext cx="13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5FD6632-02E3-85BC-9A11-0C86285FFD41}"/>
                    </a:ext>
                  </a:extLst>
                </p14:cNvPr>
                <p14:cNvContentPartPr/>
                <p14:nvPr/>
              </p14:nvContentPartPr>
              <p14:xfrm>
                <a:off x="8093497" y="4735486"/>
                <a:ext cx="155160" cy="17064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5FD6632-02E3-85BC-9A11-0C86285FFD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84497" y="4726486"/>
                  <a:ext cx="172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DF204AB-46C5-DFA7-2185-57D9C3794FBF}"/>
                    </a:ext>
                  </a:extLst>
                </p14:cNvPr>
                <p14:cNvContentPartPr/>
                <p14:nvPr/>
              </p14:nvContentPartPr>
              <p14:xfrm>
                <a:off x="8306257" y="4707766"/>
                <a:ext cx="33840" cy="2221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DF204AB-46C5-DFA7-2185-57D9C3794F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97257" y="4698766"/>
                  <a:ext cx="51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FE56428-3F77-C5D3-43CA-0C4A745BF20D}"/>
                    </a:ext>
                  </a:extLst>
                </p14:cNvPr>
                <p14:cNvContentPartPr/>
                <p14:nvPr/>
              </p14:nvContentPartPr>
              <p14:xfrm>
                <a:off x="8336137" y="4708846"/>
                <a:ext cx="217440" cy="24876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FE56428-3F77-C5D3-43CA-0C4A745BF2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27137" y="4700206"/>
                  <a:ext cx="235080" cy="26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26763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6013B-D984-A04F-AFF3-319D282C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0" y="79846"/>
            <a:ext cx="10515600" cy="1325563"/>
          </a:xfrm>
        </p:spPr>
        <p:txBody>
          <a:bodyPr/>
          <a:lstStyle/>
          <a:p>
            <a:r>
              <a:rPr lang="en-US" altLang="ko-KR" dirty="0"/>
              <a:t>Header.html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E38206-9906-D8CC-64EF-F955517A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6"/>
          <a:stretch/>
        </p:blipFill>
        <p:spPr>
          <a:xfrm>
            <a:off x="343669" y="1405409"/>
            <a:ext cx="5660119" cy="356971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71C629-F7E8-9C8E-8DA8-419692086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028"/>
          <a:stretch/>
        </p:blipFill>
        <p:spPr>
          <a:xfrm>
            <a:off x="155578" y="5189786"/>
            <a:ext cx="11880843" cy="12179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DED373-E657-1832-F8FD-0C03F7F4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5" t="43727" r="-2645" b="-500"/>
          <a:stretch/>
        </p:blipFill>
        <p:spPr>
          <a:xfrm>
            <a:off x="6096000" y="196186"/>
            <a:ext cx="5931847" cy="477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88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53569-6993-4002-6A82-77C126F1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2" y="665922"/>
            <a:ext cx="367748" cy="56255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Footer.html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D28E5F-7CCE-2B7F-87BB-CE1DBC7AD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839" y="0"/>
            <a:ext cx="5118862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52C5710-BDDE-756D-FC0B-389795F66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109" y="0"/>
            <a:ext cx="5600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88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52689E-D638-6DF5-B9DC-679AE3086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1276"/>
            <a:ext cx="474192" cy="6783386"/>
          </a:xfrm>
        </p:spPr>
        <p:txBody>
          <a:bodyPr/>
          <a:lstStyle/>
          <a:p>
            <a:r>
              <a:rPr lang="en-US" altLang="ko-KR" dirty="0"/>
              <a:t>Common.css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4F77F2-B98C-C521-6597-573193579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580" y="33338"/>
            <a:ext cx="2559712" cy="67833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9DCA0A-16FD-ADEC-194F-74DE6771B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292" y="41276"/>
            <a:ext cx="2541115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4251D3-F3F2-3698-CDFA-7F4DBD0A0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407" y="41276"/>
            <a:ext cx="2374617" cy="6858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A9C97B-4D0B-47A9-947C-3FCDDB24E6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7024" y="41276"/>
            <a:ext cx="18828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48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A29FA-BFBA-5438-C269-F06B1586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0EC8F-9C09-D4BA-9A70-279EE36A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55962" cy="43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9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28DE5-A5FC-ED04-BA92-798F8C35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pages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07C6A-C56C-EB17-703D-D2B7D46E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Index.html 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List.html (header nav</a:t>
            </a:r>
            <a:r>
              <a:rPr lang="ko-KR" altLang="en-US" dirty="0"/>
              <a:t>에 있는 링크와 연결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Category.html (list.html</a:t>
            </a:r>
            <a:r>
              <a:rPr lang="ko-KR" altLang="en-US" dirty="0"/>
              <a:t>에서 버튼 누르면 들어가는 아이템 나열된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Item.html (</a:t>
            </a:r>
            <a:r>
              <a:rPr lang="ko-KR" altLang="en-US" dirty="0"/>
              <a:t>세부 정보 페이지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Header.html (</a:t>
            </a:r>
            <a:r>
              <a:rPr lang="ko-KR" altLang="en-US" dirty="0"/>
              <a:t>모든 페이지의 고정 헤더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Footer.html (</a:t>
            </a:r>
            <a:r>
              <a:rPr lang="ko-KR" altLang="en-US" dirty="0"/>
              <a:t>모든 페이지의 고정 </a:t>
            </a:r>
            <a:r>
              <a:rPr lang="ko-KR" altLang="en-US" dirty="0" err="1"/>
              <a:t>푸터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8326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99419-4130-9B14-8344-C55092C9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Glider.js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F5648B-1245-60FD-17FD-0739A779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15896" cy="3433569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1BEDC8E3-E18E-E290-C1CF-73DFB1225042}"/>
              </a:ext>
            </a:extLst>
          </p:cNvPr>
          <p:cNvGrpSpPr/>
          <p:nvPr/>
        </p:nvGrpSpPr>
        <p:grpSpPr>
          <a:xfrm>
            <a:off x="4374697" y="955486"/>
            <a:ext cx="978120" cy="285480"/>
            <a:chOff x="4374697" y="955486"/>
            <a:chExt cx="978120" cy="28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E66CA67-A0B6-CCE7-28B0-614DE824BF14}"/>
                    </a:ext>
                  </a:extLst>
                </p14:cNvPr>
                <p14:cNvContentPartPr/>
                <p14:nvPr/>
              </p14:nvContentPartPr>
              <p14:xfrm>
                <a:off x="4374697" y="968086"/>
                <a:ext cx="56880" cy="17820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E66CA67-A0B6-CCE7-28B0-614DE824BF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5697" y="959446"/>
                  <a:ext cx="74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6814E94-ECFD-3CA4-CA1E-65E380F42468}"/>
                    </a:ext>
                  </a:extLst>
                </p14:cNvPr>
                <p14:cNvContentPartPr/>
                <p14:nvPr/>
              </p14:nvContentPartPr>
              <p14:xfrm>
                <a:off x="4453177" y="961966"/>
                <a:ext cx="86760" cy="15948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6814E94-ECFD-3CA4-CA1E-65E380F424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44177" y="953326"/>
                  <a:ext cx="104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A9FCFD2-29CF-BD3A-76FA-0430506D7CCB}"/>
                    </a:ext>
                  </a:extLst>
                </p14:cNvPr>
                <p14:cNvContentPartPr/>
                <p14:nvPr/>
              </p14:nvContentPartPr>
              <p14:xfrm>
                <a:off x="4425097" y="982846"/>
                <a:ext cx="173520" cy="17604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A9FCFD2-29CF-BD3A-76FA-0430506D7C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6097" y="974206"/>
                  <a:ext cx="191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5025BA0-DB64-46C8-5F74-9C891AF91B77}"/>
                    </a:ext>
                  </a:extLst>
                </p14:cNvPr>
                <p14:cNvContentPartPr/>
                <p14:nvPr/>
              </p14:nvContentPartPr>
              <p14:xfrm>
                <a:off x="4481617" y="1051606"/>
                <a:ext cx="186480" cy="18936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5025BA0-DB64-46C8-5F74-9C891AF91B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72617" y="1042606"/>
                  <a:ext cx="204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65BACD2-4F63-9D0E-96F3-F28C247552B0}"/>
                    </a:ext>
                  </a:extLst>
                </p14:cNvPr>
                <p14:cNvContentPartPr/>
                <p14:nvPr/>
              </p14:nvContentPartPr>
              <p14:xfrm>
                <a:off x="4673497" y="966286"/>
                <a:ext cx="39600" cy="14328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65BACD2-4F63-9D0E-96F3-F28C247552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4497" y="957286"/>
                  <a:ext cx="57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9C17595-110F-768D-D830-D72914CC1467}"/>
                    </a:ext>
                  </a:extLst>
                </p14:cNvPr>
                <p14:cNvContentPartPr/>
                <p14:nvPr/>
              </p14:nvContentPartPr>
              <p14:xfrm>
                <a:off x="4695817" y="955486"/>
                <a:ext cx="138960" cy="1875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9C17595-110F-768D-D830-D72914CC14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87177" y="946846"/>
                  <a:ext cx="156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4A70FE0-C5F4-7342-AAD9-A495B0D6224C}"/>
                    </a:ext>
                  </a:extLst>
                </p14:cNvPr>
                <p14:cNvContentPartPr/>
                <p14:nvPr/>
              </p14:nvContentPartPr>
              <p14:xfrm>
                <a:off x="4712017" y="1186246"/>
                <a:ext cx="128880" cy="5436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4A70FE0-C5F4-7342-AAD9-A495B0D622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03017" y="1177246"/>
                  <a:ext cx="146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E22C06D-8737-E00B-82D5-667EAE3918BE}"/>
                    </a:ext>
                  </a:extLst>
                </p14:cNvPr>
                <p14:cNvContentPartPr/>
                <p14:nvPr/>
              </p14:nvContentPartPr>
              <p14:xfrm>
                <a:off x="4845217" y="1019206"/>
                <a:ext cx="219240" cy="1602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E22C06D-8737-E00B-82D5-667EAE3918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36577" y="1010566"/>
                  <a:ext cx="236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1A6A591-5FAF-65E7-C838-7A3FF7E557B4}"/>
                    </a:ext>
                  </a:extLst>
                </p14:cNvPr>
                <p14:cNvContentPartPr/>
                <p14:nvPr/>
              </p14:nvContentPartPr>
              <p14:xfrm>
                <a:off x="4934137" y="1161046"/>
                <a:ext cx="144720" cy="72720"/>
              </p14:xfrm>
            </p:contentPart>
          </mc:Choice>
          <mc:Fallback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1A6A591-5FAF-65E7-C838-7A3FF7E557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25137" y="1152046"/>
                  <a:ext cx="162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643AAA3-AFA3-4D8F-0E03-4CF242A7E5B5}"/>
                    </a:ext>
                  </a:extLst>
                </p14:cNvPr>
                <p14:cNvContentPartPr/>
                <p14:nvPr/>
              </p14:nvContentPartPr>
              <p14:xfrm>
                <a:off x="5100817" y="981406"/>
                <a:ext cx="162720" cy="1454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643AAA3-AFA3-4D8F-0E03-4CF242A7E5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1817" y="972406"/>
                  <a:ext cx="180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B9DF070-437A-15CF-FF74-757F3FD2516F}"/>
                    </a:ext>
                  </a:extLst>
                </p14:cNvPr>
                <p14:cNvContentPartPr/>
                <p14:nvPr/>
              </p14:nvContentPartPr>
              <p14:xfrm>
                <a:off x="5168857" y="1100206"/>
                <a:ext cx="183960" cy="1022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B9DF070-437A-15CF-FF74-757F3FD2516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60217" y="1091566"/>
                  <a:ext cx="2016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99A6C8B-5FC5-2866-A40D-845DEBF9CC5E}"/>
              </a:ext>
            </a:extLst>
          </p:cNvPr>
          <p:cNvGrpSpPr/>
          <p:nvPr/>
        </p:nvGrpSpPr>
        <p:grpSpPr>
          <a:xfrm>
            <a:off x="5597617" y="960166"/>
            <a:ext cx="507600" cy="262080"/>
            <a:chOff x="5597617" y="960166"/>
            <a:chExt cx="507600" cy="26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AFC30B0-2439-BDE7-675B-FAAC12D6CF78}"/>
                    </a:ext>
                  </a:extLst>
                </p14:cNvPr>
                <p14:cNvContentPartPr/>
                <p14:nvPr/>
              </p14:nvContentPartPr>
              <p14:xfrm>
                <a:off x="5597617" y="977446"/>
                <a:ext cx="79560" cy="20124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AFC30B0-2439-BDE7-675B-FAAC12D6CF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88617" y="968806"/>
                  <a:ext cx="97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7F984C7-BDF6-46BB-69D3-F0ED09D6DE32}"/>
                    </a:ext>
                  </a:extLst>
                </p14:cNvPr>
                <p14:cNvContentPartPr/>
                <p14:nvPr/>
              </p14:nvContentPartPr>
              <p14:xfrm>
                <a:off x="5623177" y="975286"/>
                <a:ext cx="216360" cy="24696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7F984C7-BDF6-46BB-69D3-F0ED09D6DE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4537" y="966646"/>
                  <a:ext cx="234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8FD4467-EB21-ED35-5EAE-1BAACA8804B3}"/>
                    </a:ext>
                  </a:extLst>
                </p14:cNvPr>
                <p14:cNvContentPartPr/>
                <p14:nvPr/>
              </p14:nvContentPartPr>
              <p14:xfrm>
                <a:off x="5863657" y="960166"/>
                <a:ext cx="123120" cy="1764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8FD4467-EB21-ED35-5EAE-1BAACA8804B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55017" y="951526"/>
                  <a:ext cx="140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A365AA3-C6EF-C50C-500F-A7D203DF091D}"/>
                    </a:ext>
                  </a:extLst>
                </p14:cNvPr>
                <p14:cNvContentPartPr/>
                <p14:nvPr/>
              </p14:nvContentPartPr>
              <p14:xfrm>
                <a:off x="5886337" y="993646"/>
                <a:ext cx="168120" cy="10224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A365AA3-C6EF-C50C-500F-A7D203DF09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77337" y="984646"/>
                  <a:ext cx="185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398D2B5-C32B-3706-ABCA-5EFA6D7A5411}"/>
                    </a:ext>
                  </a:extLst>
                </p14:cNvPr>
                <p14:cNvContentPartPr/>
                <p14:nvPr/>
              </p14:nvContentPartPr>
              <p14:xfrm>
                <a:off x="5902537" y="1118926"/>
                <a:ext cx="202680" cy="78120"/>
              </p14:xfrm>
            </p:contentPart>
          </mc:Choice>
          <mc:Fallback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398D2B5-C32B-3706-ABCA-5EFA6D7A54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93537" y="1109926"/>
                  <a:ext cx="22032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2218381-BC29-3783-3C6D-8115A8F5B221}"/>
              </a:ext>
            </a:extLst>
          </p:cNvPr>
          <p:cNvGrpSpPr/>
          <p:nvPr/>
        </p:nvGrpSpPr>
        <p:grpSpPr>
          <a:xfrm>
            <a:off x="7260457" y="920566"/>
            <a:ext cx="1506240" cy="384840"/>
            <a:chOff x="7260457" y="920566"/>
            <a:chExt cx="1506240" cy="384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C9A909C-2B79-91DA-A511-4CFE14B0642B}"/>
                    </a:ext>
                  </a:extLst>
                </p14:cNvPr>
                <p14:cNvContentPartPr/>
                <p14:nvPr/>
              </p14:nvContentPartPr>
              <p14:xfrm>
                <a:off x="7260457" y="920566"/>
                <a:ext cx="196200" cy="1728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C9A909C-2B79-91DA-A511-4CFE14B064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51817" y="911926"/>
                  <a:ext cx="213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21485C2-B57D-7A9B-7A51-F3F6C37D1757}"/>
                    </a:ext>
                  </a:extLst>
                </p14:cNvPr>
                <p14:cNvContentPartPr/>
                <p14:nvPr/>
              </p14:nvContentPartPr>
              <p14:xfrm>
                <a:off x="7281337" y="961246"/>
                <a:ext cx="170280" cy="414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21485C2-B57D-7A9B-7A51-F3F6C37D17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72697" y="952606"/>
                  <a:ext cx="187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49E0D9B-4767-FA40-DE8B-32018C1E2C67}"/>
                    </a:ext>
                  </a:extLst>
                </p14:cNvPr>
                <p14:cNvContentPartPr/>
                <p14:nvPr/>
              </p14:nvContentPartPr>
              <p14:xfrm>
                <a:off x="7310857" y="964486"/>
                <a:ext cx="204480" cy="23652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49E0D9B-4767-FA40-DE8B-32018C1E2C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02217" y="955846"/>
                  <a:ext cx="22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BE2210B-FD45-3D88-0652-F9DA5E458440}"/>
                    </a:ext>
                  </a:extLst>
                </p14:cNvPr>
                <p14:cNvContentPartPr/>
                <p14:nvPr/>
              </p14:nvContentPartPr>
              <p14:xfrm>
                <a:off x="7470337" y="973846"/>
                <a:ext cx="248040" cy="17028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BE2210B-FD45-3D88-0652-F9DA5E45844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61697" y="965206"/>
                  <a:ext cx="265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5FA2962-474C-926D-F7A7-22BFA42FFEA1}"/>
                    </a:ext>
                  </a:extLst>
                </p14:cNvPr>
                <p14:cNvContentPartPr/>
                <p14:nvPr/>
              </p14:nvContentPartPr>
              <p14:xfrm>
                <a:off x="7748257" y="949726"/>
                <a:ext cx="123480" cy="23976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5FA2962-474C-926D-F7A7-22BFA42FFE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39617" y="940726"/>
                  <a:ext cx="14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282E7D7-580B-3689-E6E2-CAD1CDD047F8}"/>
                    </a:ext>
                  </a:extLst>
                </p14:cNvPr>
                <p14:cNvContentPartPr/>
                <p14:nvPr/>
              </p14:nvContentPartPr>
              <p14:xfrm>
                <a:off x="7880017" y="942166"/>
                <a:ext cx="291240" cy="19692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282E7D7-580B-3689-E6E2-CAD1CDD047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1377" y="933166"/>
                  <a:ext cx="308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088725B-EF2A-AE71-B95E-C8AD37C27EA6}"/>
                    </a:ext>
                  </a:extLst>
                </p14:cNvPr>
                <p14:cNvContentPartPr/>
                <p14:nvPr/>
              </p14:nvContentPartPr>
              <p14:xfrm>
                <a:off x="8260177" y="953686"/>
                <a:ext cx="150480" cy="17064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088725B-EF2A-AE71-B95E-C8AD37C27EA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51537" y="944686"/>
                  <a:ext cx="168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3438721-0C91-CAE6-7B48-06889928488F}"/>
                    </a:ext>
                  </a:extLst>
                </p14:cNvPr>
                <p14:cNvContentPartPr/>
                <p14:nvPr/>
              </p14:nvContentPartPr>
              <p14:xfrm>
                <a:off x="8367457" y="957646"/>
                <a:ext cx="148680" cy="14220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3438721-0C91-CAE6-7B48-0688992848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58817" y="948646"/>
                  <a:ext cx="166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E50D7D1-9ADF-461B-064E-FC8E1D3CF592}"/>
                    </a:ext>
                  </a:extLst>
                </p14:cNvPr>
                <p14:cNvContentPartPr/>
                <p14:nvPr/>
              </p14:nvContentPartPr>
              <p14:xfrm>
                <a:off x="8407777" y="1053406"/>
                <a:ext cx="169920" cy="19008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E50D7D1-9ADF-461B-064E-FC8E1D3CF59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99137" y="1044406"/>
                  <a:ext cx="187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2E5749D-CB0C-1027-050D-74AFB2EEB515}"/>
                    </a:ext>
                  </a:extLst>
                </p14:cNvPr>
                <p14:cNvContentPartPr/>
                <p14:nvPr/>
              </p14:nvContentPartPr>
              <p14:xfrm>
                <a:off x="8574817" y="973126"/>
                <a:ext cx="81360" cy="12456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2E5749D-CB0C-1027-050D-74AFB2EEB51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65817" y="964126"/>
                  <a:ext cx="99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9EAA89C-5C8B-8371-878C-BF7B7257D492}"/>
                    </a:ext>
                  </a:extLst>
                </p14:cNvPr>
                <p14:cNvContentPartPr/>
                <p14:nvPr/>
              </p14:nvContentPartPr>
              <p14:xfrm>
                <a:off x="8566537" y="1104166"/>
                <a:ext cx="200160" cy="4356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9EAA89C-5C8B-8371-878C-BF7B7257D4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57897" y="1095166"/>
                  <a:ext cx="217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EF717CE-55E2-CBEA-3E65-0E9C89E36593}"/>
                    </a:ext>
                  </a:extLst>
                </p14:cNvPr>
                <p14:cNvContentPartPr/>
                <p14:nvPr/>
              </p14:nvContentPartPr>
              <p14:xfrm>
                <a:off x="8576257" y="1170046"/>
                <a:ext cx="165600" cy="13536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EF717CE-55E2-CBEA-3E65-0E9C89E365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67617" y="1161406"/>
                  <a:ext cx="1832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C0B9DA0-40FB-F8FE-F022-802C72D31B88}"/>
              </a:ext>
            </a:extLst>
          </p:cNvPr>
          <p:cNvGrpSpPr/>
          <p:nvPr/>
        </p:nvGrpSpPr>
        <p:grpSpPr>
          <a:xfrm>
            <a:off x="6328417" y="921646"/>
            <a:ext cx="672120" cy="382680"/>
            <a:chOff x="6328417" y="921646"/>
            <a:chExt cx="672120" cy="38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4F7F32C3-7DF8-D9AF-5628-4F0C788D9B1C}"/>
                    </a:ext>
                  </a:extLst>
                </p14:cNvPr>
                <p14:cNvContentPartPr/>
                <p14:nvPr/>
              </p14:nvContentPartPr>
              <p14:xfrm>
                <a:off x="6339217" y="946126"/>
                <a:ext cx="31320" cy="15588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4F7F32C3-7DF8-D9AF-5628-4F0C788D9B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30217" y="937126"/>
                  <a:ext cx="48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36C9F44-9943-C2BC-0534-F915F56A8606}"/>
                    </a:ext>
                  </a:extLst>
                </p14:cNvPr>
                <p14:cNvContentPartPr/>
                <p14:nvPr/>
              </p14:nvContentPartPr>
              <p14:xfrm>
                <a:off x="6364777" y="925246"/>
                <a:ext cx="95760" cy="1350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36C9F44-9943-C2BC-0534-F915F56A860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55777" y="916606"/>
                  <a:ext cx="113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4D23E6A3-26AD-E2E9-79CA-B50F95477689}"/>
                    </a:ext>
                  </a:extLst>
                </p14:cNvPr>
                <p14:cNvContentPartPr/>
                <p14:nvPr/>
              </p14:nvContentPartPr>
              <p14:xfrm>
                <a:off x="6328417" y="1085446"/>
                <a:ext cx="200880" cy="813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4D23E6A3-26AD-E2E9-79CA-B50F954776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19777" y="1076446"/>
                  <a:ext cx="218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A694257-DB3A-EB84-0F0F-2F1A9176EB33}"/>
                    </a:ext>
                  </a:extLst>
                </p14:cNvPr>
                <p14:cNvContentPartPr/>
                <p14:nvPr/>
              </p14:nvContentPartPr>
              <p14:xfrm>
                <a:off x="6435337" y="943966"/>
                <a:ext cx="130320" cy="31392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A694257-DB3A-EB84-0F0F-2F1A9176EB3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26337" y="935326"/>
                  <a:ext cx="147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01FE7DD-E082-5094-2E74-833F7C9BA2EA}"/>
                    </a:ext>
                  </a:extLst>
                </p14:cNvPr>
                <p14:cNvContentPartPr/>
                <p14:nvPr/>
              </p14:nvContentPartPr>
              <p14:xfrm>
                <a:off x="6605977" y="921646"/>
                <a:ext cx="21960" cy="1029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01FE7DD-E082-5094-2E74-833F7C9BA2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97337" y="912646"/>
                  <a:ext cx="39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DB245C0-7528-07F3-0D05-1F184FB5333D}"/>
                    </a:ext>
                  </a:extLst>
                </p14:cNvPr>
                <p14:cNvContentPartPr/>
                <p14:nvPr/>
              </p14:nvContentPartPr>
              <p14:xfrm>
                <a:off x="6543697" y="1009846"/>
                <a:ext cx="130320" cy="734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DB245C0-7528-07F3-0D05-1F184FB533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34697" y="1000846"/>
                  <a:ext cx="147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59124FE4-A142-5C59-2533-7A643A4B43EF}"/>
                    </a:ext>
                  </a:extLst>
                </p14:cNvPr>
                <p14:cNvContentPartPr/>
                <p14:nvPr/>
              </p14:nvContentPartPr>
              <p14:xfrm>
                <a:off x="6542977" y="1093726"/>
                <a:ext cx="211680" cy="18864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59124FE4-A142-5C59-2533-7A643A4B43E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33977" y="1084726"/>
                  <a:ext cx="229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FB37A11-E9DF-D785-1BE6-280D87D400EF}"/>
                    </a:ext>
                  </a:extLst>
                </p14:cNvPr>
                <p14:cNvContentPartPr/>
                <p14:nvPr/>
              </p14:nvContentPartPr>
              <p14:xfrm>
                <a:off x="6735577" y="1008766"/>
                <a:ext cx="38520" cy="14976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FB37A11-E9DF-D785-1BE6-280D87D400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26577" y="1000126"/>
                  <a:ext cx="56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2FD0BFF-A544-8A1F-85BC-539A8C08C09E}"/>
                    </a:ext>
                  </a:extLst>
                </p14:cNvPr>
                <p14:cNvContentPartPr/>
                <p14:nvPr/>
              </p14:nvContentPartPr>
              <p14:xfrm>
                <a:off x="6734857" y="1006606"/>
                <a:ext cx="177840" cy="1612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2FD0BFF-A544-8A1F-85BC-539A8C08C0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26217" y="997606"/>
                  <a:ext cx="19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1189BB85-87C2-C27D-8A08-CFC5EACA0AD5}"/>
                    </a:ext>
                  </a:extLst>
                </p14:cNvPr>
                <p14:cNvContentPartPr/>
                <p14:nvPr/>
              </p14:nvContentPartPr>
              <p14:xfrm>
                <a:off x="6836017" y="1086526"/>
                <a:ext cx="164520" cy="217800"/>
              </p14:xfrm>
            </p:contentPart>
          </mc:Choice>
          <mc:Fallback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1189BB85-87C2-C27D-8A08-CFC5EACA0A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27377" y="1077526"/>
                  <a:ext cx="18216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1475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85659-5145-2CCD-E5BE-368F9898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Glider.css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8B8774-420F-BED7-493E-95EA074CD66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4848"/>
          <a:stretch/>
        </p:blipFill>
        <p:spPr>
          <a:xfrm>
            <a:off x="741596" y="1548245"/>
            <a:ext cx="3867973" cy="42914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BFD77D-44F8-C05A-028B-D3D23D13B3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151"/>
          <a:stretch/>
        </p:blipFill>
        <p:spPr>
          <a:xfrm>
            <a:off x="4706173" y="1548245"/>
            <a:ext cx="3668775" cy="4944630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7D0E4ABA-BB22-C6A0-9140-5051041DA368}"/>
              </a:ext>
            </a:extLst>
          </p:cNvPr>
          <p:cNvGrpSpPr/>
          <p:nvPr/>
        </p:nvGrpSpPr>
        <p:grpSpPr>
          <a:xfrm>
            <a:off x="3170373" y="1853885"/>
            <a:ext cx="1062000" cy="318960"/>
            <a:chOff x="3170373" y="1853885"/>
            <a:chExt cx="1062000" cy="318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55F0DCD5-04F8-8B18-315D-7C012D93905D}"/>
                    </a:ext>
                  </a:extLst>
                </p14:cNvPr>
                <p14:cNvContentPartPr/>
                <p14:nvPr/>
              </p14:nvContentPartPr>
              <p14:xfrm>
                <a:off x="3170373" y="2042525"/>
                <a:ext cx="96840" cy="13032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5F0DCD5-04F8-8B18-315D-7C012D9390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61373" y="2033525"/>
                  <a:ext cx="114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41941414-2108-477E-3DCC-0DC98D48D376}"/>
                    </a:ext>
                  </a:extLst>
                </p14:cNvPr>
                <p14:cNvContentPartPr/>
                <p14:nvPr/>
              </p14:nvContentPartPr>
              <p14:xfrm>
                <a:off x="3275133" y="2006165"/>
                <a:ext cx="90000" cy="13896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1941414-2108-477E-3DCC-0DC98D48D3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6133" y="1997525"/>
                  <a:ext cx="107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8720A21B-D89F-3253-909D-BD155B8E06FC}"/>
                    </a:ext>
                  </a:extLst>
                </p14:cNvPr>
                <p14:cNvContentPartPr/>
                <p14:nvPr/>
              </p14:nvContentPartPr>
              <p14:xfrm>
                <a:off x="3408693" y="1995365"/>
                <a:ext cx="141840" cy="1386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720A21B-D89F-3253-909D-BD155B8E06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99693" y="1986725"/>
                  <a:ext cx="159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85336F3-76CA-65EE-D464-D233C25ECBD1}"/>
                    </a:ext>
                  </a:extLst>
                </p14:cNvPr>
                <p14:cNvContentPartPr/>
                <p14:nvPr/>
              </p14:nvContentPartPr>
              <p14:xfrm>
                <a:off x="3554493" y="1968725"/>
                <a:ext cx="193320" cy="18036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85336F3-76CA-65EE-D464-D233C25ECB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45493" y="1959725"/>
                  <a:ext cx="210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285E3C9-85EB-D661-F11A-650DA2C25D61}"/>
                    </a:ext>
                  </a:extLst>
                </p14:cNvPr>
                <p14:cNvContentPartPr/>
                <p14:nvPr/>
              </p14:nvContentPartPr>
              <p14:xfrm>
                <a:off x="3722253" y="1962965"/>
                <a:ext cx="108720" cy="8064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285E3C9-85EB-D661-F11A-650DA2C25D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3613" y="1954325"/>
                  <a:ext cx="12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46E6B64C-43D6-E6FE-ABAD-3102405B0800}"/>
                    </a:ext>
                  </a:extLst>
                </p14:cNvPr>
                <p14:cNvContentPartPr/>
                <p14:nvPr/>
              </p14:nvContentPartPr>
              <p14:xfrm>
                <a:off x="3820533" y="1872245"/>
                <a:ext cx="88560" cy="2336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6E6B64C-43D6-E6FE-ABAD-3102405B08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1533" y="1863245"/>
                  <a:ext cx="106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1949C589-90B8-82A4-F8E1-E24FD098BDF7}"/>
                    </a:ext>
                  </a:extLst>
                </p14:cNvPr>
                <p14:cNvContentPartPr/>
                <p14:nvPr/>
              </p14:nvContentPartPr>
              <p14:xfrm>
                <a:off x="3944013" y="1853885"/>
                <a:ext cx="118440" cy="2181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949C589-90B8-82A4-F8E1-E24FD098BD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5013" y="1844885"/>
                  <a:ext cx="136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4507F87D-D0D6-3539-29F1-2F4BAC7D4F16}"/>
                    </a:ext>
                  </a:extLst>
                </p14:cNvPr>
                <p14:cNvContentPartPr/>
                <p14:nvPr/>
              </p14:nvContentPartPr>
              <p14:xfrm>
                <a:off x="4093773" y="1924805"/>
                <a:ext cx="138600" cy="151920"/>
              </p14:xfrm>
            </p:contentPart>
          </mc:Choice>
          <mc:Fallback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07F87D-D0D6-3539-29F1-2F4BAC7D4F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84773" y="1916165"/>
                  <a:ext cx="15624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326ABF5-6525-A2CD-7904-BAC1C4624D80}"/>
              </a:ext>
            </a:extLst>
          </p:cNvPr>
          <p:cNvGrpSpPr/>
          <p:nvPr/>
        </p:nvGrpSpPr>
        <p:grpSpPr>
          <a:xfrm>
            <a:off x="1466133" y="4580165"/>
            <a:ext cx="801360" cy="1093680"/>
            <a:chOff x="1466133" y="4580165"/>
            <a:chExt cx="801360" cy="1093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2BAAF17-F8B8-C6F8-7B1E-C1D7808B50C4}"/>
                    </a:ext>
                  </a:extLst>
                </p14:cNvPr>
                <p14:cNvContentPartPr/>
                <p14:nvPr/>
              </p14:nvContentPartPr>
              <p14:xfrm>
                <a:off x="1466133" y="4580165"/>
                <a:ext cx="713520" cy="961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2BAAF17-F8B8-C6F8-7B1E-C1D7808B50C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457493" y="4571525"/>
                  <a:ext cx="731160" cy="9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145A4BE-5E75-A319-F713-6B20E8FB5C1E}"/>
                    </a:ext>
                  </a:extLst>
                </p14:cNvPr>
                <p14:cNvContentPartPr/>
                <p14:nvPr/>
              </p14:nvContentPartPr>
              <p14:xfrm>
                <a:off x="1559733" y="4670165"/>
                <a:ext cx="707760" cy="100368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145A4BE-5E75-A319-F713-6B20E8FB5C1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50733" y="4661525"/>
                  <a:ext cx="725400" cy="10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AC99B59-F93F-71AE-918E-01FA045563B8}"/>
              </a:ext>
            </a:extLst>
          </p:cNvPr>
          <p:cNvGrpSpPr/>
          <p:nvPr/>
        </p:nvGrpSpPr>
        <p:grpSpPr>
          <a:xfrm>
            <a:off x="8726973" y="1726805"/>
            <a:ext cx="1039320" cy="397440"/>
            <a:chOff x="8726973" y="1726805"/>
            <a:chExt cx="1039320" cy="39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5597C4D6-E0FF-FABB-5040-B3C938B6984F}"/>
                    </a:ext>
                  </a:extLst>
                </p14:cNvPr>
                <p14:cNvContentPartPr/>
                <p14:nvPr/>
              </p14:nvContentPartPr>
              <p14:xfrm>
                <a:off x="8726973" y="1726805"/>
                <a:ext cx="211680" cy="24624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5597C4D6-E0FF-FABB-5040-B3C938B6984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718333" y="1717805"/>
                  <a:ext cx="2293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52DED0CD-8DB8-5BB3-28C2-6A998751ADA3}"/>
                    </a:ext>
                  </a:extLst>
                </p14:cNvPr>
                <p14:cNvContentPartPr/>
                <p14:nvPr/>
              </p14:nvContentPartPr>
              <p14:xfrm>
                <a:off x="8794653" y="1960445"/>
                <a:ext cx="182160" cy="10620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52DED0CD-8DB8-5BB3-28C2-6A998751ADA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785653" y="1951445"/>
                  <a:ext cx="199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C284BFD4-1940-BDEF-07B3-ABBE02EF9E24}"/>
                    </a:ext>
                  </a:extLst>
                </p14:cNvPr>
                <p14:cNvContentPartPr/>
                <p14:nvPr/>
              </p14:nvContentPartPr>
              <p14:xfrm>
                <a:off x="8851893" y="2040725"/>
                <a:ext cx="123480" cy="8352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C284BFD4-1940-BDEF-07B3-ABBE02EF9E2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842893" y="2031725"/>
                  <a:ext cx="1411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E60CCE00-48F1-39F0-D310-B162B94B48CB}"/>
                    </a:ext>
                  </a:extLst>
                </p14:cNvPr>
                <p14:cNvContentPartPr/>
                <p14:nvPr/>
              </p14:nvContentPartPr>
              <p14:xfrm>
                <a:off x="9000573" y="1768565"/>
                <a:ext cx="178200" cy="17172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E60CCE00-48F1-39F0-D310-B162B94B48C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91933" y="1759565"/>
                  <a:ext cx="195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0EA036AF-38CD-E344-0263-94FC89687CC8}"/>
                    </a:ext>
                  </a:extLst>
                </p14:cNvPr>
                <p14:cNvContentPartPr/>
                <p14:nvPr/>
              </p14:nvContentPartPr>
              <p14:xfrm>
                <a:off x="9037653" y="1978445"/>
                <a:ext cx="218880" cy="1119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0EA036AF-38CD-E344-0263-94FC89687CC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029013" y="1969805"/>
                  <a:ext cx="2365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D002FED0-5CCE-2704-5394-E572232E47A9}"/>
                    </a:ext>
                  </a:extLst>
                </p14:cNvPr>
                <p14:cNvContentPartPr/>
                <p14:nvPr/>
              </p14:nvContentPartPr>
              <p14:xfrm>
                <a:off x="9234213" y="1867205"/>
                <a:ext cx="143640" cy="16308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D002FED0-5CCE-2704-5394-E572232E47A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225213" y="1858565"/>
                  <a:ext cx="1612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4F93398-7BB3-A251-414D-73F532C561C0}"/>
                    </a:ext>
                  </a:extLst>
                </p14:cNvPr>
                <p14:cNvContentPartPr/>
                <p14:nvPr/>
              </p14:nvContentPartPr>
              <p14:xfrm>
                <a:off x="9371013" y="1815365"/>
                <a:ext cx="123120" cy="20664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4F93398-7BB3-A251-414D-73F532C561C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362013" y="1806725"/>
                  <a:ext cx="1407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651357D-69F2-8071-C4A0-EB2DA9B1E75C}"/>
                    </a:ext>
                  </a:extLst>
                </p14:cNvPr>
                <p14:cNvContentPartPr/>
                <p14:nvPr/>
              </p14:nvContentPartPr>
              <p14:xfrm>
                <a:off x="9499893" y="1808165"/>
                <a:ext cx="127800" cy="23724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651357D-69F2-8071-C4A0-EB2DA9B1E75C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491253" y="1799525"/>
                  <a:ext cx="1454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06A119B3-849D-0245-02E5-7CC6C9E948C7}"/>
                    </a:ext>
                  </a:extLst>
                </p14:cNvPr>
                <p14:cNvContentPartPr/>
                <p14:nvPr/>
              </p14:nvContentPartPr>
              <p14:xfrm>
                <a:off x="9615453" y="1822925"/>
                <a:ext cx="150840" cy="25776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06A119B3-849D-0245-02E5-7CC6C9E948C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606813" y="1814285"/>
                  <a:ext cx="1684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90BDE90-B105-B7B3-225D-98BB51971248}"/>
              </a:ext>
            </a:extLst>
          </p:cNvPr>
          <p:cNvGrpSpPr/>
          <p:nvPr/>
        </p:nvGrpSpPr>
        <p:grpSpPr>
          <a:xfrm>
            <a:off x="8807253" y="2205245"/>
            <a:ext cx="1700640" cy="378720"/>
            <a:chOff x="8807253" y="2205245"/>
            <a:chExt cx="170064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404F42F0-0A30-C3BA-603A-E80FDFB0323D}"/>
                    </a:ext>
                  </a:extLst>
                </p14:cNvPr>
                <p14:cNvContentPartPr/>
                <p14:nvPr/>
              </p14:nvContentPartPr>
              <p14:xfrm>
                <a:off x="8807253" y="2294885"/>
                <a:ext cx="231480" cy="20052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404F42F0-0A30-C3BA-603A-E80FDFB0323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98613" y="2286245"/>
                  <a:ext cx="2491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873F808D-D0AA-4BB6-B27A-38CC36A95618}"/>
                    </a:ext>
                  </a:extLst>
                </p14:cNvPr>
                <p14:cNvContentPartPr/>
                <p14:nvPr/>
              </p14:nvContentPartPr>
              <p14:xfrm>
                <a:off x="8915253" y="2498285"/>
                <a:ext cx="136800" cy="6984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873F808D-D0AA-4BB6-B27A-38CC36A956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906613" y="2489285"/>
                  <a:ext cx="15444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26AAF333-E08C-1DC2-A902-F2C101D11579}"/>
                    </a:ext>
                  </a:extLst>
                </p14:cNvPr>
                <p14:cNvContentPartPr/>
                <p14:nvPr/>
              </p14:nvContentPartPr>
              <p14:xfrm>
                <a:off x="9040533" y="2295965"/>
                <a:ext cx="239760" cy="137520"/>
              </p14:xfrm>
            </p:contentPart>
          </mc:Choice>
          <mc:Fallback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26AAF333-E08C-1DC2-A902-F2C101D11579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031893" y="2286965"/>
                  <a:ext cx="2574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C9876724-B480-DFD8-1B75-83C19BA4EADB}"/>
                    </a:ext>
                  </a:extLst>
                </p14:cNvPr>
                <p14:cNvContentPartPr/>
                <p14:nvPr/>
              </p14:nvContentPartPr>
              <p14:xfrm>
                <a:off x="9131253" y="2419445"/>
                <a:ext cx="155160" cy="60840"/>
              </p14:xfrm>
            </p:contentPart>
          </mc:Choice>
          <mc:Fallback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C9876724-B480-DFD8-1B75-83C19BA4EAD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122253" y="2410805"/>
                  <a:ext cx="1728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292848CA-41EC-7C52-F3D3-23C6DCF8C9C8}"/>
                    </a:ext>
                  </a:extLst>
                </p14:cNvPr>
                <p14:cNvContentPartPr/>
                <p14:nvPr/>
              </p14:nvContentPartPr>
              <p14:xfrm>
                <a:off x="9161133" y="2434565"/>
                <a:ext cx="144360" cy="1494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292848CA-41EC-7C52-F3D3-23C6DCF8C9C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152133" y="2425565"/>
                  <a:ext cx="162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4B6622CC-9D44-E29D-BAD8-0055D8F45535}"/>
                    </a:ext>
                  </a:extLst>
                </p14:cNvPr>
                <p14:cNvContentPartPr/>
                <p14:nvPr/>
              </p14:nvContentPartPr>
              <p14:xfrm>
                <a:off x="9297573" y="2263925"/>
                <a:ext cx="198720" cy="21708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4B6622CC-9D44-E29D-BAD8-0055D8F455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288933" y="2255285"/>
                  <a:ext cx="2163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1AB1DCC8-A577-0C8B-8EED-76CA1BBEE30D}"/>
                    </a:ext>
                  </a:extLst>
                </p14:cNvPr>
                <p14:cNvContentPartPr/>
                <p14:nvPr/>
              </p14:nvContentPartPr>
              <p14:xfrm>
                <a:off x="9629493" y="2267525"/>
                <a:ext cx="218160" cy="28116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1AB1DCC8-A577-0C8B-8EED-76CA1BBEE30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620853" y="2258885"/>
                  <a:ext cx="2358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2F2E432-77C0-B5D4-DD41-C8BF4A44007E}"/>
                    </a:ext>
                  </a:extLst>
                </p14:cNvPr>
                <p14:cNvContentPartPr/>
                <p14:nvPr/>
              </p14:nvContentPartPr>
              <p14:xfrm>
                <a:off x="9966453" y="2271485"/>
                <a:ext cx="26640" cy="14760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2F2E432-77C0-B5D4-DD41-C8BF4A44007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957453" y="2262485"/>
                  <a:ext cx="4428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9F167E29-3A08-B560-9CDC-8864755DB5CF}"/>
                    </a:ext>
                  </a:extLst>
                </p14:cNvPr>
                <p14:cNvContentPartPr/>
                <p14:nvPr/>
              </p14:nvContentPartPr>
              <p14:xfrm>
                <a:off x="9972213" y="2259605"/>
                <a:ext cx="83520" cy="16884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9F167E29-3A08-B560-9CDC-8864755DB5C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63213" y="2250965"/>
                  <a:ext cx="1011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9ADE93FE-F26F-E7F1-E68A-32FE61038957}"/>
                    </a:ext>
                  </a:extLst>
                </p14:cNvPr>
                <p14:cNvContentPartPr/>
                <p14:nvPr/>
              </p14:nvContentPartPr>
              <p14:xfrm>
                <a:off x="10111533" y="2293085"/>
                <a:ext cx="81000" cy="13860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9ADE93FE-F26F-E7F1-E68A-32FE6103895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102893" y="2284445"/>
                  <a:ext cx="9864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5955C567-F9E6-71B9-BC03-A557239980BF}"/>
                    </a:ext>
                  </a:extLst>
                </p14:cNvPr>
                <p14:cNvContentPartPr/>
                <p14:nvPr/>
              </p14:nvContentPartPr>
              <p14:xfrm>
                <a:off x="10022613" y="2412605"/>
                <a:ext cx="164880" cy="957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5955C567-F9E6-71B9-BC03-A557239980B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013973" y="2403965"/>
                  <a:ext cx="182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765F2BD1-4A32-7AEB-18F7-D6A345F9ECD4}"/>
                    </a:ext>
                  </a:extLst>
                </p14:cNvPr>
                <p14:cNvContentPartPr/>
                <p14:nvPr/>
              </p14:nvContentPartPr>
              <p14:xfrm>
                <a:off x="10173813" y="2205245"/>
                <a:ext cx="155880" cy="17136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765F2BD1-4A32-7AEB-18F7-D6A345F9ECD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164813" y="2196605"/>
                  <a:ext cx="173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94DA489D-688A-9BB9-42D0-A798BA2C5DEB}"/>
                    </a:ext>
                  </a:extLst>
                </p14:cNvPr>
                <p14:cNvContentPartPr/>
                <p14:nvPr/>
              </p14:nvContentPartPr>
              <p14:xfrm>
                <a:off x="10176693" y="2429165"/>
                <a:ext cx="145800" cy="10944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94DA489D-688A-9BB9-42D0-A798BA2C5DE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167693" y="2420165"/>
                  <a:ext cx="163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40C66185-505D-5E8A-6FAB-4CFA66AC0F79}"/>
                    </a:ext>
                  </a:extLst>
                </p14:cNvPr>
                <p14:cNvContentPartPr/>
                <p14:nvPr/>
              </p14:nvContentPartPr>
              <p14:xfrm>
                <a:off x="10296573" y="2414045"/>
                <a:ext cx="88920" cy="105480"/>
              </p14:xfrm>
            </p:contentPart>
          </mc:Choice>
          <mc:Fallback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40C66185-505D-5E8A-6FAB-4CFA66AC0F79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287933" y="2405045"/>
                  <a:ext cx="1065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FBFD9953-5E78-EDFB-F261-2A28598756C4}"/>
                    </a:ext>
                  </a:extLst>
                </p14:cNvPr>
                <p14:cNvContentPartPr/>
                <p14:nvPr/>
              </p14:nvContentPartPr>
              <p14:xfrm>
                <a:off x="10453533" y="2430245"/>
                <a:ext cx="54360" cy="83880"/>
              </p14:xfrm>
            </p:contentPart>
          </mc:Choice>
          <mc:Fallback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FBFD9953-5E78-EDFB-F261-2A28598756C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444893" y="2421605"/>
                  <a:ext cx="7200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435F7531-5C4D-57C7-943C-F5F02A699D14}"/>
              </a:ext>
            </a:extLst>
          </p:cNvPr>
          <p:cNvGrpSpPr/>
          <p:nvPr/>
        </p:nvGrpSpPr>
        <p:grpSpPr>
          <a:xfrm>
            <a:off x="8735253" y="2804645"/>
            <a:ext cx="2277000" cy="347040"/>
            <a:chOff x="8735253" y="2804645"/>
            <a:chExt cx="2277000" cy="34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55DAD662-0D72-3E58-A84C-2168B19835FC}"/>
                    </a:ext>
                  </a:extLst>
                </p14:cNvPr>
                <p14:cNvContentPartPr/>
                <p14:nvPr/>
              </p14:nvContentPartPr>
              <p14:xfrm>
                <a:off x="8735253" y="2893925"/>
                <a:ext cx="134280" cy="173160"/>
              </p14:xfrm>
            </p:contentPart>
          </mc:Choice>
          <mc:Fallback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55DAD662-0D72-3E58-A84C-2168B19835FC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26613" y="2885285"/>
                  <a:ext cx="15192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EC70894D-7D22-CBF0-CBE9-0DAE159A1CE1}"/>
                    </a:ext>
                  </a:extLst>
                </p14:cNvPr>
                <p14:cNvContentPartPr/>
                <p14:nvPr/>
              </p14:nvContentPartPr>
              <p14:xfrm>
                <a:off x="8889333" y="2908325"/>
                <a:ext cx="201960" cy="165960"/>
              </p14:xfrm>
            </p:contentPart>
          </mc:Choice>
          <mc:Fallback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EC70894D-7D22-CBF0-CBE9-0DAE159A1CE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80333" y="2899685"/>
                  <a:ext cx="2196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DA822F6B-8B92-773D-CA3F-ED3BC1621261}"/>
                    </a:ext>
                  </a:extLst>
                </p14:cNvPr>
                <p14:cNvContentPartPr/>
                <p14:nvPr/>
              </p14:nvContentPartPr>
              <p14:xfrm>
                <a:off x="9120093" y="2827325"/>
                <a:ext cx="58320" cy="195480"/>
              </p14:xfrm>
            </p:contentPart>
          </mc:Choice>
          <mc:Fallback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DA822F6B-8B92-773D-CA3F-ED3BC162126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111453" y="2818685"/>
                  <a:ext cx="759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E4C470D9-4062-6BC7-9901-1080084A4A14}"/>
                    </a:ext>
                  </a:extLst>
                </p14:cNvPr>
                <p14:cNvContentPartPr/>
                <p14:nvPr/>
              </p14:nvContentPartPr>
              <p14:xfrm>
                <a:off x="9206133" y="2903645"/>
                <a:ext cx="43200" cy="248040"/>
              </p14:xfrm>
            </p:contentPart>
          </mc:Choice>
          <mc:Fallback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E4C470D9-4062-6BC7-9901-1080084A4A1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197133" y="2895005"/>
                  <a:ext cx="6084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5083FE61-6B56-5C6C-CE42-5AF5DC40D184}"/>
                    </a:ext>
                  </a:extLst>
                </p14:cNvPr>
                <p14:cNvContentPartPr/>
                <p14:nvPr/>
              </p14:nvContentPartPr>
              <p14:xfrm>
                <a:off x="9228813" y="2910125"/>
                <a:ext cx="79200" cy="83880"/>
              </p14:xfrm>
            </p:contentPart>
          </mc:Choice>
          <mc:Fallback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5083FE61-6B56-5C6C-CE42-5AF5DC40D1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219813" y="2901485"/>
                  <a:ext cx="96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9DFB6357-49AB-C595-912C-3132C11B90B9}"/>
                    </a:ext>
                  </a:extLst>
                </p14:cNvPr>
                <p14:cNvContentPartPr/>
                <p14:nvPr/>
              </p14:nvContentPartPr>
              <p14:xfrm>
                <a:off x="9337893" y="2859365"/>
                <a:ext cx="329040" cy="168480"/>
              </p14:xfrm>
            </p:contentPart>
          </mc:Choice>
          <mc:Fallback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9DFB6357-49AB-C595-912C-3132C11B90B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329253" y="2850725"/>
                  <a:ext cx="346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22D40FAF-2CA1-509D-FB8D-74D7090F1F1E}"/>
                    </a:ext>
                  </a:extLst>
                </p14:cNvPr>
                <p14:cNvContentPartPr/>
                <p14:nvPr/>
              </p14:nvContentPartPr>
              <p14:xfrm>
                <a:off x="9665133" y="2826965"/>
                <a:ext cx="281520" cy="227880"/>
              </p14:xfrm>
            </p:contentPart>
          </mc:Choice>
          <mc:Fallback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22D40FAF-2CA1-509D-FB8D-74D7090F1F1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656133" y="2818325"/>
                  <a:ext cx="299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9F44F860-C499-1DF2-2B67-F682F8A6F209}"/>
                    </a:ext>
                  </a:extLst>
                </p14:cNvPr>
                <p14:cNvContentPartPr/>
                <p14:nvPr/>
              </p14:nvContentPartPr>
              <p14:xfrm>
                <a:off x="10021173" y="2823365"/>
                <a:ext cx="124920" cy="108360"/>
              </p14:xfrm>
            </p:contentPart>
          </mc:Choice>
          <mc:Fallback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9F44F860-C499-1DF2-2B67-F682F8A6F209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012533" y="2814725"/>
                  <a:ext cx="1425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FA194904-4099-D1F0-EB58-9C1775699885}"/>
                    </a:ext>
                  </a:extLst>
                </p14:cNvPr>
                <p14:cNvContentPartPr/>
                <p14:nvPr/>
              </p14:nvContentPartPr>
              <p14:xfrm>
                <a:off x="10170213" y="2808605"/>
                <a:ext cx="92160" cy="131040"/>
              </p14:xfrm>
            </p:contentPart>
          </mc:Choice>
          <mc:Fallback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FA194904-4099-D1F0-EB58-9C17756998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161573" y="2799965"/>
                  <a:ext cx="1098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46E23EDD-F02E-DF5C-99B5-628C306BAB30}"/>
                    </a:ext>
                  </a:extLst>
                </p14:cNvPr>
                <p14:cNvContentPartPr/>
                <p14:nvPr/>
              </p14:nvContentPartPr>
              <p14:xfrm>
                <a:off x="10107213" y="2881685"/>
                <a:ext cx="283680" cy="182160"/>
              </p14:xfrm>
            </p:contentPart>
          </mc:Choice>
          <mc:Fallback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46E23EDD-F02E-DF5C-99B5-628C306BAB3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098573" y="2873045"/>
                  <a:ext cx="3013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30883ACE-39AB-DA1E-E536-2FBB514D254F}"/>
                    </a:ext>
                  </a:extLst>
                </p14:cNvPr>
                <p14:cNvContentPartPr/>
                <p14:nvPr/>
              </p14:nvContentPartPr>
              <p14:xfrm>
                <a:off x="10427973" y="2826245"/>
                <a:ext cx="123480" cy="265680"/>
              </p14:xfrm>
            </p:contentPart>
          </mc:Choice>
          <mc:Fallback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30883ACE-39AB-DA1E-E536-2FBB514D254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419333" y="2817605"/>
                  <a:ext cx="141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0C6A41F9-D809-65D2-BEC1-375FC8684D2B}"/>
                    </a:ext>
                  </a:extLst>
                </p14:cNvPr>
                <p14:cNvContentPartPr/>
                <p14:nvPr/>
              </p14:nvContentPartPr>
              <p14:xfrm>
                <a:off x="10568373" y="2819045"/>
                <a:ext cx="132480" cy="214560"/>
              </p14:xfrm>
            </p:contentPart>
          </mc:Choice>
          <mc:Fallback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0C6A41F9-D809-65D2-BEC1-375FC8684D2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559733" y="2810045"/>
                  <a:ext cx="150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CA455C6-8D0F-E04C-009A-3E7749460C4A}"/>
                    </a:ext>
                  </a:extLst>
                </p14:cNvPr>
                <p14:cNvContentPartPr/>
                <p14:nvPr/>
              </p14:nvContentPartPr>
              <p14:xfrm>
                <a:off x="10568373" y="2899685"/>
                <a:ext cx="120600" cy="45720"/>
              </p14:xfrm>
            </p:contentPart>
          </mc:Choice>
          <mc:Fallback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CA455C6-8D0F-E04C-009A-3E7749460C4A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559373" y="2890685"/>
                  <a:ext cx="13824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5E7BB327-1335-60F8-9B59-3A265AE956C9}"/>
                    </a:ext>
                  </a:extLst>
                </p14:cNvPr>
                <p14:cNvContentPartPr/>
                <p14:nvPr/>
              </p14:nvContentPartPr>
              <p14:xfrm>
                <a:off x="10741893" y="2826965"/>
                <a:ext cx="95040" cy="172440"/>
              </p14:xfrm>
            </p:contentPart>
          </mc:Choice>
          <mc:Fallback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5E7BB327-1335-60F8-9B59-3A265AE956C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732893" y="2818325"/>
                  <a:ext cx="112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525A1D9C-E8E6-EA2E-6633-EF4E33A284A7}"/>
                    </a:ext>
                  </a:extLst>
                </p14:cNvPr>
                <p14:cNvContentPartPr/>
                <p14:nvPr/>
              </p14:nvContentPartPr>
              <p14:xfrm>
                <a:off x="10812813" y="2804645"/>
                <a:ext cx="199440" cy="182160"/>
              </p14:xfrm>
            </p:contentPart>
          </mc:Choice>
          <mc:Fallback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525A1D9C-E8E6-EA2E-6633-EF4E33A284A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803813" y="2796005"/>
                  <a:ext cx="217080" cy="19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9CB118EB-7F2A-21BC-7714-8E93940651A9}"/>
              </a:ext>
            </a:extLst>
          </p:cNvPr>
          <p:cNvGrpSpPr/>
          <p:nvPr/>
        </p:nvGrpSpPr>
        <p:grpSpPr>
          <a:xfrm>
            <a:off x="8828133" y="3332045"/>
            <a:ext cx="724320" cy="312480"/>
            <a:chOff x="8828133" y="3332045"/>
            <a:chExt cx="724320" cy="312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AE2AEAF2-D9E9-3C74-B7A9-6D5FBEF3374C}"/>
                    </a:ext>
                  </a:extLst>
                </p14:cNvPr>
                <p14:cNvContentPartPr/>
                <p14:nvPr/>
              </p14:nvContentPartPr>
              <p14:xfrm>
                <a:off x="8828133" y="3356525"/>
                <a:ext cx="151920" cy="102240"/>
              </p14:xfrm>
            </p:contentPart>
          </mc:Choice>
          <mc:Fallback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AE2AEAF2-D9E9-3C74-B7A9-6D5FBEF3374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819493" y="3347525"/>
                  <a:ext cx="1695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47A276AA-B8EB-8F3D-D7B7-12CC719BC6D2}"/>
                    </a:ext>
                  </a:extLst>
                </p14:cNvPr>
                <p14:cNvContentPartPr/>
                <p14:nvPr/>
              </p14:nvContentPartPr>
              <p14:xfrm>
                <a:off x="8874213" y="3505205"/>
                <a:ext cx="129240" cy="86040"/>
              </p14:xfrm>
            </p:contentPart>
          </mc:Choice>
          <mc:Fallback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47A276AA-B8EB-8F3D-D7B7-12CC719BC6D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65573" y="3496565"/>
                  <a:ext cx="14688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A3D93B2F-1ECF-E7EF-98BF-517E15B1FBA6}"/>
                    </a:ext>
                  </a:extLst>
                </p14:cNvPr>
                <p14:cNvContentPartPr/>
                <p14:nvPr/>
              </p14:nvContentPartPr>
              <p14:xfrm>
                <a:off x="9000573" y="3373805"/>
                <a:ext cx="154080" cy="193680"/>
              </p14:xfrm>
            </p:contentPart>
          </mc:Choice>
          <mc:Fallback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A3D93B2F-1ECF-E7EF-98BF-517E15B1FBA6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91573" y="3365165"/>
                  <a:ext cx="171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A3174A2B-313D-E960-9CEB-BB7B72B4280A}"/>
                    </a:ext>
                  </a:extLst>
                </p14:cNvPr>
                <p14:cNvContentPartPr/>
                <p14:nvPr/>
              </p14:nvContentPartPr>
              <p14:xfrm>
                <a:off x="9136293" y="3360845"/>
                <a:ext cx="195480" cy="155160"/>
              </p14:xfrm>
            </p:contentPart>
          </mc:Choice>
          <mc:Fallback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A3174A2B-313D-E960-9CEB-BB7B72B4280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127653" y="3351845"/>
                  <a:ext cx="21312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5032A9D9-34CE-ACEC-321E-69678D9435CB}"/>
                    </a:ext>
                  </a:extLst>
                </p14:cNvPr>
                <p14:cNvContentPartPr/>
                <p14:nvPr/>
              </p14:nvContentPartPr>
              <p14:xfrm>
                <a:off x="9252573" y="3332045"/>
                <a:ext cx="160200" cy="294480"/>
              </p14:xfrm>
            </p:contentPart>
          </mc:Choice>
          <mc:Fallback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5032A9D9-34CE-ACEC-321E-69678D9435C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43573" y="3323405"/>
                  <a:ext cx="17784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F2CE437B-502F-4905-D089-54337E3B8C82}"/>
                    </a:ext>
                  </a:extLst>
                </p14:cNvPr>
                <p14:cNvContentPartPr/>
                <p14:nvPr/>
              </p14:nvContentPartPr>
              <p14:xfrm>
                <a:off x="9413853" y="3366965"/>
                <a:ext cx="138600" cy="187200"/>
              </p14:xfrm>
            </p:contentPart>
          </mc:Choice>
          <mc:Fallback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F2CE437B-502F-4905-D089-54337E3B8C82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404853" y="3357965"/>
                  <a:ext cx="156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A3AFD6F1-BE71-3E9C-0D3D-5237810B20AD}"/>
                    </a:ext>
                  </a:extLst>
                </p14:cNvPr>
                <p14:cNvContentPartPr/>
                <p14:nvPr/>
              </p14:nvContentPartPr>
              <p14:xfrm>
                <a:off x="9409173" y="3390005"/>
                <a:ext cx="120960" cy="254520"/>
              </p14:xfrm>
            </p:contentPart>
          </mc:Choice>
          <mc:Fallback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A3AFD6F1-BE71-3E9C-0D3D-5237810B20AD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400173" y="3381005"/>
                  <a:ext cx="138600" cy="27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8886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66172-A09B-2FA6-813E-6C170A46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Dropdown.js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024A2E-AF1F-1051-0208-D78C8327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705"/>
            <a:ext cx="6021613" cy="369859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BD6DC6-381B-3DBB-F922-9966679CD11A}"/>
              </a:ext>
            </a:extLst>
          </p:cNvPr>
          <p:cNvGrpSpPr/>
          <p:nvPr/>
        </p:nvGrpSpPr>
        <p:grpSpPr>
          <a:xfrm>
            <a:off x="7476817" y="1553806"/>
            <a:ext cx="1272600" cy="310680"/>
            <a:chOff x="7476817" y="1553806"/>
            <a:chExt cx="1272600" cy="31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C099DD1-E0D5-14DB-3684-5B030881E3F2}"/>
                    </a:ext>
                  </a:extLst>
                </p14:cNvPr>
                <p14:cNvContentPartPr/>
                <p14:nvPr/>
              </p14:nvContentPartPr>
              <p14:xfrm>
                <a:off x="7476817" y="1598086"/>
                <a:ext cx="61920" cy="266400"/>
              </p14:xfrm>
            </p:contentPart>
          </mc:Choice>
          <mc:Fallback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C099DD1-E0D5-14DB-3684-5B030881E3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67817" y="1589086"/>
                  <a:ext cx="79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E7984BA-D251-C2E3-6620-36070C82D521}"/>
                    </a:ext>
                  </a:extLst>
                </p14:cNvPr>
                <p14:cNvContentPartPr/>
                <p14:nvPr/>
              </p14:nvContentPartPr>
              <p14:xfrm>
                <a:off x="7585897" y="1647406"/>
                <a:ext cx="92160" cy="191160"/>
              </p14:xfrm>
            </p:contentPart>
          </mc:Choice>
          <mc:Fallback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E7984BA-D251-C2E3-6620-36070C82D5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7257" y="1638766"/>
                  <a:ext cx="109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5AC7607-07EB-53B7-6296-1898F33F3855}"/>
                    </a:ext>
                  </a:extLst>
                </p14:cNvPr>
                <p14:cNvContentPartPr/>
                <p14:nvPr/>
              </p14:nvContentPartPr>
              <p14:xfrm>
                <a:off x="7663297" y="1689526"/>
                <a:ext cx="163080" cy="162000"/>
              </p14:xfrm>
            </p:contentPart>
          </mc:Choice>
          <mc:Fallback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5AC7607-07EB-53B7-6296-1898F33F38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54657" y="1680886"/>
                  <a:ext cx="180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A2E24C6-4AB2-1852-C875-AD1DFEFDADBB}"/>
                    </a:ext>
                  </a:extLst>
                </p14:cNvPr>
                <p14:cNvContentPartPr/>
                <p14:nvPr/>
              </p14:nvContentPartPr>
              <p14:xfrm>
                <a:off x="7813777" y="1648126"/>
                <a:ext cx="111960" cy="190800"/>
              </p14:xfrm>
            </p:contentPart>
          </mc:Choice>
          <mc:Fallback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A2E24C6-4AB2-1852-C875-AD1DFEFDAD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4777" y="1639486"/>
                  <a:ext cx="129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2118E15-AE54-8303-6944-2B01E6836F9D}"/>
                    </a:ext>
                  </a:extLst>
                </p14:cNvPr>
                <p14:cNvContentPartPr/>
                <p14:nvPr/>
              </p14:nvContentPartPr>
              <p14:xfrm>
                <a:off x="8046697" y="1753606"/>
                <a:ext cx="41040" cy="2232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2118E15-AE54-8303-6944-2B01E6836F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38057" y="1744966"/>
                  <a:ext cx="58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7CBD40-F255-49AC-86A9-A525B0938C3C}"/>
                    </a:ext>
                  </a:extLst>
                </p14:cNvPr>
                <p14:cNvContentPartPr/>
                <p14:nvPr/>
              </p14:nvContentPartPr>
              <p14:xfrm>
                <a:off x="8124457" y="1553806"/>
                <a:ext cx="242280" cy="23976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7CBD40-F255-49AC-86A9-A525B0938C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15457" y="1545166"/>
                  <a:ext cx="259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D66CADA-4524-7FB2-AD84-0B8241277602}"/>
                    </a:ext>
                  </a:extLst>
                </p14:cNvPr>
                <p14:cNvContentPartPr/>
                <p14:nvPr/>
              </p14:nvContentPartPr>
              <p14:xfrm>
                <a:off x="8299417" y="1650286"/>
                <a:ext cx="338400" cy="166320"/>
              </p14:xfrm>
            </p:contentPart>
          </mc:Choice>
          <mc:Fallback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D66CADA-4524-7FB2-AD84-0B82412776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90777" y="1641646"/>
                  <a:ext cx="356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7C7B5C9-088E-66F0-90EB-BE31CCC4456E}"/>
                    </a:ext>
                  </a:extLst>
                </p14:cNvPr>
                <p14:cNvContentPartPr/>
                <p14:nvPr/>
              </p14:nvContentPartPr>
              <p14:xfrm>
                <a:off x="8697937" y="1591606"/>
                <a:ext cx="51480" cy="268560"/>
              </p14:xfrm>
            </p:contentPart>
          </mc:Choice>
          <mc:Fallback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7C7B5C9-088E-66F0-90EB-BE31CCC445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88937" y="1582606"/>
                  <a:ext cx="6912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1C5EE6-DD2E-2504-CF8D-BBD24AEFF4FA}"/>
              </a:ext>
            </a:extLst>
          </p:cNvPr>
          <p:cNvGrpSpPr/>
          <p:nvPr/>
        </p:nvGrpSpPr>
        <p:grpSpPr>
          <a:xfrm>
            <a:off x="9119857" y="1613566"/>
            <a:ext cx="510120" cy="327600"/>
            <a:chOff x="9119857" y="1613566"/>
            <a:chExt cx="510120" cy="32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74B27C8-8219-9147-2C37-C2CBA31FA8A5}"/>
                    </a:ext>
                  </a:extLst>
                </p14:cNvPr>
                <p14:cNvContentPartPr/>
                <p14:nvPr/>
              </p14:nvContentPartPr>
              <p14:xfrm>
                <a:off x="9119857" y="1663606"/>
                <a:ext cx="46080" cy="17856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74B27C8-8219-9147-2C37-C2CBA31FA8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10857" y="1654966"/>
                  <a:ext cx="63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AE88799-B575-2209-7D62-52DE9E179AD1}"/>
                    </a:ext>
                  </a:extLst>
                </p14:cNvPr>
                <p14:cNvContentPartPr/>
                <p14:nvPr/>
              </p14:nvContentPartPr>
              <p14:xfrm>
                <a:off x="9213097" y="1656766"/>
                <a:ext cx="25200" cy="1666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AE88799-B575-2209-7D62-52DE9E179A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4457" y="1647766"/>
                  <a:ext cx="4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8675975-572E-F924-BB22-1566ED48A6C3}"/>
                    </a:ext>
                  </a:extLst>
                </p14:cNvPr>
                <p14:cNvContentPartPr/>
                <p14:nvPr/>
              </p14:nvContentPartPr>
              <p14:xfrm>
                <a:off x="9152617" y="1691326"/>
                <a:ext cx="228960" cy="1346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8675975-572E-F924-BB22-1566ED48A6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43617" y="1682686"/>
                  <a:ext cx="246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5BEED80-BB82-DCB7-5E17-4FB44DE713FF}"/>
                    </a:ext>
                  </a:extLst>
                </p14:cNvPr>
                <p14:cNvContentPartPr/>
                <p14:nvPr/>
              </p14:nvContentPartPr>
              <p14:xfrm>
                <a:off x="9338017" y="1613566"/>
                <a:ext cx="219240" cy="23652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5BEED80-BB82-DCB7-5E17-4FB44DE713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29377" y="1604926"/>
                  <a:ext cx="236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E09795C-3B04-D2E9-8217-0B9096B90EBB}"/>
                    </a:ext>
                  </a:extLst>
                </p14:cNvPr>
                <p14:cNvContentPartPr/>
                <p14:nvPr/>
              </p14:nvContentPartPr>
              <p14:xfrm>
                <a:off x="9420097" y="1635526"/>
                <a:ext cx="160200" cy="1407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E09795C-3B04-D2E9-8217-0B9096B90EB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11457" y="1626886"/>
                  <a:ext cx="177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20FE819-83EC-BFD9-5C80-EB7CC3B54E03}"/>
                    </a:ext>
                  </a:extLst>
                </p14:cNvPr>
                <p14:cNvContentPartPr/>
                <p14:nvPr/>
              </p14:nvContentPartPr>
              <p14:xfrm>
                <a:off x="9426217" y="1788886"/>
                <a:ext cx="203760" cy="15228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20FE819-83EC-BFD9-5C80-EB7CC3B54E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17217" y="1780246"/>
                  <a:ext cx="2214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38E4845-16D0-A5AD-3A74-E97EC91D27C3}"/>
              </a:ext>
            </a:extLst>
          </p:cNvPr>
          <p:cNvGrpSpPr/>
          <p:nvPr/>
        </p:nvGrpSpPr>
        <p:grpSpPr>
          <a:xfrm>
            <a:off x="7486537" y="2253286"/>
            <a:ext cx="1010520" cy="279000"/>
            <a:chOff x="7486537" y="2253286"/>
            <a:chExt cx="1010520" cy="279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B64934C-2BF9-9431-4827-3F58A54019EC}"/>
                    </a:ext>
                  </a:extLst>
                </p14:cNvPr>
                <p14:cNvContentPartPr/>
                <p14:nvPr/>
              </p14:nvContentPartPr>
              <p14:xfrm>
                <a:off x="7486537" y="2279566"/>
                <a:ext cx="88560" cy="216000"/>
              </p14:xfrm>
            </p:contentPart>
          </mc:Choice>
          <mc:Fallback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B64934C-2BF9-9431-4827-3F58A54019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77897" y="2270566"/>
                  <a:ext cx="106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F17BD82-A262-0E4F-4E00-4115468FD00A}"/>
                    </a:ext>
                  </a:extLst>
                </p14:cNvPr>
                <p14:cNvContentPartPr/>
                <p14:nvPr/>
              </p14:nvContentPartPr>
              <p14:xfrm>
                <a:off x="7613617" y="2253286"/>
                <a:ext cx="72360" cy="63720"/>
              </p14:xfrm>
            </p:contentPart>
          </mc:Choice>
          <mc:Fallback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F17BD82-A262-0E4F-4E00-4115468FD00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04977" y="2244646"/>
                  <a:ext cx="90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05F1484-4D95-8027-1111-D58E2CD0B1E9}"/>
                    </a:ext>
                  </a:extLst>
                </p14:cNvPr>
                <p14:cNvContentPartPr/>
                <p14:nvPr/>
              </p14:nvContentPartPr>
              <p14:xfrm>
                <a:off x="7612177" y="2283886"/>
                <a:ext cx="236160" cy="165960"/>
              </p14:xfrm>
            </p:contentPart>
          </mc:Choice>
          <mc:Fallback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05F1484-4D95-8027-1111-D58E2CD0B1E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03537" y="2274886"/>
                  <a:ext cx="253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5799D73-E9F8-DB72-4026-558EE87B0064}"/>
                    </a:ext>
                  </a:extLst>
                </p14:cNvPr>
                <p14:cNvContentPartPr/>
                <p14:nvPr/>
              </p14:nvContentPartPr>
              <p14:xfrm>
                <a:off x="7743937" y="2406646"/>
                <a:ext cx="124920" cy="125640"/>
              </p14:xfrm>
            </p:contentPart>
          </mc:Choice>
          <mc:Fallback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5799D73-E9F8-DB72-4026-558EE87B00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35297" y="2397646"/>
                  <a:ext cx="142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6BDC518-28D4-4E1B-26A3-F4CB02A17324}"/>
                    </a:ext>
                  </a:extLst>
                </p14:cNvPr>
                <p14:cNvContentPartPr/>
                <p14:nvPr/>
              </p14:nvContentPartPr>
              <p14:xfrm>
                <a:off x="7932937" y="2266606"/>
                <a:ext cx="38520" cy="18180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6BDC518-28D4-4E1B-26A3-F4CB02A173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24297" y="2257606"/>
                  <a:ext cx="5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1864053-1A7F-8CD6-C03D-54A2DC2CD0B1}"/>
                    </a:ext>
                  </a:extLst>
                </p14:cNvPr>
                <p14:cNvContentPartPr/>
                <p14:nvPr/>
              </p14:nvContentPartPr>
              <p14:xfrm>
                <a:off x="7964977" y="2294326"/>
                <a:ext cx="217440" cy="203400"/>
              </p14:xfrm>
            </p:contentPart>
          </mc:Choice>
          <mc:Fallback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1864053-1A7F-8CD6-C03D-54A2DC2CD0B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56337" y="2285326"/>
                  <a:ext cx="23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E624683-35E7-03CD-2FF0-E8A04D913BA4}"/>
                    </a:ext>
                  </a:extLst>
                </p14:cNvPr>
                <p14:cNvContentPartPr/>
                <p14:nvPr/>
              </p14:nvContentPartPr>
              <p14:xfrm>
                <a:off x="8166217" y="2288566"/>
                <a:ext cx="330840" cy="209520"/>
              </p14:xfrm>
            </p:contentPart>
          </mc:Choice>
          <mc:Fallback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E624683-35E7-03CD-2FF0-E8A04D913B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577" y="2279566"/>
                  <a:ext cx="348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6C4280-FC82-0520-0255-9E3B9D059210}"/>
              </a:ext>
            </a:extLst>
          </p:cNvPr>
          <p:cNvGrpSpPr/>
          <p:nvPr/>
        </p:nvGrpSpPr>
        <p:grpSpPr>
          <a:xfrm>
            <a:off x="8738617" y="2301526"/>
            <a:ext cx="378360" cy="149760"/>
            <a:chOff x="8738617" y="2301526"/>
            <a:chExt cx="37836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47FD71F-785D-59E0-8602-718D80B36DA0}"/>
                    </a:ext>
                  </a:extLst>
                </p14:cNvPr>
                <p14:cNvContentPartPr/>
                <p14:nvPr/>
              </p14:nvContentPartPr>
              <p14:xfrm>
                <a:off x="8738617" y="2347966"/>
                <a:ext cx="378360" cy="69840"/>
              </p14:xfrm>
            </p:contentPart>
          </mc:Choice>
          <mc:Fallback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47FD71F-785D-59E0-8602-718D80B36D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29617" y="2339326"/>
                  <a:ext cx="396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4E50934-572F-3737-5F3E-3DE203E0396F}"/>
                    </a:ext>
                  </a:extLst>
                </p14:cNvPr>
                <p14:cNvContentPartPr/>
                <p14:nvPr/>
              </p14:nvContentPartPr>
              <p14:xfrm>
                <a:off x="8994217" y="2301526"/>
                <a:ext cx="122400" cy="149760"/>
              </p14:xfrm>
            </p:contentPart>
          </mc:Choice>
          <mc:Fallback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4E50934-572F-3737-5F3E-3DE203E039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85577" y="2292526"/>
                  <a:ext cx="1400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1287E6-5F61-4C85-12F1-C1E0098DB624}"/>
              </a:ext>
            </a:extLst>
          </p:cNvPr>
          <p:cNvGrpSpPr/>
          <p:nvPr/>
        </p:nvGrpSpPr>
        <p:grpSpPr>
          <a:xfrm>
            <a:off x="9412897" y="2247166"/>
            <a:ext cx="2006280" cy="368280"/>
            <a:chOff x="9412897" y="2247166"/>
            <a:chExt cx="200628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B9DD925-D902-153A-4C5B-4C6C06059874}"/>
                    </a:ext>
                  </a:extLst>
                </p14:cNvPr>
                <p14:cNvContentPartPr/>
                <p14:nvPr/>
              </p14:nvContentPartPr>
              <p14:xfrm>
                <a:off x="9412897" y="2364886"/>
                <a:ext cx="21600" cy="151920"/>
              </p14:xfrm>
            </p:contentPart>
          </mc:Choice>
          <mc:Fallback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B9DD925-D902-153A-4C5B-4C6C0605987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03897" y="2355886"/>
                  <a:ext cx="39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57640F8-9F8B-711D-7A04-94348A443B2B}"/>
                    </a:ext>
                  </a:extLst>
                </p14:cNvPr>
                <p14:cNvContentPartPr/>
                <p14:nvPr/>
              </p14:nvContentPartPr>
              <p14:xfrm>
                <a:off x="9429817" y="2329966"/>
                <a:ext cx="85320" cy="185040"/>
              </p14:xfrm>
            </p:contentPart>
          </mc:Choice>
          <mc:Fallback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57640F8-9F8B-711D-7A04-94348A443B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21177" y="2320966"/>
                  <a:ext cx="102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318E9B0-EDC9-0DF7-0FC9-6C1B99E2D81C}"/>
                    </a:ext>
                  </a:extLst>
                </p14:cNvPr>
                <p14:cNvContentPartPr/>
                <p14:nvPr/>
              </p14:nvContentPartPr>
              <p14:xfrm>
                <a:off x="9528097" y="2300086"/>
                <a:ext cx="196560" cy="20880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318E9B0-EDC9-0DF7-0FC9-6C1B99E2D8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19457" y="2291446"/>
                  <a:ext cx="214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E39A1D5-06AA-57DC-7B12-BF725F2C50FE}"/>
                    </a:ext>
                  </a:extLst>
                </p14:cNvPr>
                <p14:cNvContentPartPr/>
                <p14:nvPr/>
              </p14:nvContentPartPr>
              <p14:xfrm>
                <a:off x="9643657" y="2297566"/>
                <a:ext cx="297720" cy="16200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E39A1D5-06AA-57DC-7B12-BF725F2C50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35017" y="2288926"/>
                  <a:ext cx="315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B9AF2E4-7E2D-1C14-7100-52C662D364C9}"/>
                    </a:ext>
                  </a:extLst>
                </p14:cNvPr>
                <p14:cNvContentPartPr/>
                <p14:nvPr/>
              </p14:nvContentPartPr>
              <p14:xfrm>
                <a:off x="9935617" y="2310886"/>
                <a:ext cx="551160" cy="304560"/>
              </p14:xfrm>
            </p:contentPart>
          </mc:Choice>
          <mc:Fallback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B9AF2E4-7E2D-1C14-7100-52C662D364C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26977" y="2302246"/>
                  <a:ext cx="568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DE95C40-4F17-DA2C-8A50-2B3009A0AE12}"/>
                    </a:ext>
                  </a:extLst>
                </p14:cNvPr>
                <p14:cNvContentPartPr/>
                <p14:nvPr/>
              </p14:nvContentPartPr>
              <p14:xfrm>
                <a:off x="10549417" y="2425726"/>
                <a:ext cx="59400" cy="22680"/>
              </p14:xfrm>
            </p:contentPart>
          </mc:Choice>
          <mc:Fallback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DE95C40-4F17-DA2C-8A50-2B3009A0AE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40777" y="2417086"/>
                  <a:ext cx="77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FD92FF0-1CE4-8BD8-96FC-68213A804DA0}"/>
                    </a:ext>
                  </a:extLst>
                </p14:cNvPr>
                <p14:cNvContentPartPr/>
                <p14:nvPr/>
              </p14:nvContentPartPr>
              <p14:xfrm>
                <a:off x="10728697" y="2247166"/>
                <a:ext cx="135000" cy="286560"/>
              </p14:xfrm>
            </p:contentPart>
          </mc:Choice>
          <mc:Fallback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FD92FF0-1CE4-8BD8-96FC-68213A804D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19697" y="2238526"/>
                  <a:ext cx="152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DA78D70-A6BC-D0A5-B128-6052B829E414}"/>
                    </a:ext>
                  </a:extLst>
                </p14:cNvPr>
                <p14:cNvContentPartPr/>
                <p14:nvPr/>
              </p14:nvContentPartPr>
              <p14:xfrm>
                <a:off x="10897897" y="2339686"/>
                <a:ext cx="30960" cy="182160"/>
              </p14:xfrm>
            </p:contentPart>
          </mc:Choice>
          <mc:Fallback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DA78D70-A6BC-D0A5-B128-6052B829E41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88897" y="2331046"/>
                  <a:ext cx="4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3E0AEE3-C53B-12D6-4865-F9E4348901D5}"/>
                    </a:ext>
                  </a:extLst>
                </p14:cNvPr>
                <p14:cNvContentPartPr/>
                <p14:nvPr/>
              </p14:nvContentPartPr>
              <p14:xfrm>
                <a:off x="10871617" y="2366686"/>
                <a:ext cx="331200" cy="178920"/>
              </p14:xfrm>
            </p:contentPart>
          </mc:Choice>
          <mc:Fallback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3E0AEE3-C53B-12D6-4865-F9E4348901D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62617" y="2358046"/>
                  <a:ext cx="348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F3871B9-1B10-C53C-E1A7-D22A7DD70596}"/>
                    </a:ext>
                  </a:extLst>
                </p14:cNvPr>
                <p14:cNvContentPartPr/>
                <p14:nvPr/>
              </p14:nvContentPartPr>
              <p14:xfrm>
                <a:off x="11231257" y="2283886"/>
                <a:ext cx="187920" cy="292680"/>
              </p14:xfrm>
            </p:contentPart>
          </mc:Choice>
          <mc:Fallback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F3871B9-1B10-C53C-E1A7-D22A7DD705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22257" y="2275246"/>
                  <a:ext cx="205560" cy="31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00963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09741-CF9B-5CC1-46B8-CA671D32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Dropdown.css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4AEC5-14B9-01BE-6486-1A93DB7D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060"/>
          <a:stretch/>
        </p:blipFill>
        <p:spPr>
          <a:xfrm>
            <a:off x="4350328" y="365124"/>
            <a:ext cx="3650671" cy="5205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E9598E-B746-8D77-A4BD-D2506251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202"/>
          <a:stretch/>
        </p:blipFill>
        <p:spPr>
          <a:xfrm>
            <a:off x="8197536" y="365124"/>
            <a:ext cx="3656049" cy="22533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0E6015-B81B-0D05-7A3A-C4C3C46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50" y="1790408"/>
            <a:ext cx="1513388" cy="1940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2BA396-76DA-DF45-434B-DF44303D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51" y="3936132"/>
            <a:ext cx="1513388" cy="194697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50A8F4-3EB7-FD5D-5E48-01BC7C92A064}"/>
              </a:ext>
            </a:extLst>
          </p:cNvPr>
          <p:cNvGrpSpPr/>
          <p:nvPr/>
        </p:nvGrpSpPr>
        <p:grpSpPr>
          <a:xfrm>
            <a:off x="3002383" y="1690688"/>
            <a:ext cx="848160" cy="409680"/>
            <a:chOff x="10560453" y="1448525"/>
            <a:chExt cx="848160" cy="409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B9E5B9D-B4F0-A13F-A699-09DF5521F102}"/>
                    </a:ext>
                  </a:extLst>
                </p14:cNvPr>
                <p14:cNvContentPartPr/>
                <p14:nvPr/>
              </p14:nvContentPartPr>
              <p14:xfrm>
                <a:off x="10560453" y="1641485"/>
                <a:ext cx="96480" cy="1206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B9E5B9D-B4F0-A13F-A699-09DF5521F1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51813" y="1632485"/>
                  <a:ext cx="114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483549E-9EE8-70EA-A6EE-13C72F121A92}"/>
                    </a:ext>
                  </a:extLst>
                </p14:cNvPr>
                <p14:cNvContentPartPr/>
                <p14:nvPr/>
              </p14:nvContentPartPr>
              <p14:xfrm>
                <a:off x="10691493" y="1595045"/>
                <a:ext cx="79560" cy="2631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483549E-9EE8-70EA-A6EE-13C72F121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2493" y="1586405"/>
                  <a:ext cx="97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315B316-9D0A-724D-5307-3F83C437233A}"/>
                    </a:ext>
                  </a:extLst>
                </p14:cNvPr>
                <p14:cNvContentPartPr/>
                <p14:nvPr/>
              </p14:nvContentPartPr>
              <p14:xfrm>
                <a:off x="10723173" y="1590005"/>
                <a:ext cx="86400" cy="1098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315B316-9D0A-724D-5307-3F83C43723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14173" y="1581365"/>
                  <a:ext cx="104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8C2DC00-5B16-9C27-3BE1-4E57B8002D94}"/>
                    </a:ext>
                  </a:extLst>
                </p14:cNvPr>
                <p14:cNvContentPartPr/>
                <p14:nvPr/>
              </p14:nvContentPartPr>
              <p14:xfrm>
                <a:off x="10818573" y="1554005"/>
                <a:ext cx="161640" cy="13716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8C2DC00-5B16-9C27-3BE1-4E57B8002D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9573" y="1545365"/>
                  <a:ext cx="179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EB1B063-E011-AE2D-22A1-00FC094CAEB9}"/>
                    </a:ext>
                  </a:extLst>
                </p14:cNvPr>
                <p14:cNvContentPartPr/>
                <p14:nvPr/>
              </p14:nvContentPartPr>
              <p14:xfrm>
                <a:off x="10947093" y="1522685"/>
                <a:ext cx="313560" cy="17316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EB1B063-E011-AE2D-22A1-00FC094CAE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38093" y="1514045"/>
                  <a:ext cx="331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3703E7D-15D2-CF30-54D3-91029CC2A138}"/>
                    </a:ext>
                  </a:extLst>
                </p14:cNvPr>
                <p14:cNvContentPartPr/>
                <p14:nvPr/>
              </p14:nvContentPartPr>
              <p14:xfrm>
                <a:off x="11217813" y="1448525"/>
                <a:ext cx="190800" cy="21780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3703E7D-15D2-CF30-54D3-91029CC2A1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08813" y="1439525"/>
                  <a:ext cx="2084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02DD06-6155-063D-7476-45101D814437}"/>
              </a:ext>
            </a:extLst>
          </p:cNvPr>
          <p:cNvGrpSpPr/>
          <p:nvPr/>
        </p:nvGrpSpPr>
        <p:grpSpPr>
          <a:xfrm>
            <a:off x="3076543" y="3832328"/>
            <a:ext cx="761400" cy="356760"/>
            <a:chOff x="10634613" y="3590165"/>
            <a:chExt cx="76140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DDB4250-583E-6D9B-BDC5-D40AF965C68E}"/>
                    </a:ext>
                  </a:extLst>
                </p14:cNvPr>
                <p14:cNvContentPartPr/>
                <p14:nvPr/>
              </p14:nvContentPartPr>
              <p14:xfrm>
                <a:off x="10634613" y="3808325"/>
                <a:ext cx="149760" cy="13860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DDB4250-583E-6D9B-BDC5-D40AF965C6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25973" y="3799325"/>
                  <a:ext cx="167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CF149F4-B069-9424-6D27-8DC0625994F9}"/>
                    </a:ext>
                  </a:extLst>
                </p14:cNvPr>
                <p14:cNvContentPartPr/>
                <p14:nvPr/>
              </p14:nvContentPartPr>
              <p14:xfrm>
                <a:off x="10760613" y="3708245"/>
                <a:ext cx="78120" cy="180720"/>
              </p14:xfrm>
            </p:contentPart>
          </mc:Choice>
          <mc:Fallback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CF149F4-B069-9424-6D27-8DC0625994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51613" y="3699605"/>
                  <a:ext cx="95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6DEB083-7339-5B8B-D0F7-A113309E94AF}"/>
                    </a:ext>
                  </a:extLst>
                </p14:cNvPr>
                <p14:cNvContentPartPr/>
                <p14:nvPr/>
              </p14:nvContentPartPr>
              <p14:xfrm>
                <a:off x="10848453" y="3710765"/>
                <a:ext cx="394560" cy="19368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6DEB083-7339-5B8B-D0F7-A113309E94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39453" y="3702125"/>
                  <a:ext cx="412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E4B5EBB-5310-7F49-94B4-857163E2B555}"/>
                    </a:ext>
                  </a:extLst>
                </p14:cNvPr>
                <p14:cNvContentPartPr/>
                <p14:nvPr/>
              </p14:nvContentPartPr>
              <p14:xfrm>
                <a:off x="11234373" y="3590165"/>
                <a:ext cx="161640" cy="24588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E4B5EBB-5310-7F49-94B4-857163E2B55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25733" y="3581525"/>
                  <a:ext cx="179280" cy="26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4382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4B4AA-2925-A7C8-D8B8-910D11F4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Api </a:t>
            </a:r>
            <a:r>
              <a:rPr lang="ko-KR" altLang="en-US" dirty="0"/>
              <a:t>명세서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D9FEDD-87C8-9E5F-5F55-7FDFC9C6B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요청</a:t>
            </a:r>
            <a:r>
              <a:rPr lang="en-US" altLang="ko-KR" dirty="0"/>
              <a:t>, </a:t>
            </a:r>
            <a:r>
              <a:rPr lang="ko-KR" altLang="en-US" dirty="0"/>
              <a:t>응답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4210141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A1866-7BE6-384F-57DE-38537DA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993E0-FE0F-521D-75B6-5323557E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Old navy </a:t>
            </a:r>
            <a:r>
              <a:rPr lang="ko-KR" altLang="en-US" dirty="0"/>
              <a:t>웹사이트의 상품의 이미지</a:t>
            </a:r>
            <a:r>
              <a:rPr lang="en-US" altLang="ko-KR" dirty="0"/>
              <a:t>,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가격 등을 포함한 데이터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468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요청 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1B7115B-4E06-C4A1-FA0D-1B5FF8B4A2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794584"/>
              </p:ext>
            </p:extLst>
          </p:nvPr>
        </p:nvGraphicFramePr>
        <p:xfrm>
          <a:off x="990599" y="4102920"/>
          <a:ext cx="10515600" cy="248926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207524577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12725689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71900974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001342296"/>
                    </a:ext>
                  </a:extLst>
                </a:gridCol>
              </a:tblGrid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b="1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514387"/>
                  </a:ext>
                </a:extLst>
              </a:tr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select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검색 카테고리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X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340108"/>
                  </a:ext>
                </a:extLst>
              </a:tr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page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전 페이지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O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973619"/>
                  </a:ext>
                </a:extLst>
              </a:tr>
              <a:tr h="62231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상품 고유번호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O (item.html)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60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파라미터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990600" y="1510446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헤더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98104"/>
              </p:ext>
            </p:extLst>
          </p:nvPr>
        </p:nvGraphicFramePr>
        <p:xfrm>
          <a:off x="990599" y="1953797"/>
          <a:ext cx="8127999" cy="11908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59544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59544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Authorization</a:t>
                      </a:r>
                      <a:r>
                        <a:rPr lang="ko-KR" altLang="en-US" sz="24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인증방식</a:t>
                      </a:r>
                      <a:r>
                        <a:rPr lang="en-US" altLang="ko-KR" sz="2400" dirty="0"/>
                        <a:t>: </a:t>
                      </a:r>
                      <a:r>
                        <a:rPr lang="en-US" altLang="ko-KR" sz="2400" dirty="0" err="1"/>
                        <a:t>api</a:t>
                      </a:r>
                      <a:r>
                        <a:rPr lang="en-US" altLang="ko-KR" sz="2400" dirty="0"/>
                        <a:t> </a:t>
                      </a:r>
                      <a:r>
                        <a:rPr lang="ko-KR" altLang="en-US" sz="2400" dirty="0"/>
                        <a:t>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X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538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9799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144817" y="62390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본문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856837"/>
              </p:ext>
            </p:extLst>
          </p:nvPr>
        </p:nvGraphicFramePr>
        <p:xfrm>
          <a:off x="838200" y="1232452"/>
          <a:ext cx="9933039" cy="532259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1101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5704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528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partOne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4154"/>
                  </a:ext>
                </a:extLst>
              </a:tr>
              <a:tr h="528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partTwo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  <a:tr h="528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footerGlider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109"/>
                  </a:ext>
                </a:extLst>
              </a:tr>
              <a:tr h="528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partFirst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96374"/>
                  </a:ext>
                </a:extLst>
              </a:tr>
              <a:tr h="528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partSecond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9960"/>
                  </a:ext>
                </a:extLst>
              </a:tr>
              <a:tr h="528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partThird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0044"/>
                  </a:ext>
                </a:extLst>
              </a:tr>
              <a:tr h="528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partDul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56048"/>
                  </a:ext>
                </a:extLst>
              </a:tr>
              <a:tr h="528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partCat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173535"/>
                  </a:ext>
                </a:extLst>
              </a:tr>
              <a:tr h="52801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review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배열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372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0125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13255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383676" y="753112"/>
            <a:ext cx="707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/>
              <a:t>응답 본문 이름 각각 따로 정리하기 많아서 한꺼번에 만들었습니다</a:t>
            </a:r>
            <a:r>
              <a:rPr lang="en-US" altLang="ko-KR" sz="1200" dirty="0"/>
              <a:t>.</a:t>
            </a:r>
            <a:r>
              <a:rPr lang="ko-KR" altLang="en-US" sz="1200" dirty="0"/>
              <a:t> 같은 이름은 같은 의미입니다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64088"/>
              </p:ext>
            </p:extLst>
          </p:nvPr>
        </p:nvGraphicFramePr>
        <p:xfrm>
          <a:off x="990599" y="1300986"/>
          <a:ext cx="9933039" cy="50837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1101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7464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데이터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415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Img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경로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Alt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109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Title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제목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9637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Button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버튼 </a:t>
                      </a:r>
                      <a:r>
                        <a:rPr lang="en-US" altLang="ko-KR" sz="2400" dirty="0"/>
                        <a:t>.value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9960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price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004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select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페이지 내용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5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8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2C9D0-CD36-0081-CC70-12798DCC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응답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815346-2AC1-042F-C8EB-B8A6E3BFB3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'404’: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	</a:t>
            </a:r>
            <a:r>
              <a:rPr lang="en-US" altLang="ko-KR" sz="1800" b="0" dirty="0">
                <a:effectLst/>
                <a:latin typeface="Consolas" panose="020B0609020204030204" pitchFamily="49" charset="0"/>
              </a:rPr>
              <a:t>description: User not found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‘304’: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	not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modified.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Should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return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200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when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open the browser again</a:t>
            </a:r>
          </a:p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	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최초 요청 시에는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Demilight"/>
              </a:rPr>
              <a:t>200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번 응답을 받지만 이후에 자원에 변화가 없다면 일정 시간 동안은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Demilight"/>
              </a:rPr>
              <a:t>304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번 응답</a:t>
            </a:r>
            <a:endParaRPr lang="en-US" altLang="ko-KR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16568-6EA2-BE0C-6820-EA2760EFEFB3}"/>
              </a:ext>
            </a:extLst>
          </p:cNvPr>
          <p:cNvSpPr txBox="1"/>
          <p:nvPr/>
        </p:nvSpPr>
        <p:spPr>
          <a:xfrm>
            <a:off x="2413173" y="753112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4294607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D2F44-F8FE-BE4A-C416-A9349BE2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05517" cy="1325563"/>
          </a:xfrm>
        </p:spPr>
        <p:txBody>
          <a:bodyPr/>
          <a:lstStyle/>
          <a:p>
            <a:r>
              <a:rPr lang="ko-KR" altLang="en-US" dirty="0"/>
              <a:t>연결된 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ko-KR" altLang="en-US" dirty="0"/>
              <a:t> 파일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D0DE9-139C-0C16-2EAC-36F0D196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94" y="184355"/>
            <a:ext cx="5191432" cy="6489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D59655E-5E29-AB0C-540E-10BFEDFE6328}"/>
                  </a:ext>
                </a:extLst>
              </p14:cNvPr>
              <p14:cNvContentPartPr/>
              <p14:nvPr/>
            </p14:nvContentPartPr>
            <p14:xfrm>
              <a:off x="5747377" y="2822021"/>
              <a:ext cx="16200" cy="738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D59655E-5E29-AB0C-540E-10BFEDFE63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1257" y="2815901"/>
                <a:ext cx="284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97F93E-CE95-EB5C-47E7-5A89A4B9EFBA}"/>
              </a:ext>
            </a:extLst>
          </p:cNvPr>
          <p:cNvGrpSpPr/>
          <p:nvPr/>
        </p:nvGrpSpPr>
        <p:grpSpPr>
          <a:xfrm>
            <a:off x="4775737" y="1403261"/>
            <a:ext cx="1273320" cy="2787120"/>
            <a:chOff x="4775737" y="1403261"/>
            <a:chExt cx="1273320" cy="27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EA6810E-DAEA-49A0-B63C-B0816E6CAEBE}"/>
                    </a:ext>
                  </a:extLst>
                </p14:cNvPr>
                <p14:cNvContentPartPr/>
                <p14:nvPr/>
              </p14:nvContentPartPr>
              <p14:xfrm>
                <a:off x="5779057" y="2494061"/>
                <a:ext cx="152640" cy="8982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EA6810E-DAEA-49A0-B63C-B0816E6CAE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72937" y="2487941"/>
                  <a:ext cx="16488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339643C-1083-BB8A-2CB8-8D8455B66812}"/>
                    </a:ext>
                  </a:extLst>
                </p14:cNvPr>
                <p14:cNvContentPartPr/>
                <p14:nvPr/>
              </p14:nvContentPartPr>
              <p14:xfrm>
                <a:off x="5752417" y="3165101"/>
                <a:ext cx="296640" cy="225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339643C-1083-BB8A-2CB8-8D8455B668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6297" y="3158981"/>
                  <a:ext cx="308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4D2CCA1-DC61-DE41-C0F5-35A489E9478A}"/>
                    </a:ext>
                  </a:extLst>
                </p14:cNvPr>
                <p14:cNvContentPartPr/>
                <p14:nvPr/>
              </p14:nvContentPartPr>
              <p14:xfrm>
                <a:off x="5235097" y="2654981"/>
                <a:ext cx="144360" cy="243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4D2CCA1-DC61-DE41-C0F5-35A489E947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28977" y="2648861"/>
                  <a:ext cx="156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B88EC9C-8DE6-9275-926F-1F31C94E1CD3}"/>
                    </a:ext>
                  </a:extLst>
                </p14:cNvPr>
                <p14:cNvContentPartPr/>
                <p14:nvPr/>
              </p14:nvContentPartPr>
              <p14:xfrm>
                <a:off x="5385577" y="2638421"/>
                <a:ext cx="88560" cy="89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B88EC9C-8DE6-9275-926F-1F31C94E1C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79457" y="2632301"/>
                  <a:ext cx="100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30FC56A-1019-F7E6-F265-EC7AE91C2108}"/>
                    </a:ext>
                  </a:extLst>
                </p14:cNvPr>
                <p14:cNvContentPartPr/>
                <p14:nvPr/>
              </p14:nvContentPartPr>
              <p14:xfrm>
                <a:off x="5453977" y="2586941"/>
                <a:ext cx="87120" cy="176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30FC56A-1019-F7E6-F265-EC7AE91C21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47857" y="2580821"/>
                  <a:ext cx="99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94617D6-8ED1-2401-EB97-8CE78A1543F5}"/>
                    </a:ext>
                  </a:extLst>
                </p14:cNvPr>
                <p14:cNvContentPartPr/>
                <p14:nvPr/>
              </p14:nvContentPartPr>
              <p14:xfrm>
                <a:off x="5525257" y="2531501"/>
                <a:ext cx="129240" cy="120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94617D6-8ED1-2401-EB97-8CE78A1543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19137" y="2525381"/>
                  <a:ext cx="141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0E582CA-7028-26A5-53B5-E1CDDB39C64A}"/>
                    </a:ext>
                  </a:extLst>
                </p14:cNvPr>
                <p14:cNvContentPartPr/>
                <p14:nvPr/>
              </p14:nvContentPartPr>
              <p14:xfrm>
                <a:off x="5118097" y="1403261"/>
                <a:ext cx="746280" cy="20408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0E582CA-7028-26A5-53B5-E1CDDB39C64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11977" y="1397141"/>
                  <a:ext cx="758520" cy="20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7260A4F-8F95-0E17-F336-C8196E646D98}"/>
                    </a:ext>
                  </a:extLst>
                </p14:cNvPr>
                <p14:cNvContentPartPr/>
                <p14:nvPr/>
              </p14:nvContentPartPr>
              <p14:xfrm>
                <a:off x="4775737" y="2095541"/>
                <a:ext cx="84600" cy="1890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7260A4F-8F95-0E17-F336-C8196E646D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9617" y="2089421"/>
                  <a:ext cx="96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CCAC55E-3D55-CA52-D895-0C8054A3AAE6}"/>
                    </a:ext>
                  </a:extLst>
                </p14:cNvPr>
                <p14:cNvContentPartPr/>
                <p14:nvPr/>
              </p14:nvContentPartPr>
              <p14:xfrm>
                <a:off x="4777537" y="2066741"/>
                <a:ext cx="92160" cy="91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CCAC55E-3D55-CA52-D895-0C8054A3AA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71417" y="2060621"/>
                  <a:ext cx="104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92391E8-819F-1911-5813-B3E9165B9CA6}"/>
                    </a:ext>
                  </a:extLst>
                </p14:cNvPr>
                <p14:cNvContentPartPr/>
                <p14:nvPr/>
              </p14:nvContentPartPr>
              <p14:xfrm>
                <a:off x="4880497" y="2024621"/>
                <a:ext cx="93960" cy="94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92391E8-819F-1911-5813-B3E9165B9CA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74377" y="2018501"/>
                  <a:ext cx="106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375C100-C211-E8D3-48E0-2C87D2A7393D}"/>
                    </a:ext>
                  </a:extLst>
                </p14:cNvPr>
                <p14:cNvContentPartPr/>
                <p14:nvPr/>
              </p14:nvContentPartPr>
              <p14:xfrm>
                <a:off x="4947097" y="1946501"/>
                <a:ext cx="91440" cy="230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375C100-C211-E8D3-48E0-2C87D2A7393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40977" y="1940381"/>
                  <a:ext cx="103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8AA8129-5253-9F37-CE24-75C342EA3F28}"/>
                    </a:ext>
                  </a:extLst>
                </p14:cNvPr>
                <p14:cNvContentPartPr/>
                <p14:nvPr/>
              </p14:nvContentPartPr>
              <p14:xfrm>
                <a:off x="5002897" y="1909421"/>
                <a:ext cx="92520" cy="116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8AA8129-5253-9F37-CE24-75C342EA3F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96777" y="1903301"/>
                  <a:ext cx="104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9C9CDAF-4BDA-B41D-4D86-9FE5422EA1C8}"/>
                    </a:ext>
                  </a:extLst>
                </p14:cNvPr>
                <p14:cNvContentPartPr/>
                <p14:nvPr/>
              </p14:nvContentPartPr>
              <p14:xfrm>
                <a:off x="5569897" y="3501701"/>
                <a:ext cx="353880" cy="410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9C9CDAF-4BDA-B41D-4D86-9FE5422EA1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63777" y="3495581"/>
                  <a:ext cx="3661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FB00D96-B303-5304-B5DA-F16A4EF5BAC4}"/>
                    </a:ext>
                  </a:extLst>
                </p14:cNvPr>
                <p14:cNvContentPartPr/>
                <p14:nvPr/>
              </p14:nvContentPartPr>
              <p14:xfrm>
                <a:off x="5803897" y="3490541"/>
                <a:ext cx="150120" cy="1512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FB00D96-B303-5304-B5DA-F16A4EF5BA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97777" y="3484421"/>
                  <a:ext cx="16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0F991A1-BF90-8CAC-BA0E-2905B0725FC3}"/>
                    </a:ext>
                  </a:extLst>
                </p14:cNvPr>
                <p14:cNvContentPartPr/>
                <p14:nvPr/>
              </p14:nvContentPartPr>
              <p14:xfrm>
                <a:off x="5357857" y="3975101"/>
                <a:ext cx="47880" cy="204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0F991A1-BF90-8CAC-BA0E-2905B0725FC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51737" y="3968981"/>
                  <a:ext cx="60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3083545-FA9E-821D-C4E7-67C2776A3491}"/>
                    </a:ext>
                  </a:extLst>
                </p14:cNvPr>
                <p14:cNvContentPartPr/>
                <p14:nvPr/>
              </p14:nvContentPartPr>
              <p14:xfrm>
                <a:off x="5371177" y="3979061"/>
                <a:ext cx="74880" cy="129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3083545-FA9E-821D-C4E7-67C2776A34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65057" y="3972941"/>
                  <a:ext cx="87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4C8284C-9EC4-A19A-C728-23466B7658DB}"/>
                    </a:ext>
                  </a:extLst>
                </p14:cNvPr>
                <p14:cNvContentPartPr/>
                <p14:nvPr/>
              </p14:nvContentPartPr>
              <p14:xfrm>
                <a:off x="5479177" y="3964301"/>
                <a:ext cx="138600" cy="124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4C8284C-9EC4-A19A-C728-23466B7658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73057" y="3958181"/>
                  <a:ext cx="150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C80AC0C-0CE9-2BB9-60A2-D5F886FF91E1}"/>
                    </a:ext>
                  </a:extLst>
                </p14:cNvPr>
                <p14:cNvContentPartPr/>
                <p14:nvPr/>
              </p14:nvContentPartPr>
              <p14:xfrm>
                <a:off x="5585737" y="3977981"/>
                <a:ext cx="118440" cy="2124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C80AC0C-0CE9-2BB9-60A2-D5F886FF91E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79617" y="3971861"/>
                  <a:ext cx="130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1596834-C8EE-9AB5-83EA-325F48B06273}"/>
                    </a:ext>
                  </a:extLst>
                </p14:cNvPr>
                <p14:cNvContentPartPr/>
                <p14:nvPr/>
              </p14:nvContentPartPr>
              <p14:xfrm>
                <a:off x="5685097" y="3955661"/>
                <a:ext cx="129960" cy="103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1596834-C8EE-9AB5-83EA-325F48B062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78977" y="3949541"/>
                  <a:ext cx="142200" cy="11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4342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Curl –v –G GET “http://http://localhost:3001/partOne \</a:t>
            </a:r>
          </a:p>
          <a:p>
            <a:pPr marL="0" indent="0">
              <a:buNone/>
            </a:pPr>
            <a:r>
              <a:rPr lang="en-US" altLang="ko-KR" dirty="0"/>
              <a:t>--data-</a:t>
            </a:r>
            <a:r>
              <a:rPr lang="en-US" altLang="ko-KR" dirty="0" err="1"/>
              <a:t>urlencode</a:t>
            </a:r>
            <a:r>
              <a:rPr lang="en-US" altLang="ko-KR" dirty="0"/>
              <a:t> “select=boys” \</a:t>
            </a:r>
          </a:p>
          <a:p>
            <a:pPr marL="0" indent="0">
              <a:buNone/>
            </a:pPr>
            <a:r>
              <a:rPr lang="en-US" altLang="ko-KR" dirty="0"/>
              <a:t>-H “”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html?select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={select}: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(Query Parameters used)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1334389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partOne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"id": 101,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"./assets/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one.png",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"alt": "part-one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    "title": "cc’ing Polished Pixie Skinny and Taylor Trouser, your do-it-all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faves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"button1": "SHOP PIXIE PANTS", "button2": "SHOP TAYLOR TROUSERS"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},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… ] 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620966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908AE-6064-98E1-B6A0-01FF43DC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4. </a:t>
            </a:r>
            <a:r>
              <a:rPr lang="ko-KR" altLang="en-US" sz="4400" dirty="0"/>
              <a:t>소요 시간 및 후기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B6D900-07B2-8C34-44C8-FDDBA1626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소요시간 </a:t>
            </a:r>
            <a:r>
              <a:rPr lang="en-US" altLang="ko-KR" dirty="0"/>
              <a:t>10</a:t>
            </a:r>
            <a:r>
              <a:rPr lang="ko-KR" altLang="en-US" dirty="0"/>
              <a:t>일</a:t>
            </a:r>
            <a:endParaRPr lang="en-US" altLang="ko-KR" dirty="0"/>
          </a:p>
          <a:p>
            <a:r>
              <a:rPr lang="ko-KR" altLang="en-US" dirty="0"/>
              <a:t>후기</a:t>
            </a:r>
            <a:endParaRPr lang="en-US" altLang="ko-KR" dirty="0"/>
          </a:p>
          <a:p>
            <a:pPr lvl="1"/>
            <a:r>
              <a:rPr lang="ko-KR" altLang="en-US" dirty="0"/>
              <a:t>복잡하다</a:t>
            </a:r>
            <a:r>
              <a:rPr lang="en-US" altLang="ko-KR" dirty="0"/>
              <a:t>. Api </a:t>
            </a:r>
            <a:r>
              <a:rPr lang="ko-KR" altLang="en-US" dirty="0"/>
              <a:t>연결도 간단한데 </a:t>
            </a:r>
            <a:r>
              <a:rPr lang="en-US" altLang="ko-KR" dirty="0"/>
              <a:t>?</a:t>
            </a:r>
            <a:r>
              <a:rPr lang="ko-KR" altLang="en-US" dirty="0"/>
              <a:t>를 </a:t>
            </a:r>
            <a:r>
              <a:rPr lang="en-US" altLang="ko-KR" dirty="0"/>
              <a:t>/ </a:t>
            </a:r>
            <a:r>
              <a:rPr lang="ko-KR" altLang="en-US" dirty="0"/>
              <a:t>로 써서 한참 헤맸다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Css</a:t>
            </a:r>
            <a:r>
              <a:rPr lang="ko-KR" altLang="en-US" dirty="0"/>
              <a:t>보다는 </a:t>
            </a:r>
            <a:r>
              <a:rPr lang="en-US" altLang="ko-KR" dirty="0" err="1"/>
              <a:t>js</a:t>
            </a:r>
            <a:r>
              <a:rPr lang="ko-KR" altLang="en-US" dirty="0"/>
              <a:t>를 열심히 만들었다</a:t>
            </a:r>
            <a:r>
              <a:rPr lang="en-US" altLang="ko-KR" dirty="0"/>
              <a:t>. </a:t>
            </a:r>
            <a:r>
              <a:rPr lang="ko-KR" altLang="en-US" dirty="0" err="1"/>
              <a:t>푸터에</a:t>
            </a:r>
            <a:r>
              <a:rPr lang="ko-KR" altLang="en-US" dirty="0"/>
              <a:t> </a:t>
            </a:r>
            <a:r>
              <a:rPr lang="en-US" altLang="ko-KR" dirty="0"/>
              <a:t>glider</a:t>
            </a:r>
            <a:r>
              <a:rPr lang="ko-KR" altLang="en-US" dirty="0"/>
              <a:t>에 </a:t>
            </a:r>
            <a:r>
              <a:rPr lang="en-US" altLang="ko-KR" dirty="0" err="1"/>
              <a:t>css</a:t>
            </a:r>
            <a:r>
              <a:rPr lang="ko-KR" altLang="en-US" dirty="0"/>
              <a:t>가 </a:t>
            </a:r>
            <a:r>
              <a:rPr lang="ko-KR" altLang="en-US" dirty="0" err="1"/>
              <a:t>충돌나서</a:t>
            </a:r>
            <a:r>
              <a:rPr lang="ko-KR" altLang="en-US" dirty="0"/>
              <a:t> 포기한 것이 아쉽다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404 </a:t>
            </a:r>
            <a:r>
              <a:rPr lang="ko-KR" altLang="en-US" dirty="0"/>
              <a:t>페이지</a:t>
            </a:r>
            <a:r>
              <a:rPr lang="en-US" altLang="ko-KR" dirty="0"/>
              <a:t>, </a:t>
            </a:r>
            <a:r>
              <a:rPr lang="ko-KR" altLang="en-US" dirty="0"/>
              <a:t>리뷰 </a:t>
            </a:r>
            <a:r>
              <a:rPr lang="en-US" altLang="ko-KR" dirty="0" err="1"/>
              <a:t>axios.post</a:t>
            </a:r>
            <a:r>
              <a:rPr lang="en-US" altLang="ko-KR" dirty="0"/>
              <a:t>, </a:t>
            </a:r>
            <a:r>
              <a:rPr lang="ko-KR" altLang="en-US" dirty="0"/>
              <a:t>세 가지의 링크의 파라미터들 연결</a:t>
            </a:r>
            <a:r>
              <a:rPr lang="en-US" altLang="ko-KR" dirty="0"/>
              <a:t>, popup, </a:t>
            </a:r>
            <a:r>
              <a:rPr lang="ko-KR" altLang="en-US" dirty="0"/>
              <a:t>버튼 </a:t>
            </a:r>
            <a:r>
              <a:rPr lang="en-US" altLang="ko-KR" dirty="0" err="1"/>
              <a:t>scrollHeight</a:t>
            </a:r>
            <a:r>
              <a:rPr lang="en-US" altLang="ko-KR" dirty="0"/>
              <a:t> </a:t>
            </a:r>
            <a:r>
              <a:rPr lang="ko-KR" altLang="en-US" dirty="0"/>
              <a:t>등 여러 가지를 복합적으로 만들어볼 수 있어 좋았다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7592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42D61-144A-494A-1964-D1FF4235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5" y="22377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8B3DD-E6BB-793A-815E-F9B26E137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3"/>
          <a:stretch/>
        </p:blipFill>
        <p:spPr>
          <a:xfrm>
            <a:off x="838199" y="1690688"/>
            <a:ext cx="2785097" cy="246835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F9AE7B-C885-D225-4D91-7E08A8E5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4109397" y="462115"/>
            <a:ext cx="2618191" cy="6272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40384-93F4-A8BB-F3B7-6455D4E24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8"/>
          <a:stretch/>
        </p:blipFill>
        <p:spPr>
          <a:xfrm>
            <a:off x="7083272" y="365125"/>
            <a:ext cx="2872697" cy="63699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14:cNvPr>
              <p14:cNvContentPartPr/>
              <p14:nvPr/>
            </p14:nvContentPartPr>
            <p14:xfrm>
              <a:off x="3073295" y="5074528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7175" y="506840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14:cNvPr>
              <p14:cNvContentPartPr/>
              <p14:nvPr/>
            </p14:nvContentPartPr>
            <p14:xfrm>
              <a:off x="723575" y="1581448"/>
              <a:ext cx="3002400" cy="549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935" y="1563448"/>
                <a:ext cx="303804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149E258B-038B-FFBF-0EB9-DD8294A6B828}"/>
              </a:ext>
            </a:extLst>
          </p:cNvPr>
          <p:cNvGrpSpPr/>
          <p:nvPr/>
        </p:nvGrpSpPr>
        <p:grpSpPr>
          <a:xfrm>
            <a:off x="401375" y="180094"/>
            <a:ext cx="11300550" cy="6687360"/>
            <a:chOff x="401375" y="180094"/>
            <a:chExt cx="11300550" cy="66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14:cNvPr>
                <p14:cNvContentPartPr/>
                <p14:nvPr/>
              </p14:nvContentPartPr>
              <p14:xfrm>
                <a:off x="460055" y="1348168"/>
                <a:ext cx="82440" cy="136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2055" y="1330528"/>
                  <a:ext cx="118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14:cNvPr>
                <p14:cNvContentPartPr/>
                <p14:nvPr/>
              </p14:nvContentPartPr>
              <p14:xfrm>
                <a:off x="551855" y="1339888"/>
                <a:ext cx="155160" cy="137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855" y="1321888"/>
                  <a:ext cx="190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14:cNvPr>
                <p14:cNvContentPartPr/>
                <p14:nvPr/>
              </p14:nvContentPartPr>
              <p14:xfrm>
                <a:off x="726815" y="1306768"/>
                <a:ext cx="165600" cy="140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175" y="1289128"/>
                  <a:ext cx="201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14:cNvPr>
                <p14:cNvContentPartPr/>
                <p14:nvPr/>
              </p14:nvContentPartPr>
              <p14:xfrm>
                <a:off x="934175" y="1213888"/>
                <a:ext cx="118080" cy="21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535" y="1195888"/>
                  <a:ext cx="153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14:cNvPr>
                <p14:cNvContentPartPr/>
                <p14:nvPr/>
              </p14:nvContentPartPr>
              <p14:xfrm>
                <a:off x="1064135" y="1304608"/>
                <a:ext cx="156960" cy="151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6495" y="1286968"/>
                  <a:ext cx="19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14:cNvPr>
                <p14:cNvContentPartPr/>
                <p14:nvPr/>
              </p14:nvContentPartPr>
              <p14:xfrm>
                <a:off x="1245215" y="1314688"/>
                <a:ext cx="130680" cy="117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7215" y="1296688"/>
                  <a:ext cx="166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14:cNvPr>
                <p14:cNvContentPartPr/>
                <p14:nvPr/>
              </p14:nvContentPartPr>
              <p14:xfrm>
                <a:off x="401375" y="1246288"/>
                <a:ext cx="61200" cy="264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3735" y="1228648"/>
                  <a:ext cx="96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14:cNvPr>
                <p14:cNvContentPartPr/>
                <p14:nvPr/>
              </p14:nvContentPartPr>
              <p14:xfrm>
                <a:off x="449615" y="1402528"/>
                <a:ext cx="31320" cy="98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615" y="1384888"/>
                  <a:ext cx="66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14:cNvPr>
                <p14:cNvContentPartPr/>
                <p14:nvPr/>
              </p14:nvContentPartPr>
              <p14:xfrm>
                <a:off x="470855" y="1355728"/>
                <a:ext cx="26280" cy="63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855" y="1338088"/>
                  <a:ext cx="61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7E047735-4015-EC2F-9A1A-8E492DBD0ED6}"/>
                    </a:ext>
                  </a:extLst>
                </p14:cNvPr>
                <p14:cNvContentPartPr/>
                <p14:nvPr/>
              </p14:nvContentPartPr>
              <p14:xfrm>
                <a:off x="726815" y="2081128"/>
                <a:ext cx="2855160" cy="20185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E047735-4015-EC2F-9A1A-8E492DBD0ED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8815" y="2063128"/>
                  <a:ext cx="2890800" cy="20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82CD7D05-C940-402E-79B6-A773413CEE6D}"/>
                    </a:ext>
                  </a:extLst>
                </p14:cNvPr>
                <p14:cNvContentPartPr/>
                <p14:nvPr/>
              </p14:nvContentPartPr>
              <p14:xfrm>
                <a:off x="3585575" y="2046568"/>
                <a:ext cx="103680" cy="1863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82CD7D05-C940-402E-79B6-A773413CEE6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67935" y="2028928"/>
                  <a:ext cx="139320" cy="18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AA593098-BD99-D950-8023-0046342FF9B1}"/>
                    </a:ext>
                  </a:extLst>
                </p14:cNvPr>
                <p14:cNvContentPartPr/>
                <p14:nvPr/>
              </p14:nvContentPartPr>
              <p14:xfrm>
                <a:off x="1206335" y="4290088"/>
                <a:ext cx="60840" cy="2214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AA593098-BD99-D950-8023-0046342FF9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88695" y="4272448"/>
                  <a:ext cx="96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1252739-6418-701F-85EF-383B07C0973D}"/>
                    </a:ext>
                  </a:extLst>
                </p14:cNvPr>
                <p14:cNvContentPartPr/>
                <p14:nvPr/>
              </p14:nvContentPartPr>
              <p14:xfrm>
                <a:off x="1227935" y="4245088"/>
                <a:ext cx="108360" cy="1206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1252739-6418-701F-85EF-383B07C097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210295" y="4227088"/>
                  <a:ext cx="1440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9C187182-B035-72F5-286C-3EF2870DB578}"/>
                    </a:ext>
                  </a:extLst>
                </p14:cNvPr>
                <p14:cNvContentPartPr/>
                <p14:nvPr/>
              </p14:nvContentPartPr>
              <p14:xfrm>
                <a:off x="1339895" y="4247248"/>
                <a:ext cx="142560" cy="1479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9C187182-B035-72F5-286C-3EF2870DB57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321895" y="4229248"/>
                  <a:ext cx="178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6A5B979-631D-6A72-4CCC-5CEBB3D76F2E}"/>
                    </a:ext>
                  </a:extLst>
                </p14:cNvPr>
                <p14:cNvContentPartPr/>
                <p14:nvPr/>
              </p14:nvContentPartPr>
              <p14:xfrm>
                <a:off x="1469495" y="4248688"/>
                <a:ext cx="104760" cy="12096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6A5B979-631D-6A72-4CCC-5CEBB3D76F2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51855" y="4230688"/>
                  <a:ext cx="14040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4B3A97F5-3CCC-6072-E681-BA75CA05B3C5}"/>
                    </a:ext>
                  </a:extLst>
                </p14:cNvPr>
                <p14:cNvContentPartPr/>
                <p14:nvPr/>
              </p14:nvContentPartPr>
              <p14:xfrm>
                <a:off x="1567415" y="4161568"/>
                <a:ext cx="165240" cy="2455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4B3A97F5-3CCC-6072-E681-BA75CA05B3C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49775" y="4143568"/>
                  <a:ext cx="20088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089D2D9-C1EB-3B4E-FF35-5AC14A0CAD57}"/>
                    </a:ext>
                  </a:extLst>
                </p14:cNvPr>
                <p14:cNvContentPartPr/>
                <p14:nvPr/>
              </p14:nvContentPartPr>
              <p14:xfrm>
                <a:off x="1806815" y="4236088"/>
                <a:ext cx="129240" cy="248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089D2D9-C1EB-3B4E-FF35-5AC14A0CAD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89175" y="4218448"/>
                  <a:ext cx="1648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28077CE3-EC11-18FF-C829-CBE21C2A542F}"/>
                    </a:ext>
                  </a:extLst>
                </p14:cNvPr>
                <p14:cNvContentPartPr/>
                <p14:nvPr/>
              </p14:nvContentPartPr>
              <p14:xfrm>
                <a:off x="1976735" y="4156888"/>
                <a:ext cx="183240" cy="2023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28077CE3-EC11-18FF-C829-CBE21C2A542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59095" y="4138888"/>
                  <a:ext cx="218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EC51CA1-EE18-7043-051E-C97A82C04EC0}"/>
                    </a:ext>
                  </a:extLst>
                </p14:cNvPr>
                <p14:cNvContentPartPr/>
                <p14:nvPr/>
              </p14:nvContentPartPr>
              <p14:xfrm>
                <a:off x="2169695" y="4173808"/>
                <a:ext cx="167040" cy="16344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EC51CA1-EE18-7043-051E-C97A82C04EC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51695" y="4155808"/>
                  <a:ext cx="20268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359E928E-3BFE-2DBE-CD3F-F3058F004EBA}"/>
                    </a:ext>
                  </a:extLst>
                </p14:cNvPr>
                <p14:cNvContentPartPr/>
                <p14:nvPr/>
              </p14:nvContentPartPr>
              <p14:xfrm>
                <a:off x="2329535" y="4150048"/>
                <a:ext cx="165600" cy="181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359E928E-3BFE-2DBE-CD3F-F3058F004EB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11895" y="4132048"/>
                  <a:ext cx="201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45E52F76-C052-0546-1EED-C93CBC54A2B6}"/>
                    </a:ext>
                  </a:extLst>
                </p14:cNvPr>
                <p14:cNvContentPartPr/>
                <p14:nvPr/>
              </p14:nvContentPartPr>
              <p14:xfrm>
                <a:off x="2475335" y="4132768"/>
                <a:ext cx="136440" cy="1803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45E52F76-C052-0546-1EED-C93CBC54A2B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57335" y="4114768"/>
                  <a:ext cx="1720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14:cNvPr>
                <p14:cNvContentPartPr/>
                <p14:nvPr/>
              </p14:nvContentPartPr>
              <p14:xfrm>
                <a:off x="3984965" y="474574"/>
                <a:ext cx="208080" cy="62388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7325" y="456574"/>
                  <a:ext cx="243720" cy="62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14:cNvPr>
                <p14:cNvContentPartPr/>
                <p14:nvPr/>
              </p14:nvContentPartPr>
              <p14:xfrm>
                <a:off x="4043645" y="465934"/>
                <a:ext cx="2783160" cy="6008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5645" y="447934"/>
                  <a:ext cx="2818800" cy="60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14:cNvPr>
                <p14:cNvContentPartPr/>
                <p14:nvPr/>
              </p14:nvContentPartPr>
              <p14:xfrm>
                <a:off x="4263605" y="6434734"/>
                <a:ext cx="2539440" cy="338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5965" y="6417094"/>
                  <a:ext cx="2575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233863BC-C99B-2136-84A2-E36A8226C712}"/>
                    </a:ext>
                  </a:extLst>
                </p14:cNvPr>
                <p14:cNvContentPartPr/>
                <p14:nvPr/>
              </p14:nvContentPartPr>
              <p14:xfrm>
                <a:off x="4505165" y="284134"/>
                <a:ext cx="11880" cy="3585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233863BC-C99B-2136-84A2-E36A8226C71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487165" y="266494"/>
                  <a:ext cx="4752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B690BC97-470B-5F61-CB60-2065DF6E93A3}"/>
                    </a:ext>
                  </a:extLst>
                </p14:cNvPr>
                <p14:cNvContentPartPr/>
                <p14:nvPr/>
              </p14:nvContentPartPr>
              <p14:xfrm>
                <a:off x="4532525" y="267934"/>
                <a:ext cx="132480" cy="17388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B690BC97-470B-5F61-CB60-2065DF6E93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514885" y="249934"/>
                  <a:ext cx="1681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C31A3D57-0D8A-0620-17E9-4CF07539440E}"/>
                    </a:ext>
                  </a:extLst>
                </p14:cNvPr>
                <p14:cNvContentPartPr/>
                <p14:nvPr/>
              </p14:nvContentPartPr>
              <p14:xfrm>
                <a:off x="4519925" y="278734"/>
                <a:ext cx="110520" cy="16596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C31A3D57-0D8A-0620-17E9-4CF07539440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01925" y="260734"/>
                  <a:ext cx="14616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A5792B16-45C7-DAAC-424B-D7C3F3A884F6}"/>
                    </a:ext>
                  </a:extLst>
                </p14:cNvPr>
                <p14:cNvContentPartPr/>
                <p14:nvPr/>
              </p14:nvContentPartPr>
              <p14:xfrm>
                <a:off x="4691645" y="267934"/>
                <a:ext cx="169200" cy="15372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A5792B16-45C7-DAAC-424B-D7C3F3A884F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74005" y="249934"/>
                  <a:ext cx="204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736EB4F-C658-0D02-4723-34C1F5A46CF3}"/>
                    </a:ext>
                  </a:extLst>
                </p14:cNvPr>
                <p14:cNvContentPartPr/>
                <p14:nvPr/>
              </p14:nvContentPartPr>
              <p14:xfrm>
                <a:off x="4865165" y="262534"/>
                <a:ext cx="132480" cy="14472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736EB4F-C658-0D02-4723-34C1F5A46CF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847165" y="244534"/>
                  <a:ext cx="1681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A39B3000-2D57-2D58-BCD4-D85B3E586695}"/>
                    </a:ext>
                  </a:extLst>
                </p14:cNvPr>
                <p14:cNvContentPartPr/>
                <p14:nvPr/>
              </p14:nvContentPartPr>
              <p14:xfrm>
                <a:off x="5005565" y="180094"/>
                <a:ext cx="142560" cy="2570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A39B3000-2D57-2D58-BCD4-D85B3E58669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87565" y="162094"/>
                  <a:ext cx="1782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A9BC667-C62A-1A9F-AFD0-9A22220F886D}"/>
                    </a:ext>
                  </a:extLst>
                </p14:cNvPr>
                <p14:cNvContentPartPr/>
                <p14:nvPr/>
              </p14:nvContentPartPr>
              <p14:xfrm>
                <a:off x="5220125" y="293134"/>
                <a:ext cx="154080" cy="3600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A9BC667-C62A-1A9F-AFD0-9A22220F886D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202485" y="275134"/>
                  <a:ext cx="18972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F3CF133C-6D65-4E95-DD7F-E1AAFFA7E2E2}"/>
                    </a:ext>
                  </a:extLst>
                </p14:cNvPr>
                <p14:cNvContentPartPr/>
                <p14:nvPr/>
              </p14:nvContentPartPr>
              <p14:xfrm>
                <a:off x="5456645" y="253894"/>
                <a:ext cx="102600" cy="16308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F3CF133C-6D65-4E95-DD7F-E1AAFFA7E2E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439005" y="236254"/>
                  <a:ext cx="13824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6D655E6E-6888-94AB-8A0C-A385135C3A3D}"/>
                    </a:ext>
                  </a:extLst>
                </p14:cNvPr>
                <p14:cNvContentPartPr/>
                <p14:nvPr/>
              </p14:nvContentPartPr>
              <p14:xfrm>
                <a:off x="5634125" y="211054"/>
                <a:ext cx="128520" cy="167400"/>
              </p14:xfrm>
            </p:contentPart>
          </mc:Choice>
          <mc:Fallback xmlns=""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6D655E6E-6888-94AB-8A0C-A385135C3A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16485" y="193054"/>
                  <a:ext cx="1641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1" name="잉크 60">
                  <a:extLst>
                    <a:ext uri="{FF2B5EF4-FFF2-40B4-BE49-F238E27FC236}">
                      <a16:creationId xmlns:a16="http://schemas.microsoft.com/office/drawing/2014/main" id="{332BB003-37E7-9BCD-D94C-D609A0BDD420}"/>
                    </a:ext>
                  </a:extLst>
                </p14:cNvPr>
                <p14:cNvContentPartPr/>
                <p14:nvPr/>
              </p14:nvContentPartPr>
              <p14:xfrm>
                <a:off x="5804405" y="225454"/>
                <a:ext cx="171000" cy="172440"/>
              </p14:xfrm>
            </p:contentPart>
          </mc:Choice>
          <mc:Fallback xmlns="">
            <p:pic>
              <p:nvPicPr>
                <p:cNvPr id="61" name="잉크 60">
                  <a:extLst>
                    <a:ext uri="{FF2B5EF4-FFF2-40B4-BE49-F238E27FC236}">
                      <a16:creationId xmlns:a16="http://schemas.microsoft.com/office/drawing/2014/main" id="{332BB003-37E7-9BCD-D94C-D609A0BDD42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786765" y="207814"/>
                  <a:ext cx="206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14:cNvPr>
                <p14:cNvContentPartPr/>
                <p14:nvPr/>
              </p14:nvContentPartPr>
              <p14:xfrm>
                <a:off x="7079165" y="3870094"/>
                <a:ext cx="2767680" cy="1029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61525" y="3852454"/>
                  <a:ext cx="2803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14:cNvPr>
                <p14:cNvContentPartPr/>
                <p14:nvPr/>
              </p14:nvContentPartPr>
              <p14:xfrm>
                <a:off x="7034525" y="450454"/>
                <a:ext cx="77760" cy="34945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6885" y="432814"/>
                  <a:ext cx="113400" cy="35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14:cNvPr>
                <p14:cNvContentPartPr/>
                <p14:nvPr/>
              </p14:nvContentPartPr>
              <p14:xfrm>
                <a:off x="6985205" y="296014"/>
                <a:ext cx="3220200" cy="1393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67205" y="278374"/>
                  <a:ext cx="3255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14:cNvPr>
                <p14:cNvContentPartPr/>
                <p14:nvPr/>
              </p14:nvContentPartPr>
              <p14:xfrm>
                <a:off x="9793565" y="355054"/>
                <a:ext cx="325080" cy="3569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5925" y="337414"/>
                  <a:ext cx="360720" cy="36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14:cNvPr>
                <p14:cNvContentPartPr/>
                <p14:nvPr/>
              </p14:nvContentPartPr>
              <p14:xfrm>
                <a:off x="10254725" y="1439374"/>
                <a:ext cx="36720" cy="3618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37085" y="1421734"/>
                  <a:ext cx="72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14:cNvPr>
                <p14:cNvContentPartPr/>
                <p14:nvPr/>
              </p14:nvContentPartPr>
              <p14:xfrm>
                <a:off x="10251845" y="1462774"/>
                <a:ext cx="136440" cy="123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33845" y="1445134"/>
                  <a:ext cx="172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14:cNvPr>
                <p14:cNvContentPartPr/>
                <p14:nvPr/>
              </p14:nvContentPartPr>
              <p14:xfrm>
                <a:off x="10395125" y="1447294"/>
                <a:ext cx="155520" cy="164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77485" y="1429654"/>
                  <a:ext cx="191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14:cNvPr>
                <p14:cNvContentPartPr/>
                <p14:nvPr/>
              </p14:nvContentPartPr>
              <p14:xfrm>
                <a:off x="10588805" y="1442254"/>
                <a:ext cx="106200" cy="1681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70805" y="1424254"/>
                  <a:ext cx="141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14:cNvPr>
                <p14:cNvContentPartPr/>
                <p14:nvPr/>
              </p14:nvContentPartPr>
              <p14:xfrm>
                <a:off x="10666205" y="1354414"/>
                <a:ext cx="191160" cy="270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48565" y="1336774"/>
                  <a:ext cx="226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14:cNvPr>
                <p14:cNvContentPartPr/>
                <p14:nvPr/>
              </p14:nvContentPartPr>
              <p14:xfrm>
                <a:off x="10957445" y="1459894"/>
                <a:ext cx="138960" cy="244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39445" y="1441894"/>
                  <a:ext cx="174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14:cNvPr>
                <p14:cNvContentPartPr/>
                <p14:nvPr/>
              </p14:nvContentPartPr>
              <p14:xfrm>
                <a:off x="11197925" y="1337494"/>
                <a:ext cx="38880" cy="248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79925" y="1319854"/>
                  <a:ext cx="74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14:cNvPr>
                <p14:cNvContentPartPr/>
                <p14:nvPr/>
              </p14:nvContentPartPr>
              <p14:xfrm>
                <a:off x="11138165" y="1399414"/>
                <a:ext cx="371520" cy="1576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0165" y="1381414"/>
                  <a:ext cx="40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14:cNvPr>
                <p14:cNvContentPartPr/>
                <p14:nvPr/>
              </p14:nvContentPartPr>
              <p14:xfrm>
                <a:off x="11578445" y="1378534"/>
                <a:ext cx="123480" cy="2113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60805" y="1360534"/>
                  <a:ext cx="159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14:cNvPr>
                <p14:cNvContentPartPr/>
                <p14:nvPr/>
              </p14:nvContentPartPr>
              <p14:xfrm>
                <a:off x="7032365" y="3953974"/>
                <a:ext cx="126360" cy="27694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4365" y="3936334"/>
                  <a:ext cx="162000" cy="28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14:cNvPr>
                <p14:cNvContentPartPr/>
                <p14:nvPr/>
              </p14:nvContentPartPr>
              <p14:xfrm>
                <a:off x="6983405" y="3881614"/>
                <a:ext cx="2990160" cy="248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65765" y="3863974"/>
                  <a:ext cx="3025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14:cNvPr>
                <p14:cNvContentPartPr/>
                <p14:nvPr/>
              </p14:nvContentPartPr>
              <p14:xfrm>
                <a:off x="9939725" y="3978094"/>
                <a:ext cx="11880" cy="2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22085" y="3960094"/>
                  <a:ext cx="47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14:cNvPr>
                <p14:cNvContentPartPr/>
                <p14:nvPr/>
              </p14:nvContentPartPr>
              <p14:xfrm>
                <a:off x="9897965" y="3918334"/>
                <a:ext cx="264240" cy="2622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80325" y="3900694"/>
                  <a:ext cx="299880" cy="26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14:cNvPr>
                <p14:cNvContentPartPr/>
                <p14:nvPr/>
              </p14:nvContentPartPr>
              <p14:xfrm>
                <a:off x="7111565" y="6487294"/>
                <a:ext cx="2888280" cy="3801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93925" y="6469654"/>
                  <a:ext cx="292392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7AA5F56-2C1C-B5A8-9166-9DFECF58365B}"/>
              </a:ext>
            </a:extLst>
          </p:cNvPr>
          <p:cNvGrpSpPr/>
          <p:nvPr/>
        </p:nvGrpSpPr>
        <p:grpSpPr>
          <a:xfrm>
            <a:off x="10261565" y="4210153"/>
            <a:ext cx="1070280" cy="360360"/>
            <a:chOff x="10261565" y="4210153"/>
            <a:chExt cx="10702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14:cNvPr>
                <p14:cNvContentPartPr/>
                <p14:nvPr/>
              </p14:nvContentPartPr>
              <p14:xfrm>
                <a:off x="10338965" y="4251913"/>
                <a:ext cx="86040" cy="3186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20965" y="4234273"/>
                  <a:ext cx="121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14:cNvPr>
                <p14:cNvContentPartPr/>
                <p14:nvPr/>
              </p14:nvContentPartPr>
              <p14:xfrm>
                <a:off x="10261565" y="4417513"/>
                <a:ext cx="213840" cy="39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43925" y="4399513"/>
                  <a:ext cx="249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14:cNvPr>
                <p14:cNvContentPartPr/>
                <p14:nvPr/>
              </p14:nvContentPartPr>
              <p14:xfrm>
                <a:off x="10453085" y="4385833"/>
                <a:ext cx="295560" cy="1771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35085" y="4367833"/>
                  <a:ext cx="331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14:cNvPr>
                <p14:cNvContentPartPr/>
                <p14:nvPr/>
              </p14:nvContentPartPr>
              <p14:xfrm>
                <a:off x="10811285" y="4256593"/>
                <a:ext cx="109080" cy="2685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93645" y="4238953"/>
                  <a:ext cx="144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14:cNvPr>
                <p14:cNvContentPartPr/>
                <p14:nvPr/>
              </p14:nvContentPartPr>
              <p14:xfrm>
                <a:off x="10779605" y="4302313"/>
                <a:ext cx="203760" cy="550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61605" y="4284673"/>
                  <a:ext cx="23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14:cNvPr>
                <p14:cNvContentPartPr/>
                <p14:nvPr/>
              </p14:nvContentPartPr>
              <p14:xfrm>
                <a:off x="10976165" y="4210153"/>
                <a:ext cx="355680" cy="2685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58165" y="4192513"/>
                  <a:ext cx="391320" cy="30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119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C4B62-9572-F5AB-EFBE-78E6472E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1B3A7-AD31-90E7-9301-B0A744A0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1"/>
          <a:stretch/>
        </p:blipFill>
        <p:spPr>
          <a:xfrm>
            <a:off x="838200" y="1902345"/>
            <a:ext cx="3395870" cy="2569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721F98-74FA-46A8-BCFF-D7C45742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40725"/>
          <a:stretch/>
        </p:blipFill>
        <p:spPr>
          <a:xfrm>
            <a:off x="4360594" y="721103"/>
            <a:ext cx="3470812" cy="45087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DFB159-659C-4CE1-FA63-3D098A80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/>
          <a:stretch/>
        </p:blipFill>
        <p:spPr>
          <a:xfrm>
            <a:off x="8016186" y="593374"/>
            <a:ext cx="3648918" cy="4948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14:cNvPr>
              <p14:cNvContentPartPr/>
              <p14:nvPr/>
            </p14:nvContentPartPr>
            <p14:xfrm>
              <a:off x="707885" y="1805494"/>
              <a:ext cx="3490920" cy="740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245" y="1787494"/>
                <a:ext cx="352656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14:cNvPr>
              <p14:cNvContentPartPr/>
              <p14:nvPr/>
            </p14:nvContentPartPr>
            <p14:xfrm>
              <a:off x="762245" y="1619734"/>
              <a:ext cx="3349080" cy="1864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605" y="1602094"/>
                <a:ext cx="33847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14:cNvPr>
              <p14:cNvContentPartPr/>
              <p14:nvPr/>
            </p14:nvContentPartPr>
            <p14:xfrm>
              <a:off x="4044005" y="1697134"/>
              <a:ext cx="221400" cy="657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6365" y="1679494"/>
                <a:ext cx="25704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14:cNvPr>
              <p14:cNvContentPartPr/>
              <p14:nvPr/>
            </p14:nvContentPartPr>
            <p14:xfrm>
              <a:off x="827405" y="1298974"/>
              <a:ext cx="176400" cy="369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405" y="1280974"/>
                <a:ext cx="2120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14:cNvPr>
              <p14:cNvContentPartPr/>
              <p14:nvPr/>
            </p14:nvContentPartPr>
            <p14:xfrm>
              <a:off x="1006685" y="1498774"/>
              <a:ext cx="176760" cy="149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9045" y="1480774"/>
                <a:ext cx="212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14:cNvPr>
              <p14:cNvContentPartPr/>
              <p14:nvPr/>
            </p14:nvContentPartPr>
            <p14:xfrm>
              <a:off x="1199645" y="1490134"/>
              <a:ext cx="217080" cy="1832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2005" y="1472494"/>
                <a:ext cx="252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14:cNvPr>
              <p14:cNvContentPartPr/>
              <p14:nvPr/>
            </p14:nvContentPartPr>
            <p14:xfrm>
              <a:off x="1404125" y="1381414"/>
              <a:ext cx="190440" cy="267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6485" y="1363414"/>
                <a:ext cx="2260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14:cNvPr>
              <p14:cNvContentPartPr/>
              <p14:nvPr/>
            </p14:nvContentPartPr>
            <p14:xfrm>
              <a:off x="1615445" y="1469614"/>
              <a:ext cx="176760" cy="1706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97445" y="1451614"/>
                <a:ext cx="212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14:cNvPr>
              <p14:cNvContentPartPr/>
              <p14:nvPr/>
            </p14:nvContentPartPr>
            <p14:xfrm>
              <a:off x="1814885" y="1457734"/>
              <a:ext cx="165960" cy="169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6885" y="1439734"/>
                <a:ext cx="2016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14:cNvPr>
              <p14:cNvContentPartPr/>
              <p14:nvPr/>
            </p14:nvContentPartPr>
            <p14:xfrm>
              <a:off x="4204205" y="593374"/>
              <a:ext cx="51840" cy="120708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6565" y="575374"/>
                <a:ext cx="8748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14:cNvPr>
              <p14:cNvContentPartPr/>
              <p14:nvPr/>
            </p14:nvContentPartPr>
            <p14:xfrm>
              <a:off x="4279445" y="469894"/>
              <a:ext cx="3540960" cy="34610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1805" y="452254"/>
                <a:ext cx="3576600" cy="34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14:cNvPr>
              <p14:cNvContentPartPr/>
              <p14:nvPr/>
            </p14:nvContentPartPr>
            <p14:xfrm>
              <a:off x="4222925" y="1761934"/>
              <a:ext cx="3547800" cy="22881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05285" y="1744294"/>
                <a:ext cx="3583440" cy="23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14:cNvPr>
              <p14:cNvContentPartPr/>
              <p14:nvPr/>
            </p14:nvContentPartPr>
            <p14:xfrm>
              <a:off x="4187285" y="521014"/>
              <a:ext cx="173520" cy="1278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9285" y="503374"/>
                <a:ext cx="2091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14:cNvPr>
              <p14:cNvContentPartPr/>
              <p14:nvPr/>
            </p14:nvContentPartPr>
            <p14:xfrm>
              <a:off x="4561685" y="221494"/>
              <a:ext cx="16560" cy="2743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4045" y="203854"/>
                <a:ext cx="52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14:cNvPr>
              <p14:cNvContentPartPr/>
              <p14:nvPr/>
            </p14:nvContentPartPr>
            <p14:xfrm>
              <a:off x="4570325" y="199174"/>
              <a:ext cx="140400" cy="1490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52685" y="181174"/>
                <a:ext cx="176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14:cNvPr>
              <p14:cNvContentPartPr/>
              <p14:nvPr/>
            </p14:nvContentPartPr>
            <p14:xfrm>
              <a:off x="4744565" y="199174"/>
              <a:ext cx="146160" cy="15372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26565" y="181534"/>
                <a:ext cx="181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14:cNvPr>
              <p14:cNvContentPartPr/>
              <p14:nvPr/>
            </p14:nvContentPartPr>
            <p14:xfrm>
              <a:off x="4934645" y="172894"/>
              <a:ext cx="117360" cy="144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6645" y="154894"/>
                <a:ext cx="153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14:cNvPr>
              <p14:cNvContentPartPr/>
              <p14:nvPr/>
            </p14:nvContentPartPr>
            <p14:xfrm>
              <a:off x="5052725" y="94774"/>
              <a:ext cx="184680" cy="25884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4725" y="77134"/>
                <a:ext cx="220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14:cNvPr>
              <p14:cNvContentPartPr/>
              <p14:nvPr/>
            </p14:nvContentPartPr>
            <p14:xfrm>
              <a:off x="5416325" y="231214"/>
              <a:ext cx="226080" cy="129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98325" y="213574"/>
                <a:ext cx="261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14:cNvPr>
              <p14:cNvContentPartPr/>
              <p14:nvPr/>
            </p14:nvContentPartPr>
            <p14:xfrm>
              <a:off x="5687765" y="179014"/>
              <a:ext cx="161280" cy="207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69765" y="161014"/>
                <a:ext cx="1969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14:cNvPr>
              <p14:cNvContentPartPr/>
              <p14:nvPr/>
            </p14:nvContentPartPr>
            <p14:xfrm>
              <a:off x="5895125" y="193414"/>
              <a:ext cx="186840" cy="1710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77125" y="175774"/>
                <a:ext cx="222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14:cNvPr>
              <p14:cNvContentPartPr/>
              <p14:nvPr/>
            </p14:nvContentPartPr>
            <p14:xfrm>
              <a:off x="6142805" y="197014"/>
              <a:ext cx="282240" cy="18108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24805" y="179014"/>
                <a:ext cx="317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14:cNvPr>
              <p14:cNvContentPartPr/>
              <p14:nvPr/>
            </p14:nvContentPartPr>
            <p14:xfrm>
              <a:off x="6459965" y="200614"/>
              <a:ext cx="153000" cy="1890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41965" y="182974"/>
                <a:ext cx="188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14:cNvPr>
              <p14:cNvContentPartPr/>
              <p14:nvPr/>
            </p14:nvContentPartPr>
            <p14:xfrm>
              <a:off x="6648605" y="65614"/>
              <a:ext cx="185760" cy="2865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30965" y="47974"/>
                <a:ext cx="22140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E62E0530-CD9D-83B6-55BC-BF3366E83AAA}"/>
              </a:ext>
            </a:extLst>
          </p:cNvPr>
          <p:cNvGrpSpPr/>
          <p:nvPr/>
        </p:nvGrpSpPr>
        <p:grpSpPr>
          <a:xfrm>
            <a:off x="715805" y="2335414"/>
            <a:ext cx="7076520" cy="3109680"/>
            <a:chOff x="715805" y="2335414"/>
            <a:chExt cx="7076520" cy="31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14:cNvPr>
                <p14:cNvContentPartPr/>
                <p14:nvPr/>
              </p14:nvContentPartPr>
              <p14:xfrm>
                <a:off x="715805" y="2471134"/>
                <a:ext cx="107280" cy="2241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7805" y="2453134"/>
                  <a:ext cx="142920" cy="22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14:cNvPr>
                <p14:cNvContentPartPr/>
                <p14:nvPr/>
              </p14:nvContentPartPr>
              <p14:xfrm>
                <a:off x="863765" y="4417654"/>
                <a:ext cx="3205080" cy="222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6125" y="4400014"/>
                  <a:ext cx="3240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14:cNvPr>
                <p14:cNvContentPartPr/>
                <p14:nvPr/>
              </p14:nvContentPartPr>
              <p14:xfrm>
                <a:off x="4045445" y="2335414"/>
                <a:ext cx="240480" cy="2086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7445" y="2317414"/>
                  <a:ext cx="276120" cy="21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14:cNvPr>
                <p14:cNvContentPartPr/>
                <p14:nvPr/>
              </p14:nvContentPartPr>
              <p14:xfrm>
                <a:off x="1344725" y="4716814"/>
                <a:ext cx="68400" cy="377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27085" y="4698814"/>
                  <a:ext cx="1040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14:cNvPr>
                <p14:cNvContentPartPr/>
                <p14:nvPr/>
              </p14:nvContentPartPr>
              <p14:xfrm>
                <a:off x="1359485" y="4758574"/>
                <a:ext cx="152640" cy="142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41485" y="4740934"/>
                  <a:ext cx="188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14:cNvPr>
                <p14:cNvContentPartPr/>
                <p14:nvPr/>
              </p14:nvContentPartPr>
              <p14:xfrm>
                <a:off x="1533365" y="4762894"/>
                <a:ext cx="140040" cy="154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15725" y="4744894"/>
                  <a:ext cx="175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14:cNvPr>
                <p14:cNvContentPartPr/>
                <p14:nvPr/>
              </p14:nvContentPartPr>
              <p14:xfrm>
                <a:off x="1684205" y="4745974"/>
                <a:ext cx="132840" cy="156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6205" y="4727974"/>
                  <a:ext cx="168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14:cNvPr>
                <p14:cNvContentPartPr/>
                <p14:nvPr/>
              </p14:nvContentPartPr>
              <p14:xfrm>
                <a:off x="1781405" y="4658854"/>
                <a:ext cx="223920" cy="2754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63765" y="4640854"/>
                  <a:ext cx="259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14:cNvPr>
                <p14:cNvContentPartPr/>
                <p14:nvPr/>
              </p14:nvContentPartPr>
              <p14:xfrm>
                <a:off x="2114045" y="4776574"/>
                <a:ext cx="169560" cy="30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96045" y="4758574"/>
                  <a:ext cx="205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14:cNvPr>
                <p14:cNvContentPartPr/>
                <p14:nvPr/>
              </p14:nvContentPartPr>
              <p14:xfrm>
                <a:off x="2361365" y="4610974"/>
                <a:ext cx="248400" cy="310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43365" y="4592974"/>
                  <a:ext cx="284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14:cNvPr>
                <p14:cNvContentPartPr/>
                <p14:nvPr/>
              </p14:nvContentPartPr>
              <p14:xfrm>
                <a:off x="2548205" y="4699894"/>
                <a:ext cx="219960" cy="179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0205" y="4681894"/>
                  <a:ext cx="255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14:cNvPr>
                <p14:cNvContentPartPr/>
                <p14:nvPr/>
              </p14:nvContentPartPr>
              <p14:xfrm>
                <a:off x="2727485" y="4709974"/>
                <a:ext cx="158760" cy="209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09485" y="4692334"/>
                  <a:ext cx="194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14:cNvPr>
                <p14:cNvContentPartPr/>
                <p14:nvPr/>
              </p14:nvContentPartPr>
              <p14:xfrm>
                <a:off x="2894885" y="4649134"/>
                <a:ext cx="193320" cy="319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77245" y="4631134"/>
                  <a:ext cx="228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14:cNvPr>
                <p14:cNvContentPartPr/>
                <p14:nvPr/>
              </p14:nvContentPartPr>
              <p14:xfrm>
                <a:off x="4299245" y="3993934"/>
                <a:ext cx="3493080" cy="14511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81605" y="3975934"/>
                  <a:ext cx="3528720" cy="148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14:cNvPr>
              <p14:cNvContentPartPr/>
              <p14:nvPr/>
            </p14:nvContentPartPr>
            <p14:xfrm>
              <a:off x="7623097" y="3967665"/>
              <a:ext cx="306000" cy="13568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05097" y="3949665"/>
                <a:ext cx="341640" cy="13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84BAA2-5D1F-9B76-22E4-5F043B84E7C2}"/>
              </a:ext>
            </a:extLst>
          </p:cNvPr>
          <p:cNvGrpSpPr/>
          <p:nvPr/>
        </p:nvGrpSpPr>
        <p:grpSpPr>
          <a:xfrm>
            <a:off x="4857937" y="5481105"/>
            <a:ext cx="1828440" cy="528480"/>
            <a:chOff x="4857937" y="5481105"/>
            <a:chExt cx="182844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14:cNvPr>
                <p14:cNvContentPartPr/>
                <p14:nvPr/>
              </p14:nvContentPartPr>
              <p14:xfrm>
                <a:off x="4858657" y="5620425"/>
                <a:ext cx="64440" cy="3891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40657" y="5602785"/>
                  <a:ext cx="100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14:cNvPr>
                <p14:cNvContentPartPr/>
                <p14:nvPr/>
              </p14:nvContentPartPr>
              <p14:xfrm>
                <a:off x="4857937" y="5643105"/>
                <a:ext cx="186840" cy="150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39937" y="5625465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14:cNvPr>
                <p14:cNvContentPartPr/>
                <p14:nvPr/>
              </p14:nvContentPartPr>
              <p14:xfrm>
                <a:off x="5081497" y="5660745"/>
                <a:ext cx="162720" cy="166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63857" y="5642745"/>
                  <a:ext cx="198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14:cNvPr>
                <p14:cNvContentPartPr/>
                <p14:nvPr/>
              </p14:nvContentPartPr>
              <p14:xfrm>
                <a:off x="5266897" y="5639505"/>
                <a:ext cx="110880" cy="1688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49257" y="5621505"/>
                  <a:ext cx="146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14:cNvPr>
                <p14:cNvContentPartPr/>
                <p14:nvPr/>
              </p14:nvContentPartPr>
              <p14:xfrm>
                <a:off x="5434297" y="5566425"/>
                <a:ext cx="103680" cy="2217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6657" y="5548785"/>
                  <a:ext cx="13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14:cNvPr>
                <p14:cNvContentPartPr/>
                <p14:nvPr/>
              </p14:nvContentPartPr>
              <p14:xfrm>
                <a:off x="5406217" y="5712945"/>
                <a:ext cx="157680" cy="579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88217" y="5695305"/>
                  <a:ext cx="193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14:cNvPr>
                <p14:cNvContentPartPr/>
                <p14:nvPr/>
              </p14:nvContentPartPr>
              <p14:xfrm>
                <a:off x="5660377" y="5557065"/>
                <a:ext cx="289440" cy="2509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2737" y="5539065"/>
                  <a:ext cx="325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14:cNvPr>
                <p14:cNvContentPartPr/>
                <p14:nvPr/>
              </p14:nvContentPartPr>
              <p14:xfrm>
                <a:off x="5828497" y="5647425"/>
                <a:ext cx="206640" cy="51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10857" y="5629425"/>
                  <a:ext cx="242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14:cNvPr>
                <p14:cNvContentPartPr/>
                <p14:nvPr/>
              </p14:nvContentPartPr>
              <p14:xfrm>
                <a:off x="6033697" y="5543025"/>
                <a:ext cx="239760" cy="2311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16057" y="5525385"/>
                  <a:ext cx="275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14:cNvPr>
                <p14:cNvContentPartPr/>
                <p14:nvPr/>
              </p14:nvContentPartPr>
              <p14:xfrm>
                <a:off x="6207217" y="5531865"/>
                <a:ext cx="259560" cy="2527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9577" y="5514225"/>
                  <a:ext cx="295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14:cNvPr>
                <p14:cNvContentPartPr/>
                <p14:nvPr/>
              </p14:nvContentPartPr>
              <p14:xfrm>
                <a:off x="6476857" y="5481105"/>
                <a:ext cx="209520" cy="3088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8857" y="5463465"/>
                  <a:ext cx="2451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0F73AA3-B822-3975-3622-0667B491A14E}"/>
              </a:ext>
            </a:extLst>
          </p:cNvPr>
          <p:cNvGrpSpPr/>
          <p:nvPr/>
        </p:nvGrpSpPr>
        <p:grpSpPr>
          <a:xfrm>
            <a:off x="7931977" y="78585"/>
            <a:ext cx="3795840" cy="5424120"/>
            <a:chOff x="7931977" y="78585"/>
            <a:chExt cx="3795840" cy="54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14:cNvPr>
                <p14:cNvContentPartPr/>
                <p14:nvPr/>
              </p14:nvContentPartPr>
              <p14:xfrm>
                <a:off x="7949257" y="540465"/>
                <a:ext cx="77400" cy="15210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31257" y="522465"/>
                  <a:ext cx="113040" cy="15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14:cNvPr>
                <p14:cNvContentPartPr/>
                <p14:nvPr/>
              </p14:nvContentPartPr>
              <p14:xfrm>
                <a:off x="7955377" y="466305"/>
                <a:ext cx="3614400" cy="13626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7377" y="448305"/>
                  <a:ext cx="3650040" cy="13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14:cNvPr>
                <p14:cNvContentPartPr/>
                <p14:nvPr/>
              </p14:nvContentPartPr>
              <p14:xfrm>
                <a:off x="7978057" y="1703265"/>
                <a:ext cx="3591360" cy="3744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60057" y="1685265"/>
                  <a:ext cx="3627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14:cNvPr>
                <p14:cNvContentPartPr/>
                <p14:nvPr/>
              </p14:nvContentPartPr>
              <p14:xfrm>
                <a:off x="8714617" y="195945"/>
                <a:ext cx="22680" cy="3322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6977" y="178305"/>
                  <a:ext cx="583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14:cNvPr>
                <p14:cNvContentPartPr/>
                <p14:nvPr/>
              </p14:nvContentPartPr>
              <p14:xfrm>
                <a:off x="8728297" y="171825"/>
                <a:ext cx="151920" cy="145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10297" y="154185"/>
                  <a:ext cx="187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14:cNvPr>
                <p14:cNvContentPartPr/>
                <p14:nvPr/>
              </p14:nvContentPartPr>
              <p14:xfrm>
                <a:off x="8874817" y="193785"/>
                <a:ext cx="209160" cy="1616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6817" y="176145"/>
                  <a:ext cx="244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14:cNvPr>
                <p14:cNvContentPartPr/>
                <p14:nvPr/>
              </p14:nvContentPartPr>
              <p14:xfrm>
                <a:off x="9076777" y="199545"/>
                <a:ext cx="140400" cy="1580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59137" y="181905"/>
                  <a:ext cx="176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14:cNvPr>
                <p14:cNvContentPartPr/>
                <p14:nvPr/>
              </p14:nvContentPartPr>
              <p14:xfrm>
                <a:off x="9192697" y="128265"/>
                <a:ext cx="182880" cy="2394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74697" y="110625"/>
                  <a:ext cx="218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14:cNvPr>
                <p14:cNvContentPartPr/>
                <p14:nvPr/>
              </p14:nvContentPartPr>
              <p14:xfrm>
                <a:off x="9489337" y="198825"/>
                <a:ext cx="183600" cy="39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71337" y="180825"/>
                  <a:ext cx="219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14:cNvPr>
                <p14:cNvContentPartPr/>
                <p14:nvPr/>
              </p14:nvContentPartPr>
              <p14:xfrm>
                <a:off x="9769057" y="90105"/>
                <a:ext cx="99000" cy="3160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51057" y="72465"/>
                  <a:ext cx="134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14:cNvPr>
                <p14:cNvContentPartPr/>
                <p14:nvPr/>
              </p14:nvContentPartPr>
              <p14:xfrm>
                <a:off x="9729457" y="211425"/>
                <a:ext cx="318240" cy="159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11817" y="193785"/>
                  <a:ext cx="353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14:cNvPr>
                <p14:cNvContentPartPr/>
                <p14:nvPr/>
              </p14:nvContentPartPr>
              <p14:xfrm>
                <a:off x="10069657" y="162465"/>
                <a:ext cx="187920" cy="1933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51657" y="144825"/>
                  <a:ext cx="223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14:cNvPr>
                <p14:cNvContentPartPr/>
                <p14:nvPr/>
              </p14:nvContentPartPr>
              <p14:xfrm>
                <a:off x="10278817" y="168945"/>
                <a:ext cx="142920" cy="1746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61177" y="150945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14:cNvPr>
                <p14:cNvContentPartPr/>
                <p14:nvPr/>
              </p14:nvContentPartPr>
              <p14:xfrm>
                <a:off x="10369537" y="78585"/>
                <a:ext cx="231840" cy="309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51897" y="60945"/>
                  <a:ext cx="267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14:cNvPr>
                <p14:cNvContentPartPr/>
                <p14:nvPr/>
              </p14:nvContentPartPr>
              <p14:xfrm>
                <a:off x="10596697" y="80745"/>
                <a:ext cx="173880" cy="294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79057" y="63105"/>
                  <a:ext cx="209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14:cNvPr>
                <p14:cNvContentPartPr/>
                <p14:nvPr/>
              </p14:nvContentPartPr>
              <p14:xfrm>
                <a:off x="7931977" y="2047425"/>
                <a:ext cx="108360" cy="34218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13977" y="2029785"/>
                  <a:ext cx="144000" cy="34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14:cNvPr>
                <p14:cNvContentPartPr/>
                <p14:nvPr/>
              </p14:nvContentPartPr>
              <p14:xfrm>
                <a:off x="8000377" y="5397585"/>
                <a:ext cx="3698280" cy="1051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2737" y="5379585"/>
                  <a:ext cx="3733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14:cNvPr>
                <p14:cNvContentPartPr/>
                <p14:nvPr/>
              </p14:nvContentPartPr>
              <p14:xfrm>
                <a:off x="11463217" y="1902345"/>
                <a:ext cx="240480" cy="2289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45217" y="1884705"/>
                  <a:ext cx="276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14:cNvPr>
                <p14:cNvContentPartPr/>
                <p14:nvPr/>
              </p14:nvContentPartPr>
              <p14:xfrm>
                <a:off x="11494537" y="1937625"/>
                <a:ext cx="233280" cy="3452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76897" y="1919985"/>
                  <a:ext cx="268920" cy="348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7844EA4-0FC9-4799-1CAA-3ABEFAEAFC0C}"/>
              </a:ext>
            </a:extLst>
          </p:cNvPr>
          <p:cNvGrpSpPr/>
          <p:nvPr/>
        </p:nvGrpSpPr>
        <p:grpSpPr>
          <a:xfrm>
            <a:off x="9066337" y="5647425"/>
            <a:ext cx="1090800" cy="290160"/>
            <a:chOff x="9066337" y="5647425"/>
            <a:chExt cx="10908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14:cNvPr>
                <p14:cNvContentPartPr/>
                <p14:nvPr/>
              </p14:nvContentPartPr>
              <p14:xfrm>
                <a:off x="9125377" y="5647425"/>
                <a:ext cx="81360" cy="2901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07737" y="5629425"/>
                  <a:ext cx="117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14:cNvPr>
                <p14:cNvContentPartPr/>
                <p14:nvPr/>
              </p14:nvContentPartPr>
              <p14:xfrm>
                <a:off x="9066337" y="5808705"/>
                <a:ext cx="214920" cy="396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48337" y="5790705"/>
                  <a:ext cx="250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14:cNvPr>
                <p14:cNvContentPartPr/>
                <p14:nvPr/>
              </p14:nvContentPartPr>
              <p14:xfrm>
                <a:off x="9300697" y="5773065"/>
                <a:ext cx="116280" cy="1497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83057" y="5755065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14:cNvPr>
                <p14:cNvContentPartPr/>
                <p14:nvPr/>
              </p14:nvContentPartPr>
              <p14:xfrm>
                <a:off x="9465577" y="5678025"/>
                <a:ext cx="226080" cy="2325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7577" y="5660025"/>
                  <a:ext cx="261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14:cNvPr>
                <p14:cNvContentPartPr/>
                <p14:nvPr/>
              </p14:nvContentPartPr>
              <p14:xfrm>
                <a:off x="9573577" y="5778105"/>
                <a:ext cx="175680" cy="39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55577" y="5760105"/>
                  <a:ext cx="211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14:cNvPr>
                <p14:cNvContentPartPr/>
                <p14:nvPr/>
              </p14:nvContentPartPr>
              <p14:xfrm>
                <a:off x="9751417" y="5724105"/>
                <a:ext cx="179280" cy="1756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33417" y="5706105"/>
                  <a:ext cx="214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14:cNvPr>
                <p14:cNvContentPartPr/>
                <p14:nvPr/>
              </p14:nvContentPartPr>
              <p14:xfrm>
                <a:off x="9966697" y="5719425"/>
                <a:ext cx="190440" cy="178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49057" y="5701785"/>
                  <a:ext cx="226080" cy="21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858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AC886-1AB5-AEEB-68BC-4219F05C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2F949-3596-3188-6B6C-801ED66B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18"/>
          <a:stretch/>
        </p:blipFill>
        <p:spPr>
          <a:xfrm>
            <a:off x="1092964" y="1556873"/>
            <a:ext cx="4761426" cy="49936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9BC26A-7E0A-E1BC-6ED2-A07C1E870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5"/>
          <a:stretch/>
        </p:blipFill>
        <p:spPr>
          <a:xfrm>
            <a:off x="6211374" y="1547153"/>
            <a:ext cx="4672216" cy="462093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25956A8-C77A-58E7-66F3-03B1B10BAD14}"/>
              </a:ext>
            </a:extLst>
          </p:cNvPr>
          <p:cNvGrpSpPr/>
          <p:nvPr/>
        </p:nvGrpSpPr>
        <p:grpSpPr>
          <a:xfrm>
            <a:off x="163537" y="1878225"/>
            <a:ext cx="5800320" cy="4830840"/>
            <a:chOff x="163537" y="1878225"/>
            <a:chExt cx="5800320" cy="48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14:cNvPr>
                <p14:cNvContentPartPr/>
                <p14:nvPr/>
              </p14:nvContentPartPr>
              <p14:xfrm>
                <a:off x="949777" y="2232105"/>
                <a:ext cx="4932000" cy="630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2137" y="2214105"/>
                  <a:ext cx="49676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14:cNvPr>
                <p14:cNvContentPartPr/>
                <p14:nvPr/>
              </p14:nvContentPartPr>
              <p14:xfrm>
                <a:off x="1198537" y="2204025"/>
                <a:ext cx="4741200" cy="544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80537" y="2186385"/>
                  <a:ext cx="47768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14:cNvPr>
                <p14:cNvContentPartPr/>
                <p14:nvPr/>
              </p14:nvContentPartPr>
              <p14:xfrm>
                <a:off x="163537" y="2025465"/>
                <a:ext cx="112320" cy="385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537" y="2007825"/>
                  <a:ext cx="147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14:cNvPr>
                <p14:cNvContentPartPr/>
                <p14:nvPr/>
              </p14:nvContentPartPr>
              <p14:xfrm>
                <a:off x="220057" y="2191065"/>
                <a:ext cx="134280" cy="189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2057" y="2173065"/>
                  <a:ext cx="169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14:cNvPr>
                <p14:cNvContentPartPr/>
                <p14:nvPr/>
              </p14:nvContentPartPr>
              <p14:xfrm>
                <a:off x="389617" y="2090265"/>
                <a:ext cx="185400" cy="190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977" y="2072625"/>
                  <a:ext cx="221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14:cNvPr>
                <p14:cNvContentPartPr/>
                <p14:nvPr/>
              </p14:nvContentPartPr>
              <p14:xfrm>
                <a:off x="499417" y="1955265"/>
                <a:ext cx="193680" cy="271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417" y="1937625"/>
                  <a:ext cx="229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14:cNvPr>
                <p14:cNvContentPartPr/>
                <p14:nvPr/>
              </p14:nvContentPartPr>
              <p14:xfrm>
                <a:off x="645577" y="1913505"/>
                <a:ext cx="177840" cy="292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7937" y="1895865"/>
                  <a:ext cx="213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14:cNvPr>
                <p14:cNvContentPartPr/>
                <p14:nvPr/>
              </p14:nvContentPartPr>
              <p14:xfrm>
                <a:off x="769417" y="2026545"/>
                <a:ext cx="158040" cy="158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417" y="2008905"/>
                  <a:ext cx="193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14:cNvPr>
                <p14:cNvContentPartPr/>
                <p14:nvPr/>
              </p14:nvContentPartPr>
              <p14:xfrm>
                <a:off x="932857" y="1935825"/>
                <a:ext cx="187920" cy="237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5217" y="1917825"/>
                  <a:ext cx="223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14:cNvPr>
                <p14:cNvContentPartPr/>
                <p14:nvPr/>
              </p14:nvContentPartPr>
              <p14:xfrm>
                <a:off x="1026097" y="1878225"/>
                <a:ext cx="239400" cy="293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8097" y="1860225"/>
                  <a:ext cx="275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14:cNvPr>
                <p14:cNvContentPartPr/>
                <p14:nvPr/>
              </p14:nvContentPartPr>
              <p14:xfrm>
                <a:off x="916297" y="2808825"/>
                <a:ext cx="4835520" cy="3900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297" y="2790825"/>
                  <a:ext cx="4871160" cy="39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14:cNvPr>
                <p14:cNvContentPartPr/>
                <p14:nvPr/>
              </p14:nvContentPartPr>
              <p14:xfrm>
                <a:off x="5670457" y="2736465"/>
                <a:ext cx="293400" cy="3804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52817" y="2718465"/>
                  <a:ext cx="329040" cy="38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14:cNvPr>
                <p14:cNvContentPartPr/>
                <p14:nvPr/>
              </p14:nvContentPartPr>
              <p14:xfrm>
                <a:off x="3797737" y="5435385"/>
                <a:ext cx="6372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9737" y="5417385"/>
                  <a:ext cx="99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14:cNvPr>
                <p14:cNvContentPartPr/>
                <p14:nvPr/>
              </p14:nvContentPartPr>
              <p14:xfrm>
                <a:off x="3753097" y="5347905"/>
                <a:ext cx="253080" cy="299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35457" y="5329905"/>
                  <a:ext cx="288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14:cNvPr>
                <p14:cNvContentPartPr/>
                <p14:nvPr/>
              </p14:nvContentPartPr>
              <p14:xfrm>
                <a:off x="3878377" y="5411625"/>
                <a:ext cx="417960" cy="230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60737" y="5393625"/>
                  <a:ext cx="453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14:cNvPr>
                <p14:cNvContentPartPr/>
                <p14:nvPr/>
              </p14:nvContentPartPr>
              <p14:xfrm>
                <a:off x="4272577" y="5366985"/>
                <a:ext cx="306360" cy="253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54937" y="5348985"/>
                  <a:ext cx="342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14:cNvPr>
                <p14:cNvContentPartPr/>
                <p14:nvPr/>
              </p14:nvContentPartPr>
              <p14:xfrm>
                <a:off x="4649137" y="5325225"/>
                <a:ext cx="187560" cy="257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31497" y="5307225"/>
                  <a:ext cx="22320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DDE38A-0EBC-B852-DBA7-A2775EBCA02F}"/>
              </a:ext>
            </a:extLst>
          </p:cNvPr>
          <p:cNvGrpSpPr/>
          <p:nvPr/>
        </p:nvGrpSpPr>
        <p:grpSpPr>
          <a:xfrm>
            <a:off x="9108457" y="1275585"/>
            <a:ext cx="1183680" cy="326880"/>
            <a:chOff x="9108457" y="1275585"/>
            <a:chExt cx="11836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14:cNvPr>
                <p14:cNvContentPartPr/>
                <p14:nvPr/>
              </p14:nvContentPartPr>
              <p14:xfrm>
                <a:off x="9204577" y="1275585"/>
                <a:ext cx="109440" cy="3139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86937" y="1257945"/>
                  <a:ext cx="145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14:cNvPr>
                <p14:cNvContentPartPr/>
                <p14:nvPr/>
              </p14:nvContentPartPr>
              <p14:xfrm>
                <a:off x="9108457" y="1473945"/>
                <a:ext cx="339840" cy="1285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90817" y="1456305"/>
                  <a:ext cx="375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14:cNvPr>
                <p14:cNvContentPartPr/>
                <p14:nvPr/>
              </p14:nvContentPartPr>
              <p14:xfrm>
                <a:off x="9485017" y="1453785"/>
                <a:ext cx="124920" cy="112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67017" y="1436145"/>
                  <a:ext cx="16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14:cNvPr>
                <p14:cNvContentPartPr/>
                <p14:nvPr/>
              </p14:nvContentPartPr>
              <p14:xfrm>
                <a:off x="9707857" y="1331025"/>
                <a:ext cx="50040" cy="243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89857" y="1313025"/>
                  <a:ext cx="85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14:cNvPr>
                <p14:cNvContentPartPr/>
                <p14:nvPr/>
              </p14:nvContentPartPr>
              <p14:xfrm>
                <a:off x="9631537" y="1330665"/>
                <a:ext cx="660600" cy="201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13897" y="1313025"/>
                  <a:ext cx="6962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697CB9-0C86-775A-87E1-05F4F6EF6D7F}"/>
              </a:ext>
            </a:extLst>
          </p:cNvPr>
          <p:cNvGrpSpPr/>
          <p:nvPr/>
        </p:nvGrpSpPr>
        <p:grpSpPr>
          <a:xfrm>
            <a:off x="4384177" y="1179825"/>
            <a:ext cx="1130400" cy="322560"/>
            <a:chOff x="4384177" y="1179825"/>
            <a:chExt cx="11304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14:cNvPr>
                <p14:cNvContentPartPr/>
                <p14:nvPr/>
              </p14:nvContentPartPr>
              <p14:xfrm>
                <a:off x="4384177" y="1208265"/>
                <a:ext cx="332640" cy="294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66537" y="1190625"/>
                  <a:ext cx="368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14:cNvPr>
                <p14:cNvContentPartPr/>
                <p14:nvPr/>
              </p14:nvContentPartPr>
              <p14:xfrm>
                <a:off x="4756057" y="1276665"/>
                <a:ext cx="209160" cy="190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38417" y="1259025"/>
                  <a:ext cx="244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14:cNvPr>
                <p14:cNvContentPartPr/>
                <p14:nvPr/>
              </p14:nvContentPartPr>
              <p14:xfrm>
                <a:off x="4957297" y="1201065"/>
                <a:ext cx="354960" cy="2221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39297" y="1183065"/>
                  <a:ext cx="390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14:cNvPr>
                <p14:cNvContentPartPr/>
                <p14:nvPr/>
              </p14:nvContentPartPr>
              <p14:xfrm>
                <a:off x="5319817" y="1179825"/>
                <a:ext cx="194760" cy="188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01817" y="1161825"/>
                  <a:ext cx="230400" cy="22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652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A29FA-8287-D24D-E5B0-4398846F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10E37F-52C8-827E-F3FA-9AE0E227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964857" y="1483111"/>
            <a:ext cx="3239054" cy="5009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5D5201-F367-3A2C-DF72-E599DEE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9"/>
          <a:stretch/>
        </p:blipFill>
        <p:spPr>
          <a:xfrm>
            <a:off x="8648049" y="1159726"/>
            <a:ext cx="3367342" cy="3278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14:cNvPr>
              <p14:cNvContentPartPr/>
              <p14:nvPr/>
            </p14:nvContentPartPr>
            <p14:xfrm>
              <a:off x="820897" y="1409865"/>
              <a:ext cx="186840" cy="554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257" y="1391865"/>
                <a:ext cx="22248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14:cNvPr>
              <p14:cNvContentPartPr/>
              <p14:nvPr/>
            </p14:nvContentPartPr>
            <p14:xfrm>
              <a:off x="247417" y="1179465"/>
              <a:ext cx="156960" cy="301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777" y="1161465"/>
                <a:ext cx="1926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14:cNvPr>
              <p14:cNvContentPartPr/>
              <p14:nvPr/>
            </p14:nvContentPartPr>
            <p14:xfrm>
              <a:off x="406537" y="1275945"/>
              <a:ext cx="153720" cy="171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897" y="1258305"/>
                <a:ext cx="1893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14:cNvPr>
              <p14:cNvContentPartPr/>
              <p14:nvPr/>
            </p14:nvContentPartPr>
            <p14:xfrm>
              <a:off x="532537" y="1263345"/>
              <a:ext cx="177840" cy="165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897" y="1245705"/>
                <a:ext cx="2134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14:cNvPr>
              <p14:cNvContentPartPr/>
              <p14:nvPr/>
            </p14:nvContentPartPr>
            <p14:xfrm>
              <a:off x="659617" y="1161105"/>
              <a:ext cx="375120" cy="251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977" y="1143105"/>
                <a:ext cx="4107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14:cNvPr>
              <p14:cNvContentPartPr/>
              <p14:nvPr/>
            </p14:nvContentPartPr>
            <p14:xfrm>
              <a:off x="1030417" y="1240305"/>
              <a:ext cx="158760" cy="164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2777" y="1222665"/>
                <a:ext cx="194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14:cNvPr>
              <p14:cNvContentPartPr/>
              <p14:nvPr/>
            </p14:nvContentPartPr>
            <p14:xfrm>
              <a:off x="760057" y="1881465"/>
              <a:ext cx="567720" cy="45122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057" y="1863465"/>
                <a:ext cx="603360" cy="45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14:cNvPr>
              <p14:cNvContentPartPr/>
              <p14:nvPr/>
            </p14:nvContentPartPr>
            <p14:xfrm>
              <a:off x="254617" y="2901345"/>
              <a:ext cx="55800" cy="2412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6977" y="2883345"/>
                <a:ext cx="91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14:cNvPr>
              <p14:cNvContentPartPr/>
              <p14:nvPr/>
            </p14:nvContentPartPr>
            <p14:xfrm>
              <a:off x="261817" y="2845545"/>
              <a:ext cx="154800" cy="1404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3817" y="2827905"/>
                <a:ext cx="190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14:cNvPr>
              <p14:cNvContentPartPr/>
              <p14:nvPr/>
            </p14:nvContentPartPr>
            <p14:xfrm>
              <a:off x="438217" y="2795865"/>
              <a:ext cx="135360" cy="1663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0577" y="2777865"/>
                <a:ext cx="1710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14:cNvPr>
              <p14:cNvContentPartPr/>
              <p14:nvPr/>
            </p14:nvContentPartPr>
            <p14:xfrm>
              <a:off x="555937" y="2713425"/>
              <a:ext cx="141480" cy="1692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8297" y="2695425"/>
                <a:ext cx="177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14:cNvPr>
              <p14:cNvContentPartPr/>
              <p14:nvPr/>
            </p14:nvContentPartPr>
            <p14:xfrm>
              <a:off x="548377" y="2806665"/>
              <a:ext cx="124200" cy="118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0737" y="2789025"/>
                <a:ext cx="1598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14:cNvPr>
              <p14:cNvContentPartPr/>
              <p14:nvPr/>
            </p14:nvContentPartPr>
            <p14:xfrm>
              <a:off x="715417" y="2786865"/>
              <a:ext cx="206640" cy="565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7417" y="2769225"/>
                <a:ext cx="2422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14:cNvPr>
              <p14:cNvContentPartPr/>
              <p14:nvPr/>
            </p14:nvContentPartPr>
            <p14:xfrm>
              <a:off x="977857" y="2632065"/>
              <a:ext cx="172080" cy="256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0217" y="2614425"/>
                <a:ext cx="207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14:cNvPr>
              <p14:cNvContentPartPr/>
              <p14:nvPr/>
            </p14:nvContentPartPr>
            <p14:xfrm>
              <a:off x="1171537" y="2709105"/>
              <a:ext cx="172440" cy="1659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3537" y="2691105"/>
                <a:ext cx="208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14:cNvPr>
              <p14:cNvContentPartPr/>
              <p14:nvPr/>
            </p14:nvContentPartPr>
            <p14:xfrm>
              <a:off x="1339297" y="2696865"/>
              <a:ext cx="120600" cy="1476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21297" y="2679225"/>
                <a:ext cx="1562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14:cNvPr>
              <p14:cNvContentPartPr/>
              <p14:nvPr/>
            </p14:nvContentPartPr>
            <p14:xfrm>
              <a:off x="1473577" y="2656905"/>
              <a:ext cx="214920" cy="1728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55937" y="2639265"/>
                <a:ext cx="2505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1030F663-93C7-92C7-B04A-DEFA641094E3}"/>
              </a:ext>
            </a:extLst>
          </p:cNvPr>
          <p:cNvGrpSpPr/>
          <p:nvPr/>
        </p:nvGrpSpPr>
        <p:grpSpPr>
          <a:xfrm>
            <a:off x="8662777" y="4481025"/>
            <a:ext cx="2432160" cy="1797480"/>
            <a:chOff x="8662777" y="4481025"/>
            <a:chExt cx="2432160" cy="179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14:cNvPr>
                <p14:cNvContentPartPr/>
                <p14:nvPr/>
              </p14:nvContentPartPr>
              <p14:xfrm>
                <a:off x="10091257" y="4481025"/>
                <a:ext cx="121680" cy="357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73617" y="4463025"/>
                  <a:ext cx="157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14:cNvPr>
                <p14:cNvContentPartPr/>
                <p14:nvPr/>
              </p14:nvContentPartPr>
              <p14:xfrm>
                <a:off x="10007737" y="4660665"/>
                <a:ext cx="475920" cy="196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90097" y="4642665"/>
                  <a:ext cx="511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14:cNvPr>
                <p14:cNvContentPartPr/>
                <p14:nvPr/>
              </p14:nvContentPartPr>
              <p14:xfrm>
                <a:off x="10530097" y="4629705"/>
                <a:ext cx="1656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12097" y="4612065"/>
                  <a:ext cx="52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14:cNvPr>
                <p14:cNvContentPartPr/>
                <p14:nvPr/>
              </p14:nvContentPartPr>
              <p14:xfrm>
                <a:off x="10489777" y="4654905"/>
                <a:ext cx="605160" cy="160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472137" y="4636905"/>
                  <a:ext cx="640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14:cNvPr>
                <p14:cNvContentPartPr/>
                <p14:nvPr/>
              </p14:nvContentPartPr>
              <p14:xfrm>
                <a:off x="8662777" y="5786385"/>
                <a:ext cx="51480" cy="4921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45137" y="5768385"/>
                  <a:ext cx="87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14:cNvPr>
                <p14:cNvContentPartPr/>
                <p14:nvPr/>
              </p14:nvContentPartPr>
              <p14:xfrm>
                <a:off x="8691217" y="5844705"/>
                <a:ext cx="120240" cy="1832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3577" y="5827065"/>
                  <a:ext cx="155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14:cNvPr>
                <p14:cNvContentPartPr/>
                <p14:nvPr/>
              </p14:nvContentPartPr>
              <p14:xfrm>
                <a:off x="8847457" y="5852625"/>
                <a:ext cx="160560" cy="1987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29457" y="5834985"/>
                  <a:ext cx="196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14:cNvPr>
                <p14:cNvContentPartPr/>
                <p14:nvPr/>
              </p14:nvContentPartPr>
              <p14:xfrm>
                <a:off x="8997577" y="5797545"/>
                <a:ext cx="212400" cy="3038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79937" y="5779545"/>
                  <a:ext cx="2480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14:cNvPr>
                <p14:cNvContentPartPr/>
                <p14:nvPr/>
              </p14:nvContentPartPr>
              <p14:xfrm>
                <a:off x="9082897" y="5914185"/>
                <a:ext cx="154080" cy="147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64897" y="5896185"/>
                  <a:ext cx="189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14:cNvPr>
                <p14:cNvContentPartPr/>
                <p14:nvPr/>
              </p14:nvContentPartPr>
              <p14:xfrm>
                <a:off x="9269377" y="5989785"/>
                <a:ext cx="169920" cy="104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51737" y="5971785"/>
                  <a:ext cx="20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14:cNvPr>
                <p14:cNvContentPartPr/>
                <p14:nvPr/>
              </p14:nvContentPartPr>
              <p14:xfrm>
                <a:off x="9458737" y="5885385"/>
                <a:ext cx="396720" cy="2138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41097" y="5867385"/>
                  <a:ext cx="432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14:cNvPr>
                <p14:cNvContentPartPr/>
                <p14:nvPr/>
              </p14:nvContentPartPr>
              <p14:xfrm>
                <a:off x="9849337" y="5852985"/>
                <a:ext cx="273960" cy="2214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31337" y="5835345"/>
                  <a:ext cx="30960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462388A-C338-C8A2-BA5C-5863919517BB}"/>
              </a:ext>
            </a:extLst>
          </p:cNvPr>
          <p:cNvGrpSpPr/>
          <p:nvPr/>
        </p:nvGrpSpPr>
        <p:grpSpPr>
          <a:xfrm>
            <a:off x="1333777" y="3636341"/>
            <a:ext cx="1189800" cy="336600"/>
            <a:chOff x="1333777" y="3636341"/>
            <a:chExt cx="11898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6699AA8-44CE-20E1-6DA5-9F7104E70A1E}"/>
                    </a:ext>
                  </a:extLst>
                </p14:cNvPr>
                <p14:cNvContentPartPr/>
                <p14:nvPr/>
              </p14:nvContentPartPr>
              <p14:xfrm>
                <a:off x="1333777" y="3768821"/>
                <a:ext cx="53640" cy="204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6699AA8-44CE-20E1-6DA5-9F7104E70A1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27657" y="3762701"/>
                  <a:ext cx="65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C519894-C27D-A458-07A7-9327B31B70CF}"/>
                    </a:ext>
                  </a:extLst>
                </p14:cNvPr>
                <p14:cNvContentPartPr/>
                <p14:nvPr/>
              </p14:nvContentPartPr>
              <p14:xfrm>
                <a:off x="1353217" y="3748661"/>
                <a:ext cx="168840" cy="115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C519894-C27D-A458-07A7-9327B31B70C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47097" y="3742541"/>
                  <a:ext cx="181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7E42DCE-C528-50BF-8646-377478305849}"/>
                    </a:ext>
                  </a:extLst>
                </p14:cNvPr>
                <p14:cNvContentPartPr/>
                <p14:nvPr/>
              </p14:nvContentPartPr>
              <p14:xfrm>
                <a:off x="1538257" y="3706181"/>
                <a:ext cx="86400" cy="127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7E42DCE-C528-50BF-8646-37747830584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32137" y="3700061"/>
                  <a:ext cx="98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08C2762-AE18-7420-84D8-11AB9434972D}"/>
                    </a:ext>
                  </a:extLst>
                </p14:cNvPr>
                <p14:cNvContentPartPr/>
                <p14:nvPr/>
              </p14:nvContentPartPr>
              <p14:xfrm>
                <a:off x="1612777" y="3660821"/>
                <a:ext cx="70200" cy="137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08C2762-AE18-7420-84D8-11AB9434972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06657" y="3654701"/>
                  <a:ext cx="82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52A8F70-A6AA-D867-9B03-9AF5C5090E27}"/>
                    </a:ext>
                  </a:extLst>
                </p14:cNvPr>
                <p14:cNvContentPartPr/>
                <p14:nvPr/>
              </p14:nvContentPartPr>
              <p14:xfrm>
                <a:off x="1702417" y="3648941"/>
                <a:ext cx="41400" cy="1458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52A8F70-A6AA-D867-9B03-9AF5C5090E2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96297" y="3642821"/>
                  <a:ext cx="53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299ECB1-E1C5-B953-F975-DF00EB2F6C55}"/>
                    </a:ext>
                  </a:extLst>
                </p14:cNvPr>
                <p14:cNvContentPartPr/>
                <p14:nvPr/>
              </p14:nvContentPartPr>
              <p14:xfrm>
                <a:off x="1694857" y="3642821"/>
                <a:ext cx="123480" cy="144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299ECB1-E1C5-B953-F975-DF00EB2F6C5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88737" y="3636701"/>
                  <a:ext cx="135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D7EF4DD-00E4-9685-AD02-9748E6D6745F}"/>
                    </a:ext>
                  </a:extLst>
                </p14:cNvPr>
                <p14:cNvContentPartPr/>
                <p14:nvPr/>
              </p14:nvContentPartPr>
              <p14:xfrm>
                <a:off x="1815457" y="3636341"/>
                <a:ext cx="213480" cy="129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D7EF4DD-00E4-9685-AD02-9748E6D674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09337" y="3630221"/>
                  <a:ext cx="225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46CD05D-A9E9-3D1C-D6FF-D9F98CC8CD56}"/>
                    </a:ext>
                  </a:extLst>
                </p14:cNvPr>
                <p14:cNvContentPartPr/>
                <p14:nvPr/>
              </p14:nvContentPartPr>
              <p14:xfrm>
                <a:off x="1891417" y="3851981"/>
                <a:ext cx="32040" cy="19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46CD05D-A9E9-3D1C-D6FF-D9F98CC8CD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85297" y="3845861"/>
                  <a:ext cx="44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A5A57F3-69FB-2ADD-CA15-0493AA544779}"/>
                    </a:ext>
                  </a:extLst>
                </p14:cNvPr>
                <p14:cNvContentPartPr/>
                <p14:nvPr/>
              </p14:nvContentPartPr>
              <p14:xfrm>
                <a:off x="1909417" y="3911741"/>
                <a:ext cx="47520" cy="33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A5A57F3-69FB-2ADD-CA15-0493AA5447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03297" y="3905621"/>
                  <a:ext cx="59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F8BECAF-9331-DE3B-50B8-2F9060A8D227}"/>
                    </a:ext>
                  </a:extLst>
                </p14:cNvPr>
                <p14:cNvContentPartPr/>
                <p14:nvPr/>
              </p14:nvContentPartPr>
              <p14:xfrm>
                <a:off x="1981057" y="3780341"/>
                <a:ext cx="168120" cy="151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F8BECAF-9331-DE3B-50B8-2F9060A8D2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974937" y="3774221"/>
                  <a:ext cx="180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D42A512-8C58-B903-2B16-EB977B6E6E30}"/>
                    </a:ext>
                  </a:extLst>
                </p14:cNvPr>
                <p14:cNvContentPartPr/>
                <p14:nvPr/>
              </p14:nvContentPartPr>
              <p14:xfrm>
                <a:off x="2064577" y="3799061"/>
                <a:ext cx="99000" cy="57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D42A512-8C58-B903-2B16-EB977B6E6E3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58457" y="3792941"/>
                  <a:ext cx="111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6AEE4EA-14EA-28A9-0811-54FF6389F445}"/>
                    </a:ext>
                  </a:extLst>
                </p14:cNvPr>
                <p14:cNvContentPartPr/>
                <p14:nvPr/>
              </p14:nvContentPartPr>
              <p14:xfrm>
                <a:off x="2157817" y="3732101"/>
                <a:ext cx="70920" cy="1594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6AEE4EA-14EA-28A9-0811-54FF6389F4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51697" y="3725981"/>
                  <a:ext cx="83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C66918C-ED5F-6937-68C2-FD4F5E29B273}"/>
                    </a:ext>
                  </a:extLst>
                </p14:cNvPr>
                <p14:cNvContentPartPr/>
                <p14:nvPr/>
              </p14:nvContentPartPr>
              <p14:xfrm>
                <a:off x="2225857" y="3692861"/>
                <a:ext cx="121680" cy="183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C66918C-ED5F-6937-68C2-FD4F5E29B2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19737" y="3686741"/>
                  <a:ext cx="133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424126C-B800-8E87-88FC-32FB416C8DEF}"/>
                    </a:ext>
                  </a:extLst>
                </p14:cNvPr>
                <p14:cNvContentPartPr/>
                <p14:nvPr/>
              </p14:nvContentPartPr>
              <p14:xfrm>
                <a:off x="2318017" y="3746141"/>
                <a:ext cx="96840" cy="75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424126C-B800-8E87-88FC-32FB416C8D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11897" y="3740021"/>
                  <a:ext cx="109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5DDFA86-D119-A31C-A62F-2FD35FEA2CD0}"/>
                    </a:ext>
                  </a:extLst>
                </p14:cNvPr>
                <p14:cNvContentPartPr/>
                <p14:nvPr/>
              </p14:nvContentPartPr>
              <p14:xfrm>
                <a:off x="2399017" y="3711941"/>
                <a:ext cx="124560" cy="205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5DDFA86-D119-A31C-A62F-2FD35FEA2CD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92897" y="3705821"/>
                  <a:ext cx="136800" cy="217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3A20FAD-A789-AE79-89E1-C21731D1186E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8" r="11181" b="28454"/>
          <a:stretch/>
        </p:blipFill>
        <p:spPr>
          <a:xfrm>
            <a:off x="4919862" y="136388"/>
            <a:ext cx="3017160" cy="6514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1AA71CB6-FC42-CFA9-FB82-D9077D78672F}"/>
                  </a:ext>
                </a:extLst>
              </p14:cNvPr>
              <p14:cNvContentPartPr/>
              <p14:nvPr/>
            </p14:nvContentPartPr>
            <p14:xfrm>
              <a:off x="4836005" y="42010"/>
              <a:ext cx="3120840" cy="4392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1AA71CB6-FC42-CFA9-FB82-D9077D78672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18365" y="24010"/>
                <a:ext cx="31564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AC021226-18B2-2569-F90F-3CC1FB839F74}"/>
                  </a:ext>
                </a:extLst>
              </p14:cNvPr>
              <p14:cNvContentPartPr/>
              <p14:nvPr/>
            </p14:nvContentPartPr>
            <p14:xfrm>
              <a:off x="7890245" y="64330"/>
              <a:ext cx="324360" cy="277344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AC021226-18B2-2569-F90F-3CC1FB839F7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72605" y="46690"/>
                <a:ext cx="360000" cy="28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566E6DA8-D32D-7FBF-44DE-02DDCA2A439E}"/>
              </a:ext>
            </a:extLst>
          </p:cNvPr>
          <p:cNvGrpSpPr/>
          <p:nvPr/>
        </p:nvGrpSpPr>
        <p:grpSpPr>
          <a:xfrm>
            <a:off x="4659965" y="42010"/>
            <a:ext cx="3549600" cy="6657480"/>
            <a:chOff x="4659965" y="42010"/>
            <a:chExt cx="3549600" cy="66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A97EE97-24FF-4B60-2EEB-2E2AE2AA8FB0}"/>
                    </a:ext>
                  </a:extLst>
                </p14:cNvPr>
                <p14:cNvContentPartPr/>
                <p14:nvPr/>
              </p14:nvContentPartPr>
              <p14:xfrm>
                <a:off x="4818005" y="2848210"/>
                <a:ext cx="3237120" cy="496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A97EE97-24FF-4B60-2EEB-2E2AE2AA8F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00005" y="2830210"/>
                  <a:ext cx="3272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A98BDAB-7B1A-3DE9-02D7-1366D70D95C1}"/>
                    </a:ext>
                  </a:extLst>
                </p14:cNvPr>
                <p14:cNvContentPartPr/>
                <p14:nvPr/>
              </p14:nvContentPartPr>
              <p14:xfrm>
                <a:off x="4659965" y="2892130"/>
                <a:ext cx="3409920" cy="3807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A98BDAB-7B1A-3DE9-02D7-1366D70D95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41965" y="2874130"/>
                  <a:ext cx="3445560" cy="38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BC5A535-3145-A281-6579-943BB54CC83D}"/>
                    </a:ext>
                  </a:extLst>
                </p14:cNvPr>
                <p14:cNvContentPartPr/>
                <p14:nvPr/>
              </p14:nvContentPartPr>
              <p14:xfrm>
                <a:off x="7861085" y="2862610"/>
                <a:ext cx="348480" cy="37094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BC5A535-3145-A281-6579-943BB54CC8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3445" y="2844970"/>
                  <a:ext cx="384120" cy="37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2938BE2-7570-F99C-A740-696B2AEBCF18}"/>
                    </a:ext>
                  </a:extLst>
                </p14:cNvPr>
                <p14:cNvContentPartPr/>
                <p14:nvPr/>
              </p14:nvContentPartPr>
              <p14:xfrm>
                <a:off x="4723325" y="42010"/>
                <a:ext cx="352080" cy="27543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2938BE2-7570-F99C-A740-696B2AEBCF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05685" y="24010"/>
                  <a:ext cx="387720" cy="27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D3CC48A-262A-F8E4-0AC8-23B2337C1BAA}"/>
                    </a:ext>
                  </a:extLst>
                </p14:cNvPr>
                <p14:cNvContentPartPr/>
                <p14:nvPr/>
              </p14:nvContentPartPr>
              <p14:xfrm>
                <a:off x="4782005" y="2730130"/>
                <a:ext cx="3355560" cy="1332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D3CC48A-262A-F8E4-0AC8-23B2337C1B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64005" y="2712130"/>
                  <a:ext cx="33912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1EABD86-55C4-9AA3-5EF0-9F07F22A05F1}"/>
              </a:ext>
            </a:extLst>
          </p:cNvPr>
          <p:cNvGrpSpPr/>
          <p:nvPr/>
        </p:nvGrpSpPr>
        <p:grpSpPr>
          <a:xfrm>
            <a:off x="3685445" y="171610"/>
            <a:ext cx="994680" cy="592920"/>
            <a:chOff x="3685445" y="171610"/>
            <a:chExt cx="9946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2E5AC83-9EF5-BF2B-8FED-C0A038DD1ED7}"/>
                    </a:ext>
                  </a:extLst>
                </p14:cNvPr>
                <p14:cNvContentPartPr/>
                <p14:nvPr/>
              </p14:nvContentPartPr>
              <p14:xfrm>
                <a:off x="3685445" y="453850"/>
                <a:ext cx="116640" cy="3106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2E5AC83-9EF5-BF2B-8FED-C0A038DD1ED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67805" y="435850"/>
                  <a:ext cx="152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85D6E53-9FA8-B457-C12A-58A9408A6999}"/>
                    </a:ext>
                  </a:extLst>
                </p14:cNvPr>
                <p14:cNvContentPartPr/>
                <p14:nvPr/>
              </p14:nvContentPartPr>
              <p14:xfrm>
                <a:off x="3702725" y="429730"/>
                <a:ext cx="135360" cy="1429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85D6E53-9FA8-B457-C12A-58A9408A69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84725" y="412090"/>
                  <a:ext cx="171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7A986F5C-D7B2-5093-9B90-E8D6AE75FE43}"/>
                    </a:ext>
                  </a:extLst>
                </p14:cNvPr>
                <p14:cNvContentPartPr/>
                <p14:nvPr/>
              </p14:nvContentPartPr>
              <p14:xfrm>
                <a:off x="3838085" y="344770"/>
                <a:ext cx="178560" cy="1494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7A986F5C-D7B2-5093-9B90-E8D6AE75FE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20085" y="326770"/>
                  <a:ext cx="21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A32FA9A8-07B8-14D1-E56F-3DCC7B89F535}"/>
                    </a:ext>
                  </a:extLst>
                </p14:cNvPr>
                <p14:cNvContentPartPr/>
                <p14:nvPr/>
              </p14:nvContentPartPr>
              <p14:xfrm>
                <a:off x="3999005" y="292570"/>
                <a:ext cx="127800" cy="1483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A32FA9A8-07B8-14D1-E56F-3DCC7B89F5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81365" y="274570"/>
                  <a:ext cx="163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56AE5370-7976-97E0-6227-E2A1F977B06C}"/>
                    </a:ext>
                  </a:extLst>
                </p14:cNvPr>
                <p14:cNvContentPartPr/>
                <p14:nvPr/>
              </p14:nvContentPartPr>
              <p14:xfrm>
                <a:off x="4182605" y="171610"/>
                <a:ext cx="159480" cy="2206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56AE5370-7976-97E0-6227-E2A1F977B06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64605" y="153970"/>
                  <a:ext cx="195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CEBF2503-6A52-EA22-6CF5-C0B62B6F15AA}"/>
                    </a:ext>
                  </a:extLst>
                </p14:cNvPr>
                <p14:cNvContentPartPr/>
                <p14:nvPr/>
              </p14:nvContentPartPr>
              <p14:xfrm>
                <a:off x="4060565" y="412090"/>
                <a:ext cx="308880" cy="2282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CEBF2503-6A52-EA22-6CF5-C0B62B6F15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42565" y="394090"/>
                  <a:ext cx="344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570ADEE-1799-0CA7-F3A5-4382F515896C}"/>
                    </a:ext>
                  </a:extLst>
                </p14:cNvPr>
                <p14:cNvContentPartPr/>
                <p14:nvPr/>
              </p14:nvContentPartPr>
              <p14:xfrm>
                <a:off x="4310765" y="394450"/>
                <a:ext cx="127800" cy="178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570ADEE-1799-0CA7-F3A5-4382F51589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93125" y="376810"/>
                  <a:ext cx="163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6F27425-D0FD-983D-B9C8-BA367E22BF59}"/>
                    </a:ext>
                  </a:extLst>
                </p14:cNvPr>
                <p14:cNvContentPartPr/>
                <p14:nvPr/>
              </p14:nvContentPartPr>
              <p14:xfrm>
                <a:off x="4456565" y="391210"/>
                <a:ext cx="158040" cy="1821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6F27425-D0FD-983D-B9C8-BA367E22BF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8925" y="373210"/>
                  <a:ext cx="193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707ECE83-140C-FE3E-2575-F28EC70B7C37}"/>
                    </a:ext>
                  </a:extLst>
                </p14:cNvPr>
                <p14:cNvContentPartPr/>
                <p14:nvPr/>
              </p14:nvContentPartPr>
              <p14:xfrm>
                <a:off x="4591925" y="256210"/>
                <a:ext cx="88200" cy="2354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707ECE83-140C-FE3E-2575-F28EC70B7C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74285" y="238210"/>
                  <a:ext cx="123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8DA384D-3BCB-7BE3-BBD9-1A218B7E38CC}"/>
                    </a:ext>
                  </a:extLst>
                </p14:cNvPr>
                <p14:cNvContentPartPr/>
                <p14:nvPr/>
              </p14:nvContentPartPr>
              <p14:xfrm>
                <a:off x="4326605" y="373570"/>
                <a:ext cx="117720" cy="2754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8DA384D-3BCB-7BE3-BBD9-1A218B7E38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08605" y="355930"/>
                  <a:ext cx="153360" cy="31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050029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547</TotalTime>
  <Words>645</Words>
  <Application>Microsoft Office PowerPoint</Application>
  <PresentationFormat>와이드스크린</PresentationFormat>
  <Paragraphs>186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Noto Sans Demilight</vt:lpstr>
      <vt:lpstr>Arial</vt:lpstr>
      <vt:lpstr>Calibri</vt:lpstr>
      <vt:lpstr>Calibri Light</vt:lpstr>
      <vt:lpstr>Consolas</vt:lpstr>
      <vt:lpstr>Wingdings 2</vt:lpstr>
      <vt:lpstr>HDOfficeLightV0</vt:lpstr>
      <vt:lpstr>Office 테마</vt:lpstr>
      <vt:lpstr>프로젝트1</vt:lpstr>
      <vt:lpstr>목차</vt:lpstr>
      <vt:lpstr>1.레이아웃 분석</vt:lpstr>
      <vt:lpstr>Html pages</vt:lpstr>
      <vt:lpstr>연결된 .js 파일</vt:lpstr>
      <vt:lpstr>Index.html</vt:lpstr>
      <vt:lpstr>List.html </vt:lpstr>
      <vt:lpstr>Category.html </vt:lpstr>
      <vt:lpstr>Item.html </vt:lpstr>
      <vt:lpstr>2. Dom 구조</vt:lpstr>
      <vt:lpstr>Index.html</vt:lpstr>
      <vt:lpstr>List.html </vt:lpstr>
      <vt:lpstr>Category.html </vt:lpstr>
      <vt:lpstr>Item.html </vt:lpstr>
      <vt:lpstr>Item.html (1)</vt:lpstr>
      <vt:lpstr>Header.html </vt:lpstr>
      <vt:lpstr>Footer.html </vt:lpstr>
      <vt:lpstr>3. 구현 결과</vt:lpstr>
      <vt:lpstr>Reset.css</vt:lpstr>
      <vt:lpstr>Index.html </vt:lpstr>
      <vt:lpstr>Index.html</vt:lpstr>
      <vt:lpstr>Index.js</vt:lpstr>
      <vt:lpstr>Index.css</vt:lpstr>
      <vt:lpstr>List.html </vt:lpstr>
      <vt:lpstr>Category.html </vt:lpstr>
      <vt:lpstr>category.js</vt:lpstr>
      <vt:lpstr>category.css</vt:lpstr>
      <vt:lpstr>Item.html </vt:lpstr>
      <vt:lpstr>Item.html </vt:lpstr>
      <vt:lpstr>item.js</vt:lpstr>
      <vt:lpstr>item.js(1)</vt:lpstr>
      <vt:lpstr>item.js(2)</vt:lpstr>
      <vt:lpstr>item.js(3)</vt:lpstr>
      <vt:lpstr>item.css</vt:lpstr>
      <vt:lpstr>404.html</vt:lpstr>
      <vt:lpstr>Header.html</vt:lpstr>
      <vt:lpstr>Footer.html</vt:lpstr>
      <vt:lpstr>Common.css</vt:lpstr>
      <vt:lpstr>Import.js</vt:lpstr>
      <vt:lpstr>Glider.js</vt:lpstr>
      <vt:lpstr>Glider.css</vt:lpstr>
      <vt:lpstr>Dropdown.js</vt:lpstr>
      <vt:lpstr>Dropdown.css</vt:lpstr>
      <vt:lpstr>4. Api 명세서</vt:lpstr>
      <vt:lpstr>Overview</vt:lpstr>
      <vt:lpstr>요청 </vt:lpstr>
      <vt:lpstr>응답 </vt:lpstr>
      <vt:lpstr>응답 </vt:lpstr>
      <vt:lpstr>응답</vt:lpstr>
      <vt:lpstr>예제</vt:lpstr>
      <vt:lpstr>예제</vt:lpstr>
      <vt:lpstr>4. 소요 시간 및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민지 김</dc:creator>
  <cp:lastModifiedBy>민지 김</cp:lastModifiedBy>
  <cp:revision>45</cp:revision>
  <dcterms:created xsi:type="dcterms:W3CDTF">2024-09-15T05:09:28Z</dcterms:created>
  <dcterms:modified xsi:type="dcterms:W3CDTF">2024-09-17T12:05:29Z</dcterms:modified>
</cp:coreProperties>
</file>